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11.jpg" ContentType="image/jpg"/>
  <Override PartName="/ppt/media/image15.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420" r:id="rId2"/>
    <p:sldId id="2449" r:id="rId3"/>
    <p:sldId id="2424" r:id="rId4"/>
    <p:sldId id="421" r:id="rId5"/>
    <p:sldId id="2461" r:id="rId6"/>
    <p:sldId id="2450" r:id="rId7"/>
    <p:sldId id="2462" r:id="rId8"/>
    <p:sldId id="2451" r:id="rId9"/>
    <p:sldId id="2454" r:id="rId10"/>
    <p:sldId id="23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75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1"/>
    <p:restoredTop sz="94671"/>
  </p:normalViewPr>
  <p:slideViewPr>
    <p:cSldViewPr snapToGrid="0" snapToObjects="1">
      <p:cViewPr varScale="1">
        <p:scale>
          <a:sx n="59" d="100"/>
          <a:sy n="59" d="100"/>
        </p:scale>
        <p:origin x="7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40614-C183-ED40-A9B1-F286687DB888}" type="datetimeFigureOut">
              <a:rPr lang="en-US" smtClean="0"/>
              <a:t>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5571B-A7BE-DA46-B86E-ED29BBA8E5EB}" type="slidenum">
              <a:rPr lang="en-US" smtClean="0"/>
              <a:t>‹#›</a:t>
            </a:fld>
            <a:endParaRPr lang="en-US"/>
          </a:p>
        </p:txBody>
      </p:sp>
    </p:spTree>
    <p:extLst>
      <p:ext uri="{BB962C8B-B14F-4D97-AF65-F5344CB8AC3E}">
        <p14:creationId xmlns:p14="http://schemas.microsoft.com/office/powerpoint/2010/main" val="2955719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223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8CFE8-2E29-9242-8773-267F3152B8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538BD2-6457-ED4D-AC58-9AA1587F9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E24020-E6C4-7246-8687-83200DA20BD9}"/>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5" name="Footer Placeholder 4">
            <a:extLst>
              <a:ext uri="{FF2B5EF4-FFF2-40B4-BE49-F238E27FC236}">
                <a16:creationId xmlns:a16="http://schemas.microsoft.com/office/drawing/2014/main" id="{9ABDFE0D-7C4C-2B40-9C89-CA0F23457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A2E81-1A3F-4544-92F7-5ACFC3ACFFF9}"/>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180254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ACD94-6B4F-A944-8EE3-494FF73626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E0DE3F-FAB7-5A4C-B66B-BFCFEFE2BB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D5A0F-AD86-2F42-9680-D6CCDA8A9E36}"/>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5" name="Footer Placeholder 4">
            <a:extLst>
              <a:ext uri="{FF2B5EF4-FFF2-40B4-BE49-F238E27FC236}">
                <a16:creationId xmlns:a16="http://schemas.microsoft.com/office/drawing/2014/main" id="{009C389A-5B74-9448-A4ED-0F37D2313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87B64-CAA9-F045-9FFA-E099CF1287EF}"/>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310351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2D68C-3BBC-4C41-893C-FFA9B3EA6B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F26F1-19EB-134E-AD1C-0C542F1C663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2E412-FAB8-7441-B9E3-6F0ED0D8D6E9}"/>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5" name="Footer Placeholder 4">
            <a:extLst>
              <a:ext uri="{FF2B5EF4-FFF2-40B4-BE49-F238E27FC236}">
                <a16:creationId xmlns:a16="http://schemas.microsoft.com/office/drawing/2014/main" id="{F29A43D1-298A-DB43-8C2B-09AF919C2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FC4EF8-EFB8-014A-9A71-244F7DA0CD45}"/>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1143892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2062" y="4517785"/>
            <a:ext cx="4320492" cy="1407264"/>
          </a:xfrm>
        </p:spPr>
        <p:txBody>
          <a:bodyPr anchor="t">
            <a:normAutofit/>
          </a:bodyPr>
          <a:lstStyle>
            <a:lvl1pPr>
              <a:lnSpc>
                <a:spcPts val="4533"/>
              </a:lnSpc>
              <a:defRPr sz="4399" baseline="0"/>
            </a:lvl1pPr>
          </a:lstStyle>
          <a:p>
            <a:r>
              <a:rPr lang="en-US" dirty="0"/>
              <a:t>YOUR TITTLE</a:t>
            </a:r>
            <a:br>
              <a:rPr lang="en-US" dirty="0"/>
            </a:br>
            <a:r>
              <a:rPr lang="en-US" dirty="0"/>
              <a:t>GOES HERE</a:t>
            </a:r>
          </a:p>
        </p:txBody>
      </p:sp>
      <p:sp>
        <p:nvSpPr>
          <p:cNvPr id="60" name="Picture Placeholder 59"/>
          <p:cNvSpPr>
            <a:spLocks noGrp="1"/>
          </p:cNvSpPr>
          <p:nvPr>
            <p:ph type="pic" sz="quarter" idx="12"/>
          </p:nvPr>
        </p:nvSpPr>
        <p:spPr>
          <a:xfrm>
            <a:off x="5029203" y="1"/>
            <a:ext cx="7162801" cy="6858000"/>
          </a:xfrm>
          <a:custGeom>
            <a:avLst/>
            <a:gdLst>
              <a:gd name="connsiteX0" fmla="*/ 2690813 w 7162801"/>
              <a:gd name="connsiteY0" fmla="*/ 5276849 h 6858000"/>
              <a:gd name="connsiteX1" fmla="*/ 3976688 w 7162801"/>
              <a:gd name="connsiteY1" fmla="*/ 5276849 h 6858000"/>
              <a:gd name="connsiteX2" fmla="*/ 4619625 w 7162801"/>
              <a:gd name="connsiteY2" fmla="*/ 6386512 h 6858000"/>
              <a:gd name="connsiteX3" fmla="*/ 4348162 w 7162801"/>
              <a:gd name="connsiteY3" fmla="*/ 6857999 h 6858000"/>
              <a:gd name="connsiteX4" fmla="*/ 2319338 w 7162801"/>
              <a:gd name="connsiteY4" fmla="*/ 6857999 h 6858000"/>
              <a:gd name="connsiteX5" fmla="*/ 2047875 w 7162801"/>
              <a:gd name="connsiteY5" fmla="*/ 6386512 h 6858000"/>
              <a:gd name="connsiteX6" fmla="*/ 6786562 w 7162801"/>
              <a:gd name="connsiteY6" fmla="*/ 5262562 h 6858000"/>
              <a:gd name="connsiteX7" fmla="*/ 7162800 w 7162801"/>
              <a:gd name="connsiteY7" fmla="*/ 5262562 h 6858000"/>
              <a:gd name="connsiteX8" fmla="*/ 7162800 w 7162801"/>
              <a:gd name="connsiteY8" fmla="*/ 6858000 h 6858000"/>
              <a:gd name="connsiteX9" fmla="*/ 6424612 w 7162801"/>
              <a:gd name="connsiteY9" fmla="*/ 6858000 h 6858000"/>
              <a:gd name="connsiteX10" fmla="*/ 6143625 w 7162801"/>
              <a:gd name="connsiteY10" fmla="*/ 6376988 h 6858000"/>
              <a:gd name="connsiteX11" fmla="*/ 4738688 w 7162801"/>
              <a:gd name="connsiteY11" fmla="*/ 4062412 h 6858000"/>
              <a:gd name="connsiteX12" fmla="*/ 6024562 w 7162801"/>
              <a:gd name="connsiteY12" fmla="*/ 4062412 h 6858000"/>
              <a:gd name="connsiteX13" fmla="*/ 6667500 w 7162801"/>
              <a:gd name="connsiteY13" fmla="*/ 5176837 h 6858000"/>
              <a:gd name="connsiteX14" fmla="*/ 6024562 w 7162801"/>
              <a:gd name="connsiteY14" fmla="*/ 6291262 h 6858000"/>
              <a:gd name="connsiteX15" fmla="*/ 4738688 w 7162801"/>
              <a:gd name="connsiteY15" fmla="*/ 6291262 h 6858000"/>
              <a:gd name="connsiteX16" fmla="*/ 4095750 w 7162801"/>
              <a:gd name="connsiteY16" fmla="*/ 5176837 h 6858000"/>
              <a:gd name="connsiteX17" fmla="*/ 2690813 w 7162801"/>
              <a:gd name="connsiteY17" fmla="*/ 2928938 h 6858000"/>
              <a:gd name="connsiteX18" fmla="*/ 3976688 w 7162801"/>
              <a:gd name="connsiteY18" fmla="*/ 2928938 h 6858000"/>
              <a:gd name="connsiteX19" fmla="*/ 4619625 w 7162801"/>
              <a:gd name="connsiteY19" fmla="*/ 4043362 h 6858000"/>
              <a:gd name="connsiteX20" fmla="*/ 3976688 w 7162801"/>
              <a:gd name="connsiteY20" fmla="*/ 5157787 h 6858000"/>
              <a:gd name="connsiteX21" fmla="*/ 2690813 w 7162801"/>
              <a:gd name="connsiteY21" fmla="*/ 5157787 h 6858000"/>
              <a:gd name="connsiteX22" fmla="*/ 2047875 w 7162801"/>
              <a:gd name="connsiteY22" fmla="*/ 4043362 h 6858000"/>
              <a:gd name="connsiteX23" fmla="*/ 6786562 w 7162801"/>
              <a:gd name="connsiteY23" fmla="*/ 2914650 h 6858000"/>
              <a:gd name="connsiteX24" fmla="*/ 7162800 w 7162801"/>
              <a:gd name="connsiteY24" fmla="*/ 2914650 h 6858000"/>
              <a:gd name="connsiteX25" fmla="*/ 7162800 w 7162801"/>
              <a:gd name="connsiteY25" fmla="*/ 5143499 h 6858000"/>
              <a:gd name="connsiteX26" fmla="*/ 6786562 w 7162801"/>
              <a:gd name="connsiteY26" fmla="*/ 5143499 h 6858000"/>
              <a:gd name="connsiteX27" fmla="*/ 6143625 w 7162801"/>
              <a:gd name="connsiteY27" fmla="*/ 4029074 h 6858000"/>
              <a:gd name="connsiteX28" fmla="*/ 4738688 w 7162801"/>
              <a:gd name="connsiteY28" fmla="*/ 1714500 h 6858000"/>
              <a:gd name="connsiteX29" fmla="*/ 6024562 w 7162801"/>
              <a:gd name="connsiteY29" fmla="*/ 1714500 h 6858000"/>
              <a:gd name="connsiteX30" fmla="*/ 6667500 w 7162801"/>
              <a:gd name="connsiteY30" fmla="*/ 2828924 h 6858000"/>
              <a:gd name="connsiteX31" fmla="*/ 6024562 w 7162801"/>
              <a:gd name="connsiteY31" fmla="*/ 3943349 h 6858000"/>
              <a:gd name="connsiteX32" fmla="*/ 4738688 w 7162801"/>
              <a:gd name="connsiteY32" fmla="*/ 3943349 h 6858000"/>
              <a:gd name="connsiteX33" fmla="*/ 4095750 w 7162801"/>
              <a:gd name="connsiteY33" fmla="*/ 2828924 h 6858000"/>
              <a:gd name="connsiteX34" fmla="*/ 642937 w 7162801"/>
              <a:gd name="connsiteY34" fmla="*/ 1714500 h 6858000"/>
              <a:gd name="connsiteX35" fmla="*/ 1928812 w 7162801"/>
              <a:gd name="connsiteY35" fmla="*/ 1714500 h 6858000"/>
              <a:gd name="connsiteX36" fmla="*/ 2571750 w 7162801"/>
              <a:gd name="connsiteY36" fmla="*/ 2828924 h 6858000"/>
              <a:gd name="connsiteX37" fmla="*/ 1928812 w 7162801"/>
              <a:gd name="connsiteY37" fmla="*/ 3943349 h 6858000"/>
              <a:gd name="connsiteX38" fmla="*/ 642937 w 7162801"/>
              <a:gd name="connsiteY38" fmla="*/ 3943349 h 6858000"/>
              <a:gd name="connsiteX39" fmla="*/ 0 w 7162801"/>
              <a:gd name="connsiteY39" fmla="*/ 2828924 h 6858000"/>
              <a:gd name="connsiteX40" fmla="*/ 2690813 w 7162801"/>
              <a:gd name="connsiteY40" fmla="*/ 576263 h 6858000"/>
              <a:gd name="connsiteX41" fmla="*/ 3976688 w 7162801"/>
              <a:gd name="connsiteY41" fmla="*/ 576263 h 6858000"/>
              <a:gd name="connsiteX42" fmla="*/ 4619625 w 7162801"/>
              <a:gd name="connsiteY42" fmla="*/ 1690688 h 6858000"/>
              <a:gd name="connsiteX43" fmla="*/ 3976688 w 7162801"/>
              <a:gd name="connsiteY43" fmla="*/ 2805112 h 6858000"/>
              <a:gd name="connsiteX44" fmla="*/ 2690813 w 7162801"/>
              <a:gd name="connsiteY44" fmla="*/ 2805112 h 6858000"/>
              <a:gd name="connsiteX45" fmla="*/ 2047875 w 7162801"/>
              <a:gd name="connsiteY45" fmla="*/ 1690688 h 6858000"/>
              <a:gd name="connsiteX46" fmla="*/ 6786562 w 7162801"/>
              <a:gd name="connsiteY46" fmla="*/ 566738 h 6858000"/>
              <a:gd name="connsiteX47" fmla="*/ 7162800 w 7162801"/>
              <a:gd name="connsiteY47" fmla="*/ 566738 h 6858000"/>
              <a:gd name="connsiteX48" fmla="*/ 7162800 w 7162801"/>
              <a:gd name="connsiteY48" fmla="*/ 2795587 h 6858000"/>
              <a:gd name="connsiteX49" fmla="*/ 6786562 w 7162801"/>
              <a:gd name="connsiteY49" fmla="*/ 2795587 h 6858000"/>
              <a:gd name="connsiteX50" fmla="*/ 6143625 w 7162801"/>
              <a:gd name="connsiteY50" fmla="*/ 1681163 h 6858000"/>
              <a:gd name="connsiteX51" fmla="*/ 6529388 w 7162801"/>
              <a:gd name="connsiteY51" fmla="*/ 0 h 6858000"/>
              <a:gd name="connsiteX52" fmla="*/ 7162801 w 7162801"/>
              <a:gd name="connsiteY52" fmla="*/ 0 h 6858000"/>
              <a:gd name="connsiteX53" fmla="*/ 7162801 w 7162801"/>
              <a:gd name="connsiteY53" fmla="*/ 442912 h 6858000"/>
              <a:gd name="connsiteX54" fmla="*/ 6786563 w 7162801"/>
              <a:gd name="connsiteY54" fmla="*/ 442912 h 6858000"/>
              <a:gd name="connsiteX55" fmla="*/ 4371975 w 7162801"/>
              <a:gd name="connsiteY55" fmla="*/ 0 h 6858000"/>
              <a:gd name="connsiteX56" fmla="*/ 6396038 w 7162801"/>
              <a:gd name="connsiteY56" fmla="*/ 0 h 6858000"/>
              <a:gd name="connsiteX57" fmla="*/ 6667500 w 7162801"/>
              <a:gd name="connsiteY57" fmla="*/ 476250 h 6858000"/>
              <a:gd name="connsiteX58" fmla="*/ 6024562 w 7162801"/>
              <a:gd name="connsiteY58" fmla="*/ 1585913 h 6858000"/>
              <a:gd name="connsiteX59" fmla="*/ 4738688 w 7162801"/>
              <a:gd name="connsiteY59" fmla="*/ 1585913 h 6858000"/>
              <a:gd name="connsiteX60" fmla="*/ 4095750 w 7162801"/>
              <a:gd name="connsiteY60" fmla="*/ 476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162801" h="6858000">
                <a:moveTo>
                  <a:pt x="2690813" y="5276849"/>
                </a:moveTo>
                <a:lnTo>
                  <a:pt x="3976688" y="5276849"/>
                </a:lnTo>
                <a:lnTo>
                  <a:pt x="4619625" y="6386512"/>
                </a:lnTo>
                <a:lnTo>
                  <a:pt x="4348162" y="6857999"/>
                </a:lnTo>
                <a:lnTo>
                  <a:pt x="2319338" y="6857999"/>
                </a:lnTo>
                <a:lnTo>
                  <a:pt x="2047875" y="6386512"/>
                </a:lnTo>
                <a:close/>
                <a:moveTo>
                  <a:pt x="6786562" y="5262562"/>
                </a:moveTo>
                <a:lnTo>
                  <a:pt x="7162800" y="5262562"/>
                </a:lnTo>
                <a:lnTo>
                  <a:pt x="7162800" y="6858000"/>
                </a:lnTo>
                <a:lnTo>
                  <a:pt x="6424612" y="6858000"/>
                </a:lnTo>
                <a:lnTo>
                  <a:pt x="6143625" y="6376988"/>
                </a:lnTo>
                <a:close/>
                <a:moveTo>
                  <a:pt x="4738688" y="4062412"/>
                </a:moveTo>
                <a:lnTo>
                  <a:pt x="6024562" y="4062412"/>
                </a:lnTo>
                <a:lnTo>
                  <a:pt x="6667500" y="5176837"/>
                </a:lnTo>
                <a:lnTo>
                  <a:pt x="6024562" y="6291262"/>
                </a:lnTo>
                <a:lnTo>
                  <a:pt x="4738688" y="6291262"/>
                </a:lnTo>
                <a:lnTo>
                  <a:pt x="4095750" y="5176837"/>
                </a:lnTo>
                <a:close/>
                <a:moveTo>
                  <a:pt x="2690813" y="2928938"/>
                </a:moveTo>
                <a:lnTo>
                  <a:pt x="3976688" y="2928938"/>
                </a:lnTo>
                <a:lnTo>
                  <a:pt x="4619625" y="4043362"/>
                </a:lnTo>
                <a:lnTo>
                  <a:pt x="3976688" y="5157787"/>
                </a:lnTo>
                <a:lnTo>
                  <a:pt x="2690813" y="5157787"/>
                </a:lnTo>
                <a:lnTo>
                  <a:pt x="2047875" y="4043362"/>
                </a:lnTo>
                <a:close/>
                <a:moveTo>
                  <a:pt x="6786562" y="2914650"/>
                </a:moveTo>
                <a:lnTo>
                  <a:pt x="7162800" y="2914650"/>
                </a:lnTo>
                <a:lnTo>
                  <a:pt x="7162800" y="5143499"/>
                </a:lnTo>
                <a:lnTo>
                  <a:pt x="6786562" y="5143499"/>
                </a:lnTo>
                <a:lnTo>
                  <a:pt x="6143625" y="4029074"/>
                </a:lnTo>
                <a:close/>
                <a:moveTo>
                  <a:pt x="4738688" y="1714500"/>
                </a:moveTo>
                <a:lnTo>
                  <a:pt x="6024562" y="1714500"/>
                </a:lnTo>
                <a:lnTo>
                  <a:pt x="6667500" y="2828924"/>
                </a:lnTo>
                <a:lnTo>
                  <a:pt x="6024562" y="3943349"/>
                </a:lnTo>
                <a:lnTo>
                  <a:pt x="4738688" y="3943349"/>
                </a:lnTo>
                <a:lnTo>
                  <a:pt x="4095750" y="2828924"/>
                </a:lnTo>
                <a:close/>
                <a:moveTo>
                  <a:pt x="642937" y="1714500"/>
                </a:moveTo>
                <a:lnTo>
                  <a:pt x="1928812" y="1714500"/>
                </a:lnTo>
                <a:lnTo>
                  <a:pt x="2571750" y="2828924"/>
                </a:lnTo>
                <a:lnTo>
                  <a:pt x="1928812" y="3943349"/>
                </a:lnTo>
                <a:lnTo>
                  <a:pt x="642937" y="3943349"/>
                </a:lnTo>
                <a:lnTo>
                  <a:pt x="0" y="2828924"/>
                </a:lnTo>
                <a:close/>
                <a:moveTo>
                  <a:pt x="2690813" y="576263"/>
                </a:moveTo>
                <a:lnTo>
                  <a:pt x="3976688" y="576263"/>
                </a:lnTo>
                <a:lnTo>
                  <a:pt x="4619625" y="1690688"/>
                </a:lnTo>
                <a:lnTo>
                  <a:pt x="3976688" y="2805112"/>
                </a:lnTo>
                <a:lnTo>
                  <a:pt x="2690813" y="2805112"/>
                </a:lnTo>
                <a:lnTo>
                  <a:pt x="2047875" y="1690688"/>
                </a:lnTo>
                <a:close/>
                <a:moveTo>
                  <a:pt x="6786562" y="566738"/>
                </a:moveTo>
                <a:lnTo>
                  <a:pt x="7162800" y="566738"/>
                </a:lnTo>
                <a:lnTo>
                  <a:pt x="7162800" y="2795587"/>
                </a:lnTo>
                <a:lnTo>
                  <a:pt x="6786562" y="2795587"/>
                </a:lnTo>
                <a:lnTo>
                  <a:pt x="6143625" y="1681163"/>
                </a:lnTo>
                <a:close/>
                <a:moveTo>
                  <a:pt x="6529388" y="0"/>
                </a:moveTo>
                <a:lnTo>
                  <a:pt x="7162801" y="0"/>
                </a:lnTo>
                <a:lnTo>
                  <a:pt x="7162801" y="442912"/>
                </a:lnTo>
                <a:lnTo>
                  <a:pt x="6786563" y="442912"/>
                </a:lnTo>
                <a:close/>
                <a:moveTo>
                  <a:pt x="4371975" y="0"/>
                </a:moveTo>
                <a:lnTo>
                  <a:pt x="6396038" y="0"/>
                </a:lnTo>
                <a:lnTo>
                  <a:pt x="6667500" y="476250"/>
                </a:lnTo>
                <a:lnTo>
                  <a:pt x="6024562" y="1585913"/>
                </a:lnTo>
                <a:lnTo>
                  <a:pt x="4738688" y="1585913"/>
                </a:lnTo>
                <a:lnTo>
                  <a:pt x="4095750" y="476250"/>
                </a:lnTo>
                <a:close/>
              </a:path>
            </a:pathLst>
          </a:custGeom>
          <a:solidFill>
            <a:srgbClr val="FF86E3"/>
          </a:solidFill>
        </p:spPr>
        <p:txBody>
          <a:bodyPr wrap="square">
            <a:noAutofit/>
          </a:bodyPr>
          <a:lstStyle/>
          <a:p>
            <a:endParaRPr lang="en-US"/>
          </a:p>
        </p:txBody>
      </p:sp>
      <p:sp>
        <p:nvSpPr>
          <p:cNvPr id="9" name="Marcador de pie de página 3"/>
          <p:cNvSpPr>
            <a:spLocks noGrp="1"/>
          </p:cNvSpPr>
          <p:nvPr>
            <p:ph type="ftr" sz="quarter" idx="11"/>
          </p:nvPr>
        </p:nvSpPr>
        <p:spPr>
          <a:xfrm>
            <a:off x="1014047" y="6512297"/>
            <a:ext cx="3139740" cy="164162"/>
          </a:xfrm>
          <a:prstGeom prst="rect">
            <a:avLst/>
          </a:prstGeom>
        </p:spPr>
        <p:txBody>
          <a:bodyPr lIns="0" tIns="0" rIns="0" bIns="0" anchor="t"/>
          <a:lstStyle>
            <a:lvl1pPr algn="l">
              <a:defRPr sz="1067" b="1" i="0">
                <a:latin typeface="Montserrat" charset="0"/>
                <a:ea typeface="Montserrat" charset="0"/>
                <a:cs typeface="Montserrat" charset="0"/>
              </a:defRPr>
            </a:lvl1pPr>
          </a:lstStyle>
          <a:p>
            <a:r>
              <a:rPr lang="es-ES_tradnl" dirty="0">
                <a:solidFill>
                  <a:schemeClr val="accent2"/>
                </a:solidFill>
              </a:rPr>
              <a:t>YOUR COMPANY </a:t>
            </a:r>
            <a:r>
              <a:rPr lang="es-ES_tradnl" b="0" dirty="0">
                <a:solidFill>
                  <a:schemeClr val="tx1">
                    <a:lumMod val="65000"/>
                    <a:lumOff val="35000"/>
                  </a:schemeClr>
                </a:solidFill>
              </a:rPr>
              <a:t>LOGO OR URL</a:t>
            </a:r>
          </a:p>
        </p:txBody>
      </p:sp>
      <p:sp>
        <p:nvSpPr>
          <p:cNvPr id="3" name="TextBox 2">
            <a:extLst>
              <a:ext uri="{FF2B5EF4-FFF2-40B4-BE49-F238E27FC236}">
                <a16:creationId xmlns:a16="http://schemas.microsoft.com/office/drawing/2014/main" id="{CEE8367B-50B9-8B4A-897D-E9939CB15DED}"/>
              </a:ext>
            </a:extLst>
          </p:cNvPr>
          <p:cNvSpPr txBox="1"/>
          <p:nvPr userDrawn="1"/>
        </p:nvSpPr>
        <p:spPr>
          <a:xfrm>
            <a:off x="9561824" y="6634037"/>
            <a:ext cx="1848440" cy="260392"/>
          </a:xfrm>
          <a:prstGeom prst="rect">
            <a:avLst/>
          </a:prstGeom>
          <a:noFill/>
        </p:spPr>
        <p:txBody>
          <a:bodyPr wrap="square" rtlCol="0">
            <a:spAutoFit/>
          </a:bodyPr>
          <a:lstStyle/>
          <a:p>
            <a:r>
              <a:rPr lang="en-US" sz="1092" dirty="0"/>
              <a:t>Created by: Stefan Zaharinov</a:t>
            </a:r>
          </a:p>
        </p:txBody>
      </p:sp>
    </p:spTree>
    <p:extLst>
      <p:ext uri="{BB962C8B-B14F-4D97-AF65-F5344CB8AC3E}">
        <p14:creationId xmlns:p14="http://schemas.microsoft.com/office/powerpoint/2010/main" val="3748026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texto vertical">
    <p:spTree>
      <p:nvGrpSpPr>
        <p:cNvPr id="1" name=""/>
        <p:cNvGrpSpPr/>
        <p:nvPr/>
      </p:nvGrpSpPr>
      <p:grpSpPr>
        <a:xfrm>
          <a:off x="0" y="0"/>
          <a:ext cx="0" cy="0"/>
          <a:chOff x="0" y="0"/>
          <a:chExt cx="0" cy="0"/>
        </a:xfrm>
      </p:grpSpPr>
      <p:sp>
        <p:nvSpPr>
          <p:cNvPr id="7" name="Marcador de imagen 12"/>
          <p:cNvSpPr>
            <a:spLocks noGrp="1"/>
          </p:cNvSpPr>
          <p:nvPr>
            <p:ph type="pic" sz="quarter" idx="13"/>
          </p:nvPr>
        </p:nvSpPr>
        <p:spPr>
          <a:xfrm>
            <a:off x="4064000" y="1"/>
            <a:ext cx="8128000" cy="167972"/>
          </a:xfrm>
          <a:solidFill>
            <a:srgbClr val="FF86E3"/>
          </a:solidFill>
        </p:spPr>
        <p:txBody>
          <a:bodyPr/>
          <a:lstStyle/>
          <a:p>
            <a:endParaRPr lang="es-ES_tradnl"/>
          </a:p>
        </p:txBody>
      </p:sp>
      <p:sp>
        <p:nvSpPr>
          <p:cNvPr id="8" name="Marcador de imagen 12"/>
          <p:cNvSpPr>
            <a:spLocks noGrp="1"/>
          </p:cNvSpPr>
          <p:nvPr>
            <p:ph type="pic" sz="quarter" idx="12"/>
          </p:nvPr>
        </p:nvSpPr>
        <p:spPr>
          <a:xfrm>
            <a:off x="4064000" y="1"/>
            <a:ext cx="2032000" cy="167972"/>
          </a:xfrm>
          <a:solidFill>
            <a:srgbClr val="FF86E3"/>
          </a:solidFill>
        </p:spPr>
        <p:txBody>
          <a:bodyPr/>
          <a:lstStyle/>
          <a:p>
            <a:endParaRPr lang="es-ES_tradnl"/>
          </a:p>
        </p:txBody>
      </p:sp>
      <p:sp>
        <p:nvSpPr>
          <p:cNvPr id="9" name="Título 1"/>
          <p:cNvSpPr>
            <a:spLocks noGrp="1"/>
          </p:cNvSpPr>
          <p:nvPr>
            <p:ph type="title" hasCustomPrompt="1"/>
          </p:nvPr>
        </p:nvSpPr>
        <p:spPr>
          <a:xfrm>
            <a:off x="1014050" y="547750"/>
            <a:ext cx="2825524" cy="2086269"/>
          </a:xfrm>
        </p:spPr>
        <p:txBody>
          <a:bodyPr lIns="0" tIns="0" rIns="0" bIns="0" anchor="t">
            <a:noAutofit/>
          </a:bodyPr>
          <a:lstStyle>
            <a:lvl1pPr>
              <a:defRPr sz="3200" b="1" i="0" baseline="0">
                <a:latin typeface="Montserrat" charset="0"/>
                <a:ea typeface="Montserrat" charset="0"/>
                <a:cs typeface="Montserrat" charset="0"/>
              </a:defRPr>
            </a:lvl1pPr>
          </a:lstStyle>
          <a:p>
            <a:r>
              <a:rPr lang="es-ES_tradnl" dirty="0"/>
              <a:t>TWO</a:t>
            </a:r>
            <a:br>
              <a:rPr lang="es-ES_tradnl" dirty="0"/>
            </a:br>
            <a:r>
              <a:rPr lang="es-ES_tradnl" dirty="0"/>
              <a:t>PICTURE SLIDE LEFT</a:t>
            </a:r>
          </a:p>
        </p:txBody>
      </p:sp>
      <p:sp>
        <p:nvSpPr>
          <p:cNvPr id="11" name="Marcador de pie de página 3"/>
          <p:cNvSpPr>
            <a:spLocks noGrp="1"/>
          </p:cNvSpPr>
          <p:nvPr>
            <p:ph type="ftr" sz="quarter" idx="3"/>
          </p:nvPr>
        </p:nvSpPr>
        <p:spPr>
          <a:xfrm>
            <a:off x="1014051" y="6481011"/>
            <a:ext cx="3139740" cy="123102"/>
          </a:xfrm>
          <a:prstGeom prst="rect">
            <a:avLst/>
          </a:prstGeom>
        </p:spPr>
        <p:txBody>
          <a:bodyPr lIns="0" tIns="0" rIns="0" bIns="0" anchor="t"/>
          <a:lstStyle>
            <a:lvl1pPr algn="l">
              <a:defRPr sz="800" b="1" i="0">
                <a:latin typeface="Montserrat" charset="0"/>
                <a:ea typeface="Montserrat" charset="0"/>
                <a:cs typeface="Montserrat" charset="0"/>
              </a:defRPr>
            </a:lvl1pPr>
          </a:lstStyle>
          <a:p>
            <a:r>
              <a:rPr lang="es-ES_tradnl" dirty="0">
                <a:solidFill>
                  <a:schemeClr val="accent2"/>
                </a:solidFill>
              </a:rPr>
              <a:t>YOUR COMPANY </a:t>
            </a:r>
            <a:r>
              <a:rPr lang="es-ES_tradnl" b="0" dirty="0">
                <a:solidFill>
                  <a:schemeClr val="tx1">
                    <a:lumMod val="65000"/>
                    <a:lumOff val="35000"/>
                  </a:schemeClr>
                </a:solidFill>
              </a:rPr>
              <a:t>LOGO OR URL</a:t>
            </a:r>
          </a:p>
        </p:txBody>
      </p:sp>
      <p:pic>
        <p:nvPicPr>
          <p:cNvPr id="12" name="Picture 11">
            <a:extLst>
              <a:ext uri="{FF2B5EF4-FFF2-40B4-BE49-F238E27FC236}">
                <a16:creationId xmlns:a16="http://schemas.microsoft.com/office/drawing/2014/main" id="{B708214A-2937-A742-B312-4C404801D6B6}"/>
              </a:ext>
            </a:extLst>
          </p:cNvPr>
          <p:cNvPicPr>
            <a:picLocks noChangeAspect="1"/>
          </p:cNvPicPr>
          <p:nvPr userDrawn="1"/>
        </p:nvPicPr>
        <p:blipFill>
          <a:blip r:embed="rId2"/>
          <a:stretch>
            <a:fillRect/>
          </a:stretch>
        </p:blipFill>
        <p:spPr>
          <a:xfrm>
            <a:off x="11637125" y="6413445"/>
            <a:ext cx="218958" cy="183937"/>
          </a:xfrm>
          <a:prstGeom prst="rect">
            <a:avLst/>
          </a:prstGeom>
        </p:spPr>
      </p:pic>
      <p:sp>
        <p:nvSpPr>
          <p:cNvPr id="13" name="TextBox 12">
            <a:extLst>
              <a:ext uri="{FF2B5EF4-FFF2-40B4-BE49-F238E27FC236}">
                <a16:creationId xmlns:a16="http://schemas.microsoft.com/office/drawing/2014/main" id="{A17AD5E0-08EE-1147-BB97-4C83A380A95F}"/>
              </a:ext>
            </a:extLst>
          </p:cNvPr>
          <p:cNvSpPr txBox="1"/>
          <p:nvPr userDrawn="1"/>
        </p:nvSpPr>
        <p:spPr>
          <a:xfrm>
            <a:off x="11324461" y="6413445"/>
            <a:ext cx="343364" cy="230832"/>
          </a:xfrm>
          <a:prstGeom prst="rect">
            <a:avLst/>
          </a:prstGeom>
          <a:noFill/>
        </p:spPr>
        <p:txBody>
          <a:bodyPr wrap="none" rtlCol="0">
            <a:spAutoFit/>
          </a:bodyPr>
          <a:lstStyle/>
          <a:p>
            <a:fld id="{F399CDCE-CB92-6044-B6C8-4EAFB1DFF0A0}" type="slidenum">
              <a:rPr lang="en-US" sz="900" smtClean="0">
                <a:solidFill>
                  <a:srgbClr val="393535"/>
                </a:solidFill>
                <a:latin typeface="Raleway" panose="020B0003030101060003" pitchFamily="34" charset="0"/>
              </a:rPr>
              <a:t>‹#›</a:t>
            </a:fld>
            <a:endParaRPr lang="en-US" sz="900" dirty="0">
              <a:solidFill>
                <a:srgbClr val="393535"/>
              </a:solidFill>
              <a:latin typeface="Raleway" panose="020B0003030101060003" pitchFamily="34" charset="0"/>
            </a:endParaRPr>
          </a:p>
        </p:txBody>
      </p:sp>
    </p:spTree>
    <p:extLst>
      <p:ext uri="{BB962C8B-B14F-4D97-AF65-F5344CB8AC3E}">
        <p14:creationId xmlns:p14="http://schemas.microsoft.com/office/powerpoint/2010/main" val="74587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35" name="Picture Placeholder 34"/>
          <p:cNvSpPr>
            <a:spLocks noGrp="1"/>
          </p:cNvSpPr>
          <p:nvPr>
            <p:ph type="pic" sz="quarter" idx="12"/>
          </p:nvPr>
        </p:nvSpPr>
        <p:spPr>
          <a:xfrm>
            <a:off x="6015039" y="6"/>
            <a:ext cx="6184900" cy="6857999"/>
          </a:xfrm>
          <a:custGeom>
            <a:avLst/>
            <a:gdLst>
              <a:gd name="connsiteX0" fmla="*/ 80963 w 6184900"/>
              <a:gd name="connsiteY0" fmla="*/ 6643686 h 6857998"/>
              <a:gd name="connsiteX1" fmla="*/ 85726 w 6184900"/>
              <a:gd name="connsiteY1" fmla="*/ 6643686 h 6857998"/>
              <a:gd name="connsiteX2" fmla="*/ 80963 w 6184900"/>
              <a:gd name="connsiteY2" fmla="*/ 6657974 h 6857998"/>
              <a:gd name="connsiteX3" fmla="*/ 80963 w 6184900"/>
              <a:gd name="connsiteY3" fmla="*/ 6643686 h 6857998"/>
              <a:gd name="connsiteX4" fmla="*/ 80963 w 6184900"/>
              <a:gd name="connsiteY4" fmla="*/ 6591298 h 6857998"/>
              <a:gd name="connsiteX5" fmla="*/ 85726 w 6184900"/>
              <a:gd name="connsiteY5" fmla="*/ 6619873 h 6857998"/>
              <a:gd name="connsiteX6" fmla="*/ 80963 w 6184900"/>
              <a:gd name="connsiteY6" fmla="*/ 6596061 h 6857998"/>
              <a:gd name="connsiteX7" fmla="*/ 80963 w 6184900"/>
              <a:gd name="connsiteY7" fmla="*/ 6591298 h 6857998"/>
              <a:gd name="connsiteX8" fmla="*/ 66676 w 6184900"/>
              <a:gd name="connsiteY8" fmla="*/ 6272211 h 6857998"/>
              <a:gd name="connsiteX9" fmla="*/ 71438 w 6184900"/>
              <a:gd name="connsiteY9" fmla="*/ 6272211 h 6857998"/>
              <a:gd name="connsiteX10" fmla="*/ 71438 w 6184900"/>
              <a:gd name="connsiteY10" fmla="*/ 6286499 h 6857998"/>
              <a:gd name="connsiteX11" fmla="*/ 61913 w 6184900"/>
              <a:gd name="connsiteY11" fmla="*/ 6281737 h 6857998"/>
              <a:gd name="connsiteX12" fmla="*/ 66676 w 6184900"/>
              <a:gd name="connsiteY12" fmla="*/ 6272211 h 6857998"/>
              <a:gd name="connsiteX13" fmla="*/ 42863 w 6184900"/>
              <a:gd name="connsiteY13" fmla="*/ 6191248 h 6857998"/>
              <a:gd name="connsiteX14" fmla="*/ 52388 w 6184900"/>
              <a:gd name="connsiteY14" fmla="*/ 6191248 h 6857998"/>
              <a:gd name="connsiteX15" fmla="*/ 52388 w 6184900"/>
              <a:gd name="connsiteY15" fmla="*/ 6210298 h 6857998"/>
              <a:gd name="connsiteX16" fmla="*/ 42863 w 6184900"/>
              <a:gd name="connsiteY16" fmla="*/ 6210298 h 6857998"/>
              <a:gd name="connsiteX17" fmla="*/ 42863 w 6184900"/>
              <a:gd name="connsiteY17" fmla="*/ 6191248 h 6857998"/>
              <a:gd name="connsiteX18" fmla="*/ 42863 w 6184900"/>
              <a:gd name="connsiteY18" fmla="*/ 5924548 h 6857998"/>
              <a:gd name="connsiteX19" fmla="*/ 52388 w 6184900"/>
              <a:gd name="connsiteY19" fmla="*/ 5924548 h 6857998"/>
              <a:gd name="connsiteX20" fmla="*/ 52388 w 6184900"/>
              <a:gd name="connsiteY20" fmla="*/ 5948361 h 6857998"/>
              <a:gd name="connsiteX21" fmla="*/ 42863 w 6184900"/>
              <a:gd name="connsiteY21" fmla="*/ 5948361 h 6857998"/>
              <a:gd name="connsiteX22" fmla="*/ 42863 w 6184900"/>
              <a:gd name="connsiteY22" fmla="*/ 5924548 h 6857998"/>
              <a:gd name="connsiteX23" fmla="*/ 28576 w 6184900"/>
              <a:gd name="connsiteY23" fmla="*/ 5824536 h 6857998"/>
              <a:gd name="connsiteX24" fmla="*/ 38101 w 6184900"/>
              <a:gd name="connsiteY24" fmla="*/ 5824536 h 6857998"/>
              <a:gd name="connsiteX25" fmla="*/ 38101 w 6184900"/>
              <a:gd name="connsiteY25" fmla="*/ 5862636 h 6857998"/>
              <a:gd name="connsiteX26" fmla="*/ 28576 w 6184900"/>
              <a:gd name="connsiteY26" fmla="*/ 5848349 h 6857998"/>
              <a:gd name="connsiteX27" fmla="*/ 28576 w 6184900"/>
              <a:gd name="connsiteY27" fmla="*/ 5824536 h 6857998"/>
              <a:gd name="connsiteX28" fmla="*/ 33766 w 6184900"/>
              <a:gd name="connsiteY28" fmla="*/ 5099415 h 6857998"/>
              <a:gd name="connsiteX29" fmla="*/ 34499 w 6184900"/>
              <a:gd name="connsiteY29" fmla="*/ 5099415 h 6857998"/>
              <a:gd name="connsiteX30" fmla="*/ 34926 w 6184900"/>
              <a:gd name="connsiteY30" fmla="*/ 5099842 h 6857998"/>
              <a:gd name="connsiteX31" fmla="*/ 34132 w 6184900"/>
              <a:gd name="connsiteY31" fmla="*/ 5100636 h 6857998"/>
              <a:gd name="connsiteX32" fmla="*/ 33338 w 6184900"/>
              <a:gd name="connsiteY32" fmla="*/ 5099842 h 6857998"/>
              <a:gd name="connsiteX33" fmla="*/ 0 w 6184900"/>
              <a:gd name="connsiteY33" fmla="*/ 5060948 h 6857998"/>
              <a:gd name="connsiteX34" fmla="*/ 4762 w 6184900"/>
              <a:gd name="connsiteY34" fmla="*/ 5060948 h 6857998"/>
              <a:gd name="connsiteX35" fmla="*/ 14288 w 6184900"/>
              <a:gd name="connsiteY35" fmla="*/ 5103811 h 6857998"/>
              <a:gd name="connsiteX36" fmla="*/ 33338 w 6184900"/>
              <a:gd name="connsiteY36" fmla="*/ 5099048 h 6857998"/>
              <a:gd name="connsiteX37" fmla="*/ 33338 w 6184900"/>
              <a:gd name="connsiteY37" fmla="*/ 5099842 h 6857998"/>
              <a:gd name="connsiteX38" fmla="*/ 33338 w 6184900"/>
              <a:gd name="connsiteY38" fmla="*/ 5122861 h 6857998"/>
              <a:gd name="connsiteX39" fmla="*/ 0 w 6184900"/>
              <a:gd name="connsiteY39" fmla="*/ 5146673 h 6857998"/>
              <a:gd name="connsiteX40" fmla="*/ 0 w 6184900"/>
              <a:gd name="connsiteY40" fmla="*/ 5060948 h 6857998"/>
              <a:gd name="connsiteX41" fmla="*/ 33338 w 6184900"/>
              <a:gd name="connsiteY41" fmla="*/ 4803773 h 6857998"/>
              <a:gd name="connsiteX42" fmla="*/ 42863 w 6184900"/>
              <a:gd name="connsiteY42" fmla="*/ 4813298 h 6857998"/>
              <a:gd name="connsiteX43" fmla="*/ 19050 w 6184900"/>
              <a:gd name="connsiteY43" fmla="*/ 4846636 h 6857998"/>
              <a:gd name="connsiteX44" fmla="*/ 33338 w 6184900"/>
              <a:gd name="connsiteY44" fmla="*/ 4803773 h 6857998"/>
              <a:gd name="connsiteX45" fmla="*/ 9525 w 6184900"/>
              <a:gd name="connsiteY45" fmla="*/ 4570411 h 6857998"/>
              <a:gd name="connsiteX46" fmla="*/ 14288 w 6184900"/>
              <a:gd name="connsiteY46" fmla="*/ 4679949 h 6857998"/>
              <a:gd name="connsiteX47" fmla="*/ 0 w 6184900"/>
              <a:gd name="connsiteY47" fmla="*/ 4675187 h 6857998"/>
              <a:gd name="connsiteX48" fmla="*/ 0 w 6184900"/>
              <a:gd name="connsiteY48" fmla="*/ 4608511 h 6857998"/>
              <a:gd name="connsiteX49" fmla="*/ 9525 w 6184900"/>
              <a:gd name="connsiteY49" fmla="*/ 4570411 h 6857998"/>
              <a:gd name="connsiteX50" fmla="*/ 38101 w 6184900"/>
              <a:gd name="connsiteY50" fmla="*/ 4375148 h 6857998"/>
              <a:gd name="connsiteX51" fmla="*/ 52388 w 6184900"/>
              <a:gd name="connsiteY51" fmla="*/ 4394199 h 6857998"/>
              <a:gd name="connsiteX52" fmla="*/ 47626 w 6184900"/>
              <a:gd name="connsiteY52" fmla="*/ 4398961 h 6857998"/>
              <a:gd name="connsiteX53" fmla="*/ 33338 w 6184900"/>
              <a:gd name="connsiteY53" fmla="*/ 4379911 h 6857998"/>
              <a:gd name="connsiteX54" fmla="*/ 38101 w 6184900"/>
              <a:gd name="connsiteY54" fmla="*/ 4375148 h 6857998"/>
              <a:gd name="connsiteX55" fmla="*/ 33338 w 6184900"/>
              <a:gd name="connsiteY55" fmla="*/ 2601912 h 6857998"/>
              <a:gd name="connsiteX56" fmla="*/ 42863 w 6184900"/>
              <a:gd name="connsiteY56" fmla="*/ 2611437 h 6857998"/>
              <a:gd name="connsiteX57" fmla="*/ 33338 w 6184900"/>
              <a:gd name="connsiteY57" fmla="*/ 2620962 h 6857998"/>
              <a:gd name="connsiteX58" fmla="*/ 33338 w 6184900"/>
              <a:gd name="connsiteY58" fmla="*/ 2601912 h 6857998"/>
              <a:gd name="connsiteX59" fmla="*/ 47626 w 6184900"/>
              <a:gd name="connsiteY59" fmla="*/ 2411412 h 6857998"/>
              <a:gd name="connsiteX60" fmla="*/ 52388 w 6184900"/>
              <a:gd name="connsiteY60" fmla="*/ 2411412 h 6857998"/>
              <a:gd name="connsiteX61" fmla="*/ 52388 w 6184900"/>
              <a:gd name="connsiteY61" fmla="*/ 2449512 h 6857998"/>
              <a:gd name="connsiteX62" fmla="*/ 42863 w 6184900"/>
              <a:gd name="connsiteY62" fmla="*/ 2449512 h 6857998"/>
              <a:gd name="connsiteX63" fmla="*/ 47626 w 6184900"/>
              <a:gd name="connsiteY63" fmla="*/ 2411412 h 6857998"/>
              <a:gd name="connsiteX64" fmla="*/ 66675 w 6184900"/>
              <a:gd name="connsiteY64" fmla="*/ 1897062 h 6857998"/>
              <a:gd name="connsiteX65" fmla="*/ 71438 w 6184900"/>
              <a:gd name="connsiteY65" fmla="*/ 1897062 h 6857998"/>
              <a:gd name="connsiteX66" fmla="*/ 76200 w 6184900"/>
              <a:gd name="connsiteY66" fmla="*/ 1911350 h 6857998"/>
              <a:gd name="connsiteX67" fmla="*/ 71438 w 6184900"/>
              <a:gd name="connsiteY67" fmla="*/ 1916112 h 6857998"/>
              <a:gd name="connsiteX68" fmla="*/ 66675 w 6184900"/>
              <a:gd name="connsiteY68" fmla="*/ 1897062 h 6857998"/>
              <a:gd name="connsiteX69" fmla="*/ 80964 w 6184900"/>
              <a:gd name="connsiteY69" fmla="*/ 1673224 h 6857998"/>
              <a:gd name="connsiteX70" fmla="*/ 85726 w 6184900"/>
              <a:gd name="connsiteY70" fmla="*/ 1682749 h 6857998"/>
              <a:gd name="connsiteX71" fmla="*/ 71438 w 6184900"/>
              <a:gd name="connsiteY71" fmla="*/ 1687512 h 6857998"/>
              <a:gd name="connsiteX72" fmla="*/ 71438 w 6184900"/>
              <a:gd name="connsiteY72" fmla="*/ 1677986 h 6857998"/>
              <a:gd name="connsiteX73" fmla="*/ 80964 w 6184900"/>
              <a:gd name="connsiteY73" fmla="*/ 1673224 h 6857998"/>
              <a:gd name="connsiteX74" fmla="*/ 14288 w 6184900"/>
              <a:gd name="connsiteY74" fmla="*/ 476249 h 6857998"/>
              <a:gd name="connsiteX75" fmla="*/ 19051 w 6184900"/>
              <a:gd name="connsiteY75" fmla="*/ 485774 h 6857998"/>
              <a:gd name="connsiteX76" fmla="*/ 14288 w 6184900"/>
              <a:gd name="connsiteY76" fmla="*/ 485774 h 6857998"/>
              <a:gd name="connsiteX77" fmla="*/ 14288 w 6184900"/>
              <a:gd name="connsiteY77" fmla="*/ 476249 h 6857998"/>
              <a:gd name="connsiteX78" fmla="*/ 42863 w 6184900"/>
              <a:gd name="connsiteY78" fmla="*/ 447673 h 6857998"/>
              <a:gd name="connsiteX79" fmla="*/ 52388 w 6184900"/>
              <a:gd name="connsiteY79" fmla="*/ 447673 h 6857998"/>
              <a:gd name="connsiteX80" fmla="*/ 52388 w 6184900"/>
              <a:gd name="connsiteY80" fmla="*/ 471486 h 6857998"/>
              <a:gd name="connsiteX81" fmla="*/ 42863 w 6184900"/>
              <a:gd name="connsiteY81" fmla="*/ 471486 h 6857998"/>
              <a:gd name="connsiteX82" fmla="*/ 42863 w 6184900"/>
              <a:gd name="connsiteY82" fmla="*/ 447673 h 6857998"/>
              <a:gd name="connsiteX83" fmla="*/ 52388 w 6184900"/>
              <a:gd name="connsiteY83" fmla="*/ 209550 h 6857998"/>
              <a:gd name="connsiteX84" fmla="*/ 57151 w 6184900"/>
              <a:gd name="connsiteY84" fmla="*/ 209550 h 6857998"/>
              <a:gd name="connsiteX85" fmla="*/ 57151 w 6184900"/>
              <a:gd name="connsiteY85" fmla="*/ 214313 h 6857998"/>
              <a:gd name="connsiteX86" fmla="*/ 52388 w 6184900"/>
              <a:gd name="connsiteY86" fmla="*/ 214313 h 6857998"/>
              <a:gd name="connsiteX87" fmla="*/ 52388 w 6184900"/>
              <a:gd name="connsiteY87" fmla="*/ 209550 h 6857998"/>
              <a:gd name="connsiteX88" fmla="*/ 52388 w 6184900"/>
              <a:gd name="connsiteY88" fmla="*/ 71438 h 6857998"/>
              <a:gd name="connsiteX89" fmla="*/ 28575 w 6184900"/>
              <a:gd name="connsiteY89" fmla="*/ 171451 h 6857998"/>
              <a:gd name="connsiteX90" fmla="*/ 52388 w 6184900"/>
              <a:gd name="connsiteY90" fmla="*/ 71438 h 6857998"/>
              <a:gd name="connsiteX91" fmla="*/ 67149 w 6184900"/>
              <a:gd name="connsiteY91" fmla="*/ 0 h 6857998"/>
              <a:gd name="connsiteX92" fmla="*/ 6184900 w 6184900"/>
              <a:gd name="connsiteY92" fmla="*/ 0 h 6857998"/>
              <a:gd name="connsiteX93" fmla="*/ 6184900 w 6184900"/>
              <a:gd name="connsiteY93" fmla="*/ 1674 h 6857998"/>
              <a:gd name="connsiteX94" fmla="*/ 6184900 w 6184900"/>
              <a:gd name="connsiteY94" fmla="*/ 13395 h 6857998"/>
              <a:gd name="connsiteX95" fmla="*/ 6184900 w 6184900"/>
              <a:gd name="connsiteY95" fmla="*/ 45207 h 6857998"/>
              <a:gd name="connsiteX96" fmla="*/ 6184900 w 6184900"/>
              <a:gd name="connsiteY96" fmla="*/ 71786 h 6857998"/>
              <a:gd name="connsiteX97" fmla="*/ 6184900 w 6184900"/>
              <a:gd name="connsiteY97" fmla="*/ 107156 h 6857998"/>
              <a:gd name="connsiteX98" fmla="*/ 6184900 w 6184900"/>
              <a:gd name="connsiteY98" fmla="*/ 152572 h 6857998"/>
              <a:gd name="connsiteX99" fmla="*/ 6184900 w 6184900"/>
              <a:gd name="connsiteY99" fmla="*/ 209290 h 6857998"/>
              <a:gd name="connsiteX100" fmla="*/ 6184900 w 6184900"/>
              <a:gd name="connsiteY100" fmla="*/ 278564 h 6857998"/>
              <a:gd name="connsiteX101" fmla="*/ 6184900 w 6184900"/>
              <a:gd name="connsiteY101" fmla="*/ 361652 h 6857998"/>
              <a:gd name="connsiteX102" fmla="*/ 6184900 w 6184900"/>
              <a:gd name="connsiteY102" fmla="*/ 459809 h 6857998"/>
              <a:gd name="connsiteX103" fmla="*/ 6184900 w 6184900"/>
              <a:gd name="connsiteY103" fmla="*/ 574291 h 6857998"/>
              <a:gd name="connsiteX104" fmla="*/ 6184900 w 6184900"/>
              <a:gd name="connsiteY104" fmla="*/ 706352 h 6857998"/>
              <a:gd name="connsiteX105" fmla="*/ 6184900 w 6184900"/>
              <a:gd name="connsiteY105" fmla="*/ 857250 h 6857998"/>
              <a:gd name="connsiteX106" fmla="*/ 6184900 w 6184900"/>
              <a:gd name="connsiteY106" fmla="*/ 1028239 h 6857998"/>
              <a:gd name="connsiteX107" fmla="*/ 6184900 w 6184900"/>
              <a:gd name="connsiteY107" fmla="*/ 1220576 h 6857998"/>
              <a:gd name="connsiteX108" fmla="*/ 6184900 w 6184900"/>
              <a:gd name="connsiteY108" fmla="*/ 1435517 h 6857998"/>
              <a:gd name="connsiteX109" fmla="*/ 6184900 w 6184900"/>
              <a:gd name="connsiteY109" fmla="*/ 1674316 h 6857998"/>
              <a:gd name="connsiteX110" fmla="*/ 6184900 w 6184900"/>
              <a:gd name="connsiteY110" fmla="*/ 1938230 h 6857998"/>
              <a:gd name="connsiteX111" fmla="*/ 6184900 w 6184900"/>
              <a:gd name="connsiteY111" fmla="*/ 2228515 h 6857998"/>
              <a:gd name="connsiteX112" fmla="*/ 6184900 w 6184900"/>
              <a:gd name="connsiteY112" fmla="*/ 2546425 h 6857998"/>
              <a:gd name="connsiteX113" fmla="*/ 6184900 w 6184900"/>
              <a:gd name="connsiteY113" fmla="*/ 2893218 h 6857998"/>
              <a:gd name="connsiteX114" fmla="*/ 6184900 w 6184900"/>
              <a:gd name="connsiteY114" fmla="*/ 3270148 h 6857998"/>
              <a:gd name="connsiteX115" fmla="*/ 6184900 w 6184900"/>
              <a:gd name="connsiteY115" fmla="*/ 3678472 h 6857998"/>
              <a:gd name="connsiteX116" fmla="*/ 6184900 w 6184900"/>
              <a:gd name="connsiteY116" fmla="*/ 3894799 h 6857998"/>
              <a:gd name="connsiteX117" fmla="*/ 6184900 w 6184900"/>
              <a:gd name="connsiteY117" fmla="*/ 4119445 h 6857998"/>
              <a:gd name="connsiteX118" fmla="*/ 6184900 w 6184900"/>
              <a:gd name="connsiteY118" fmla="*/ 4352568 h 6857998"/>
              <a:gd name="connsiteX119" fmla="*/ 6184900 w 6184900"/>
              <a:gd name="connsiteY119" fmla="*/ 4594323 h 6857998"/>
              <a:gd name="connsiteX120" fmla="*/ 6184900 w 6184900"/>
              <a:gd name="connsiteY120" fmla="*/ 4844869 h 6857998"/>
              <a:gd name="connsiteX121" fmla="*/ 6184900 w 6184900"/>
              <a:gd name="connsiteY121" fmla="*/ 5104362 h 6857998"/>
              <a:gd name="connsiteX122" fmla="*/ 6184900 w 6184900"/>
              <a:gd name="connsiteY122" fmla="*/ 5372959 h 6857998"/>
              <a:gd name="connsiteX123" fmla="*/ 6184900 w 6184900"/>
              <a:gd name="connsiteY123" fmla="*/ 5650817 h 6857998"/>
              <a:gd name="connsiteX124" fmla="*/ 6184900 w 6184900"/>
              <a:gd name="connsiteY124" fmla="*/ 5938092 h 6857998"/>
              <a:gd name="connsiteX125" fmla="*/ 6184900 w 6184900"/>
              <a:gd name="connsiteY125" fmla="*/ 6234943 h 6857998"/>
              <a:gd name="connsiteX126" fmla="*/ 6184900 w 6184900"/>
              <a:gd name="connsiteY126" fmla="*/ 6541526 h 6857998"/>
              <a:gd name="connsiteX127" fmla="*/ 6184900 w 6184900"/>
              <a:gd name="connsiteY127" fmla="*/ 6857998 h 6857998"/>
              <a:gd name="connsiteX128" fmla="*/ 129575 w 6184900"/>
              <a:gd name="connsiteY128" fmla="*/ 6857998 h 6857998"/>
              <a:gd name="connsiteX129" fmla="*/ 124773 w 6184900"/>
              <a:gd name="connsiteY129" fmla="*/ 6810340 h 6857998"/>
              <a:gd name="connsiteX130" fmla="*/ 110367 w 6184900"/>
              <a:gd name="connsiteY130" fmla="*/ 6567284 h 6857998"/>
              <a:gd name="connsiteX131" fmla="*/ 110367 w 6184900"/>
              <a:gd name="connsiteY131" fmla="*/ 6529157 h 6857998"/>
              <a:gd name="connsiteX132" fmla="*/ 100763 w 6184900"/>
              <a:gd name="connsiteY132" fmla="*/ 6424310 h 6857998"/>
              <a:gd name="connsiteX133" fmla="*/ 91159 w 6184900"/>
              <a:gd name="connsiteY133" fmla="*/ 6424310 h 6857998"/>
              <a:gd name="connsiteX134" fmla="*/ 81555 w 6184900"/>
              <a:gd name="connsiteY134" fmla="*/ 6481499 h 6857998"/>
              <a:gd name="connsiteX135" fmla="*/ 71951 w 6184900"/>
              <a:gd name="connsiteY135" fmla="*/ 6481499 h 6857998"/>
              <a:gd name="connsiteX136" fmla="*/ 71951 w 6184900"/>
              <a:gd name="connsiteY136" fmla="*/ 6348057 h 6857998"/>
              <a:gd name="connsiteX137" fmla="*/ 100763 w 6184900"/>
              <a:gd name="connsiteY137" fmla="*/ 6362354 h 6857998"/>
              <a:gd name="connsiteX138" fmla="*/ 100763 w 6184900"/>
              <a:gd name="connsiteY138" fmla="*/ 6286101 h 6857998"/>
              <a:gd name="connsiteX139" fmla="*/ 91159 w 6184900"/>
              <a:gd name="connsiteY139" fmla="*/ 6186019 h 6857998"/>
              <a:gd name="connsiteX140" fmla="*/ 67149 w 6184900"/>
              <a:gd name="connsiteY140" fmla="*/ 6033513 h 6857998"/>
              <a:gd name="connsiteX141" fmla="*/ 95961 w 6184900"/>
              <a:gd name="connsiteY141" fmla="*/ 5895305 h 6857998"/>
              <a:gd name="connsiteX142" fmla="*/ 86357 w 6184900"/>
              <a:gd name="connsiteY142" fmla="*/ 5714204 h 6857998"/>
              <a:gd name="connsiteX143" fmla="*/ 76753 w 6184900"/>
              <a:gd name="connsiteY143" fmla="*/ 5709438 h 6857998"/>
              <a:gd name="connsiteX144" fmla="*/ 71951 w 6184900"/>
              <a:gd name="connsiteY144" fmla="*/ 5661780 h 6857998"/>
              <a:gd name="connsiteX145" fmla="*/ 67149 w 6184900"/>
              <a:gd name="connsiteY145" fmla="*/ 5623654 h 6857998"/>
              <a:gd name="connsiteX146" fmla="*/ 71951 w 6184900"/>
              <a:gd name="connsiteY146" fmla="*/ 5494977 h 6857998"/>
              <a:gd name="connsiteX147" fmla="*/ 52743 w 6184900"/>
              <a:gd name="connsiteY147" fmla="*/ 5609356 h 6857998"/>
              <a:gd name="connsiteX148" fmla="*/ 33535 w 6184900"/>
              <a:gd name="connsiteY148" fmla="*/ 5599825 h 6857998"/>
              <a:gd name="connsiteX149" fmla="*/ 23931 w 6184900"/>
              <a:gd name="connsiteY149" fmla="*/ 5590293 h 6857998"/>
              <a:gd name="connsiteX150" fmla="*/ 43139 w 6184900"/>
              <a:gd name="connsiteY150" fmla="*/ 5433021 h 6857998"/>
              <a:gd name="connsiteX151" fmla="*/ 81555 w 6184900"/>
              <a:gd name="connsiteY151" fmla="*/ 5490211 h 6857998"/>
              <a:gd name="connsiteX152" fmla="*/ 86357 w 6184900"/>
              <a:gd name="connsiteY152" fmla="*/ 5437787 h 6857998"/>
              <a:gd name="connsiteX153" fmla="*/ 71951 w 6184900"/>
              <a:gd name="connsiteY153" fmla="*/ 5304344 h 6857998"/>
              <a:gd name="connsiteX154" fmla="*/ 71951 w 6184900"/>
              <a:gd name="connsiteY154" fmla="*/ 5232857 h 6857998"/>
              <a:gd name="connsiteX155" fmla="*/ 52743 w 6184900"/>
              <a:gd name="connsiteY155" fmla="*/ 5113712 h 6857998"/>
              <a:gd name="connsiteX156" fmla="*/ 47941 w 6184900"/>
              <a:gd name="connsiteY156" fmla="*/ 5099415 h 6857998"/>
              <a:gd name="connsiteX157" fmla="*/ 34499 w 6184900"/>
              <a:gd name="connsiteY157" fmla="*/ 5099415 h 6857998"/>
              <a:gd name="connsiteX158" fmla="*/ 34132 w 6184900"/>
              <a:gd name="connsiteY158" fmla="*/ 5099048 h 6857998"/>
              <a:gd name="connsiteX159" fmla="*/ 33766 w 6184900"/>
              <a:gd name="connsiteY159" fmla="*/ 5099415 h 6857998"/>
              <a:gd name="connsiteX160" fmla="*/ 33535 w 6184900"/>
              <a:gd name="connsiteY160" fmla="*/ 5099415 h 6857998"/>
              <a:gd name="connsiteX161" fmla="*/ 47941 w 6184900"/>
              <a:gd name="connsiteY161" fmla="*/ 5051756 h 6857998"/>
              <a:gd name="connsiteX162" fmla="*/ 67149 w 6184900"/>
              <a:gd name="connsiteY162" fmla="*/ 5080351 h 6857998"/>
              <a:gd name="connsiteX163" fmla="*/ 67149 w 6184900"/>
              <a:gd name="connsiteY163" fmla="*/ 5042225 h 6857998"/>
              <a:gd name="connsiteX164" fmla="*/ 23931 w 6184900"/>
              <a:gd name="connsiteY164" fmla="*/ 4999333 h 6857998"/>
              <a:gd name="connsiteX165" fmla="*/ 9525 w 6184900"/>
              <a:gd name="connsiteY165" fmla="*/ 4865890 h 6857998"/>
              <a:gd name="connsiteX166" fmla="*/ 57545 w 6184900"/>
              <a:gd name="connsiteY166" fmla="*/ 4875421 h 6857998"/>
              <a:gd name="connsiteX167" fmla="*/ 57545 w 6184900"/>
              <a:gd name="connsiteY167" fmla="*/ 4770574 h 6857998"/>
              <a:gd name="connsiteX168" fmla="*/ 47941 w 6184900"/>
              <a:gd name="connsiteY168" fmla="*/ 4770574 h 6857998"/>
              <a:gd name="connsiteX169" fmla="*/ 52743 w 6184900"/>
              <a:gd name="connsiteY169" fmla="*/ 4680023 h 6857998"/>
              <a:gd name="connsiteX170" fmla="*/ 71951 w 6184900"/>
              <a:gd name="connsiteY170" fmla="*/ 4680023 h 6857998"/>
              <a:gd name="connsiteX171" fmla="*/ 76753 w 6184900"/>
              <a:gd name="connsiteY171" fmla="*/ 4479859 h 6857998"/>
              <a:gd name="connsiteX172" fmla="*/ 86357 w 6184900"/>
              <a:gd name="connsiteY172" fmla="*/ 4379777 h 6857998"/>
              <a:gd name="connsiteX173" fmla="*/ 19129 w 6184900"/>
              <a:gd name="connsiteY173" fmla="*/ 4322588 h 6857998"/>
              <a:gd name="connsiteX174" fmla="*/ 28733 w 6184900"/>
              <a:gd name="connsiteY174" fmla="*/ 4212974 h 6857998"/>
              <a:gd name="connsiteX175" fmla="*/ 43139 w 6184900"/>
              <a:gd name="connsiteY175" fmla="*/ 4117658 h 6857998"/>
              <a:gd name="connsiteX176" fmla="*/ 62347 w 6184900"/>
              <a:gd name="connsiteY176" fmla="*/ 3979449 h 6857998"/>
              <a:gd name="connsiteX177" fmla="*/ 33535 w 6184900"/>
              <a:gd name="connsiteY177" fmla="*/ 3888899 h 6857998"/>
              <a:gd name="connsiteX178" fmla="*/ 52743 w 6184900"/>
              <a:gd name="connsiteY178" fmla="*/ 3779285 h 6857998"/>
              <a:gd name="connsiteX179" fmla="*/ 57545 w 6184900"/>
              <a:gd name="connsiteY179" fmla="*/ 3660140 h 6857998"/>
              <a:gd name="connsiteX180" fmla="*/ 33535 w 6184900"/>
              <a:gd name="connsiteY180" fmla="*/ 3555292 h 6857998"/>
              <a:gd name="connsiteX181" fmla="*/ 76753 w 6184900"/>
              <a:gd name="connsiteY181" fmla="*/ 3445678 h 6857998"/>
              <a:gd name="connsiteX182" fmla="*/ 57545 w 6184900"/>
              <a:gd name="connsiteY182" fmla="*/ 3436147 h 6857998"/>
              <a:gd name="connsiteX183" fmla="*/ 62347 w 6184900"/>
              <a:gd name="connsiteY183" fmla="*/ 3374193 h 6857998"/>
              <a:gd name="connsiteX184" fmla="*/ 43139 w 6184900"/>
              <a:gd name="connsiteY184" fmla="*/ 3336065 h 6857998"/>
              <a:gd name="connsiteX185" fmla="*/ 62347 w 6184900"/>
              <a:gd name="connsiteY185" fmla="*/ 3297940 h 6857998"/>
              <a:gd name="connsiteX186" fmla="*/ 47941 w 6184900"/>
              <a:gd name="connsiteY186" fmla="*/ 3235984 h 6857998"/>
              <a:gd name="connsiteX187" fmla="*/ 52743 w 6184900"/>
              <a:gd name="connsiteY187" fmla="*/ 3073947 h 6857998"/>
              <a:gd name="connsiteX188" fmla="*/ 67149 w 6184900"/>
              <a:gd name="connsiteY188" fmla="*/ 2783233 h 6857998"/>
              <a:gd name="connsiteX189" fmla="*/ 67149 w 6184900"/>
              <a:gd name="connsiteY189" fmla="*/ 2740340 h 6857998"/>
              <a:gd name="connsiteX190" fmla="*/ 76753 w 6184900"/>
              <a:gd name="connsiteY190" fmla="*/ 2487753 h 6857998"/>
              <a:gd name="connsiteX191" fmla="*/ 76753 w 6184900"/>
              <a:gd name="connsiteY191" fmla="*/ 2382905 h 6857998"/>
              <a:gd name="connsiteX192" fmla="*/ 81555 w 6184900"/>
              <a:gd name="connsiteY192" fmla="*/ 2320949 h 6857998"/>
              <a:gd name="connsiteX193" fmla="*/ 71951 w 6184900"/>
              <a:gd name="connsiteY193" fmla="*/ 2263760 h 6857998"/>
              <a:gd name="connsiteX194" fmla="*/ 62347 w 6184900"/>
              <a:gd name="connsiteY194" fmla="*/ 2211336 h 6857998"/>
              <a:gd name="connsiteX195" fmla="*/ 100763 w 6184900"/>
              <a:gd name="connsiteY195" fmla="*/ 2158913 h 6857998"/>
              <a:gd name="connsiteX196" fmla="*/ 95961 w 6184900"/>
              <a:gd name="connsiteY196" fmla="*/ 1949217 h 6857998"/>
              <a:gd name="connsiteX197" fmla="*/ 91159 w 6184900"/>
              <a:gd name="connsiteY197" fmla="*/ 1825306 h 6857998"/>
              <a:gd name="connsiteX198" fmla="*/ 76753 w 6184900"/>
              <a:gd name="connsiteY198" fmla="*/ 1844369 h 6857998"/>
              <a:gd name="connsiteX199" fmla="*/ 71951 w 6184900"/>
              <a:gd name="connsiteY199" fmla="*/ 1863432 h 6857998"/>
              <a:gd name="connsiteX200" fmla="*/ 71951 w 6184900"/>
              <a:gd name="connsiteY200" fmla="*/ 1734755 h 6857998"/>
              <a:gd name="connsiteX201" fmla="*/ 86357 w 6184900"/>
              <a:gd name="connsiteY201" fmla="*/ 1763350 h 6857998"/>
              <a:gd name="connsiteX202" fmla="*/ 91159 w 6184900"/>
              <a:gd name="connsiteY202" fmla="*/ 1648971 h 6857998"/>
              <a:gd name="connsiteX203" fmla="*/ 57545 w 6184900"/>
              <a:gd name="connsiteY203" fmla="*/ 1582249 h 6857998"/>
              <a:gd name="connsiteX204" fmla="*/ 100763 w 6184900"/>
              <a:gd name="connsiteY204" fmla="*/ 1515528 h 6857998"/>
              <a:gd name="connsiteX205" fmla="*/ 91159 w 6184900"/>
              <a:gd name="connsiteY205" fmla="*/ 1377319 h 6857998"/>
              <a:gd name="connsiteX206" fmla="*/ 38337 w 6184900"/>
              <a:gd name="connsiteY206" fmla="*/ 1363022 h 6857998"/>
              <a:gd name="connsiteX207" fmla="*/ 43139 w 6184900"/>
              <a:gd name="connsiteY207" fmla="*/ 1301066 h 6857998"/>
              <a:gd name="connsiteX208" fmla="*/ 57545 w 6184900"/>
              <a:gd name="connsiteY208" fmla="*/ 1248643 h 6857998"/>
              <a:gd name="connsiteX209" fmla="*/ 76753 w 6184900"/>
              <a:gd name="connsiteY209" fmla="*/ 1291535 h 6857998"/>
              <a:gd name="connsiteX210" fmla="*/ 91159 w 6184900"/>
              <a:gd name="connsiteY210" fmla="*/ 1196219 h 6857998"/>
              <a:gd name="connsiteX211" fmla="*/ 38337 w 6184900"/>
              <a:gd name="connsiteY211" fmla="*/ 1129497 h 6857998"/>
              <a:gd name="connsiteX212" fmla="*/ 86357 w 6184900"/>
              <a:gd name="connsiteY212" fmla="*/ 1058010 h 6857998"/>
              <a:gd name="connsiteX213" fmla="*/ 105565 w 6184900"/>
              <a:gd name="connsiteY213" fmla="*/ 1010352 h 6857998"/>
              <a:gd name="connsiteX214" fmla="*/ 76753 w 6184900"/>
              <a:gd name="connsiteY214" fmla="*/ 981757 h 6857998"/>
              <a:gd name="connsiteX215" fmla="*/ 76753 w 6184900"/>
              <a:gd name="connsiteY215" fmla="*/ 938864 h 6857998"/>
              <a:gd name="connsiteX216" fmla="*/ 52743 w 6184900"/>
              <a:gd name="connsiteY216" fmla="*/ 929333 h 6857998"/>
              <a:gd name="connsiteX217" fmla="*/ 62347 w 6184900"/>
              <a:gd name="connsiteY217" fmla="*/ 895972 h 6857998"/>
              <a:gd name="connsiteX218" fmla="*/ 47941 w 6184900"/>
              <a:gd name="connsiteY218" fmla="*/ 752998 h 6857998"/>
              <a:gd name="connsiteX219" fmla="*/ 52743 w 6184900"/>
              <a:gd name="connsiteY219" fmla="*/ 686277 h 6857998"/>
              <a:gd name="connsiteX220" fmla="*/ 47941 w 6184900"/>
              <a:gd name="connsiteY220" fmla="*/ 543302 h 6857998"/>
              <a:gd name="connsiteX221" fmla="*/ 67149 w 6184900"/>
              <a:gd name="connsiteY221" fmla="*/ 395562 h 6857998"/>
              <a:gd name="connsiteX222" fmla="*/ 47941 w 6184900"/>
              <a:gd name="connsiteY222" fmla="*/ 428923 h 6857998"/>
              <a:gd name="connsiteX223" fmla="*/ 47941 w 6184900"/>
              <a:gd name="connsiteY223" fmla="*/ 290715 h 6857998"/>
              <a:gd name="connsiteX224" fmla="*/ 67149 w 6184900"/>
              <a:gd name="connsiteY224" fmla="*/ 285949 h 6857998"/>
              <a:gd name="connsiteX225" fmla="*/ 76753 w 6184900"/>
              <a:gd name="connsiteY225" fmla="*/ 228759 h 6857998"/>
              <a:gd name="connsiteX226" fmla="*/ 57545 w 6184900"/>
              <a:gd name="connsiteY226" fmla="*/ 209696 h 6857998"/>
              <a:gd name="connsiteX227" fmla="*/ 76753 w 6184900"/>
              <a:gd name="connsiteY227" fmla="*/ 147740 h 6857998"/>
              <a:gd name="connsiteX228" fmla="*/ 71951 w 6184900"/>
              <a:gd name="connsiteY228" fmla="*/ 147740 h 6857998"/>
              <a:gd name="connsiteX229" fmla="*/ 71951 w 6184900"/>
              <a:gd name="connsiteY229" fmla="*/ 76253 h 6857998"/>
              <a:gd name="connsiteX230" fmla="*/ 57545 w 6184900"/>
              <a:gd name="connsiteY230" fmla="*/ 71487 h 6857998"/>
              <a:gd name="connsiteX231" fmla="*/ 67149 w 6184900"/>
              <a:gd name="connsiteY231" fmla="*/ 0 h 6857998"/>
              <a:gd name="connsiteX232" fmla="*/ 33338 w 6184900"/>
              <a:gd name="connsiteY232" fmla="*/ 0 h 6857998"/>
              <a:gd name="connsiteX233" fmla="*/ 38101 w 6184900"/>
              <a:gd name="connsiteY233" fmla="*/ 0 h 6857998"/>
              <a:gd name="connsiteX234" fmla="*/ 38101 w 6184900"/>
              <a:gd name="connsiteY234" fmla="*/ 9525 h 6857998"/>
              <a:gd name="connsiteX235" fmla="*/ 33338 w 6184900"/>
              <a:gd name="connsiteY235" fmla="*/ 0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6184900" h="6857998">
                <a:moveTo>
                  <a:pt x="80963" y="6643686"/>
                </a:moveTo>
                <a:cubicBezTo>
                  <a:pt x="80963" y="6643686"/>
                  <a:pt x="80963" y="6643686"/>
                  <a:pt x="85726" y="6643686"/>
                </a:cubicBezTo>
                <a:cubicBezTo>
                  <a:pt x="85726" y="6648449"/>
                  <a:pt x="85726" y="6653212"/>
                  <a:pt x="80963" y="6657974"/>
                </a:cubicBezTo>
                <a:cubicBezTo>
                  <a:pt x="80963" y="6653212"/>
                  <a:pt x="80963" y="6648449"/>
                  <a:pt x="80963" y="6643686"/>
                </a:cubicBezTo>
                <a:close/>
                <a:moveTo>
                  <a:pt x="80963" y="6591298"/>
                </a:moveTo>
                <a:cubicBezTo>
                  <a:pt x="80963" y="6596061"/>
                  <a:pt x="85726" y="6600823"/>
                  <a:pt x="85726" y="6619873"/>
                </a:cubicBezTo>
                <a:cubicBezTo>
                  <a:pt x="80963" y="6600823"/>
                  <a:pt x="80963" y="6600823"/>
                  <a:pt x="80963" y="6596061"/>
                </a:cubicBezTo>
                <a:cubicBezTo>
                  <a:pt x="80963" y="6596061"/>
                  <a:pt x="80963" y="6591298"/>
                  <a:pt x="80963" y="6591298"/>
                </a:cubicBezTo>
                <a:close/>
                <a:moveTo>
                  <a:pt x="66676" y="6272211"/>
                </a:moveTo>
                <a:cubicBezTo>
                  <a:pt x="71438" y="6272211"/>
                  <a:pt x="71438" y="6272211"/>
                  <a:pt x="71438" y="6272211"/>
                </a:cubicBezTo>
                <a:cubicBezTo>
                  <a:pt x="71438" y="6276974"/>
                  <a:pt x="71438" y="6281737"/>
                  <a:pt x="71438" y="6286499"/>
                </a:cubicBezTo>
                <a:cubicBezTo>
                  <a:pt x="66676" y="6286499"/>
                  <a:pt x="61913" y="6286499"/>
                  <a:pt x="61913" y="6281737"/>
                </a:cubicBezTo>
                <a:cubicBezTo>
                  <a:pt x="61913" y="6281737"/>
                  <a:pt x="66676" y="6276974"/>
                  <a:pt x="66676" y="6272211"/>
                </a:cubicBezTo>
                <a:close/>
                <a:moveTo>
                  <a:pt x="42863" y="6191248"/>
                </a:moveTo>
                <a:cubicBezTo>
                  <a:pt x="42863" y="6191248"/>
                  <a:pt x="42863" y="6191248"/>
                  <a:pt x="52388" y="6191248"/>
                </a:cubicBezTo>
                <a:cubicBezTo>
                  <a:pt x="52388" y="6196011"/>
                  <a:pt x="52388" y="6205536"/>
                  <a:pt x="52388" y="6210298"/>
                </a:cubicBezTo>
                <a:lnTo>
                  <a:pt x="42863" y="6210298"/>
                </a:lnTo>
                <a:cubicBezTo>
                  <a:pt x="42863" y="6205536"/>
                  <a:pt x="42863" y="6196011"/>
                  <a:pt x="42863" y="6191248"/>
                </a:cubicBezTo>
                <a:close/>
                <a:moveTo>
                  <a:pt x="42863" y="5924548"/>
                </a:moveTo>
                <a:cubicBezTo>
                  <a:pt x="52388" y="5924548"/>
                  <a:pt x="52388" y="5924548"/>
                  <a:pt x="52388" y="5924548"/>
                </a:cubicBezTo>
                <a:cubicBezTo>
                  <a:pt x="52388" y="5938836"/>
                  <a:pt x="52388" y="5943599"/>
                  <a:pt x="52388" y="5948361"/>
                </a:cubicBezTo>
                <a:cubicBezTo>
                  <a:pt x="52388" y="5948361"/>
                  <a:pt x="52388" y="5948361"/>
                  <a:pt x="42863" y="5948361"/>
                </a:cubicBezTo>
                <a:cubicBezTo>
                  <a:pt x="42863" y="5943599"/>
                  <a:pt x="42863" y="5938836"/>
                  <a:pt x="42863" y="5924548"/>
                </a:cubicBezTo>
                <a:close/>
                <a:moveTo>
                  <a:pt x="28576" y="5824536"/>
                </a:moveTo>
                <a:cubicBezTo>
                  <a:pt x="33339" y="5824536"/>
                  <a:pt x="38101" y="5824536"/>
                  <a:pt x="38101" y="5824536"/>
                </a:cubicBezTo>
                <a:cubicBezTo>
                  <a:pt x="38101" y="5834061"/>
                  <a:pt x="38101" y="5848349"/>
                  <a:pt x="38101" y="5862636"/>
                </a:cubicBezTo>
                <a:cubicBezTo>
                  <a:pt x="33339" y="5853111"/>
                  <a:pt x="28576" y="5853111"/>
                  <a:pt x="28576" y="5848349"/>
                </a:cubicBezTo>
                <a:cubicBezTo>
                  <a:pt x="23813" y="5838824"/>
                  <a:pt x="28576" y="5834061"/>
                  <a:pt x="28576" y="5824536"/>
                </a:cubicBezTo>
                <a:close/>
                <a:moveTo>
                  <a:pt x="33766" y="5099415"/>
                </a:moveTo>
                <a:lnTo>
                  <a:pt x="34499" y="5099415"/>
                </a:lnTo>
                <a:lnTo>
                  <a:pt x="34926" y="5099842"/>
                </a:lnTo>
                <a:cubicBezTo>
                  <a:pt x="34926" y="5100281"/>
                  <a:pt x="34571" y="5100636"/>
                  <a:pt x="34132" y="5100636"/>
                </a:cubicBezTo>
                <a:cubicBezTo>
                  <a:pt x="33694" y="5100636"/>
                  <a:pt x="33338" y="5100281"/>
                  <a:pt x="33338" y="5099842"/>
                </a:cubicBezTo>
                <a:close/>
                <a:moveTo>
                  <a:pt x="0" y="5060948"/>
                </a:moveTo>
                <a:cubicBezTo>
                  <a:pt x="0" y="5060948"/>
                  <a:pt x="4762" y="5060948"/>
                  <a:pt x="4762" y="5060948"/>
                </a:cubicBezTo>
                <a:cubicBezTo>
                  <a:pt x="4762" y="5075236"/>
                  <a:pt x="9525" y="5089523"/>
                  <a:pt x="14288" y="5103811"/>
                </a:cubicBezTo>
                <a:cubicBezTo>
                  <a:pt x="19051" y="5103811"/>
                  <a:pt x="23813" y="5099048"/>
                  <a:pt x="33338" y="5099048"/>
                </a:cubicBezTo>
                <a:lnTo>
                  <a:pt x="33338" y="5099842"/>
                </a:lnTo>
                <a:lnTo>
                  <a:pt x="33338" y="5122861"/>
                </a:lnTo>
                <a:cubicBezTo>
                  <a:pt x="23813" y="5132386"/>
                  <a:pt x="14288" y="5137148"/>
                  <a:pt x="0" y="5146673"/>
                </a:cubicBezTo>
                <a:cubicBezTo>
                  <a:pt x="0" y="5146673"/>
                  <a:pt x="0" y="5146673"/>
                  <a:pt x="0" y="5060948"/>
                </a:cubicBezTo>
                <a:close/>
                <a:moveTo>
                  <a:pt x="33338" y="4803773"/>
                </a:moveTo>
                <a:cubicBezTo>
                  <a:pt x="38101" y="4808536"/>
                  <a:pt x="38101" y="4813298"/>
                  <a:pt x="42863" y="4813298"/>
                </a:cubicBezTo>
                <a:cubicBezTo>
                  <a:pt x="33338" y="4822823"/>
                  <a:pt x="28576" y="4832349"/>
                  <a:pt x="19050" y="4846636"/>
                </a:cubicBezTo>
                <a:cubicBezTo>
                  <a:pt x="9525" y="4818061"/>
                  <a:pt x="19050" y="4808536"/>
                  <a:pt x="33338" y="4803773"/>
                </a:cubicBezTo>
                <a:close/>
                <a:moveTo>
                  <a:pt x="9525" y="4570411"/>
                </a:moveTo>
                <a:cubicBezTo>
                  <a:pt x="42863" y="4613274"/>
                  <a:pt x="28576" y="4646612"/>
                  <a:pt x="14288" y="4679949"/>
                </a:cubicBezTo>
                <a:cubicBezTo>
                  <a:pt x="9525" y="4679949"/>
                  <a:pt x="4762" y="4675187"/>
                  <a:pt x="0" y="4675187"/>
                </a:cubicBezTo>
                <a:cubicBezTo>
                  <a:pt x="0" y="4675187"/>
                  <a:pt x="0" y="4675187"/>
                  <a:pt x="0" y="4608511"/>
                </a:cubicBezTo>
                <a:cubicBezTo>
                  <a:pt x="4762" y="4594224"/>
                  <a:pt x="9525" y="4584699"/>
                  <a:pt x="9525" y="4570411"/>
                </a:cubicBezTo>
                <a:close/>
                <a:moveTo>
                  <a:pt x="38101" y="4375148"/>
                </a:moveTo>
                <a:cubicBezTo>
                  <a:pt x="42863" y="4379911"/>
                  <a:pt x="47626" y="4389436"/>
                  <a:pt x="52388" y="4394199"/>
                </a:cubicBezTo>
                <a:cubicBezTo>
                  <a:pt x="52388" y="4398961"/>
                  <a:pt x="47626" y="4398961"/>
                  <a:pt x="47626" y="4398961"/>
                </a:cubicBezTo>
                <a:cubicBezTo>
                  <a:pt x="42863" y="4394199"/>
                  <a:pt x="38101" y="4384673"/>
                  <a:pt x="33338" y="4379911"/>
                </a:cubicBezTo>
                <a:cubicBezTo>
                  <a:pt x="33338" y="4379911"/>
                  <a:pt x="38101" y="4375148"/>
                  <a:pt x="38101" y="4375148"/>
                </a:cubicBezTo>
                <a:close/>
                <a:moveTo>
                  <a:pt x="33338" y="2601912"/>
                </a:moveTo>
                <a:cubicBezTo>
                  <a:pt x="38101" y="2606674"/>
                  <a:pt x="38101" y="2611437"/>
                  <a:pt x="42863" y="2611437"/>
                </a:cubicBezTo>
                <a:cubicBezTo>
                  <a:pt x="38101" y="2616199"/>
                  <a:pt x="38101" y="2616199"/>
                  <a:pt x="33338" y="2620962"/>
                </a:cubicBezTo>
                <a:cubicBezTo>
                  <a:pt x="33338" y="2611437"/>
                  <a:pt x="33338" y="2606674"/>
                  <a:pt x="33338" y="2601912"/>
                </a:cubicBezTo>
                <a:close/>
                <a:moveTo>
                  <a:pt x="47626" y="2411412"/>
                </a:moveTo>
                <a:cubicBezTo>
                  <a:pt x="47626" y="2411412"/>
                  <a:pt x="52388" y="2411412"/>
                  <a:pt x="52388" y="2411412"/>
                </a:cubicBezTo>
                <a:cubicBezTo>
                  <a:pt x="52388" y="2425699"/>
                  <a:pt x="52388" y="2435225"/>
                  <a:pt x="52388" y="2449512"/>
                </a:cubicBezTo>
                <a:cubicBezTo>
                  <a:pt x="47626" y="2449512"/>
                  <a:pt x="47626" y="2449512"/>
                  <a:pt x="42863" y="2449512"/>
                </a:cubicBezTo>
                <a:cubicBezTo>
                  <a:pt x="47626" y="2435225"/>
                  <a:pt x="47626" y="2425699"/>
                  <a:pt x="47626" y="2411412"/>
                </a:cubicBezTo>
                <a:close/>
                <a:moveTo>
                  <a:pt x="66675" y="1897062"/>
                </a:moveTo>
                <a:cubicBezTo>
                  <a:pt x="71438" y="1897062"/>
                  <a:pt x="71438" y="1897062"/>
                  <a:pt x="71438" y="1897062"/>
                </a:cubicBezTo>
                <a:cubicBezTo>
                  <a:pt x="76200" y="1901825"/>
                  <a:pt x="76200" y="1906587"/>
                  <a:pt x="76200" y="1911350"/>
                </a:cubicBezTo>
                <a:cubicBezTo>
                  <a:pt x="71438" y="1911350"/>
                  <a:pt x="71438" y="1911350"/>
                  <a:pt x="71438" y="1916112"/>
                </a:cubicBezTo>
                <a:cubicBezTo>
                  <a:pt x="66675" y="1906587"/>
                  <a:pt x="66675" y="1901825"/>
                  <a:pt x="66675" y="1897062"/>
                </a:cubicBezTo>
                <a:close/>
                <a:moveTo>
                  <a:pt x="80964" y="1673224"/>
                </a:moveTo>
                <a:cubicBezTo>
                  <a:pt x="80964" y="1677986"/>
                  <a:pt x="80964" y="1677986"/>
                  <a:pt x="85726" y="1682749"/>
                </a:cubicBezTo>
                <a:cubicBezTo>
                  <a:pt x="80964" y="1682749"/>
                  <a:pt x="76201" y="1682749"/>
                  <a:pt x="71438" y="1687512"/>
                </a:cubicBezTo>
                <a:cubicBezTo>
                  <a:pt x="71438" y="1682749"/>
                  <a:pt x="71438" y="1682749"/>
                  <a:pt x="71438" y="1677986"/>
                </a:cubicBezTo>
                <a:cubicBezTo>
                  <a:pt x="71438" y="1677986"/>
                  <a:pt x="76201" y="1677986"/>
                  <a:pt x="80964" y="1673224"/>
                </a:cubicBezTo>
                <a:close/>
                <a:moveTo>
                  <a:pt x="14288" y="476249"/>
                </a:moveTo>
                <a:cubicBezTo>
                  <a:pt x="14288" y="481012"/>
                  <a:pt x="19051" y="481012"/>
                  <a:pt x="19051" y="485774"/>
                </a:cubicBezTo>
                <a:cubicBezTo>
                  <a:pt x="14288" y="485774"/>
                  <a:pt x="14288" y="485774"/>
                  <a:pt x="14288" y="485774"/>
                </a:cubicBezTo>
                <a:cubicBezTo>
                  <a:pt x="14288" y="481012"/>
                  <a:pt x="14288" y="481012"/>
                  <a:pt x="14288" y="476249"/>
                </a:cubicBezTo>
                <a:close/>
                <a:moveTo>
                  <a:pt x="42863" y="447673"/>
                </a:moveTo>
                <a:cubicBezTo>
                  <a:pt x="52388" y="447673"/>
                  <a:pt x="52388" y="447673"/>
                  <a:pt x="52388" y="447673"/>
                </a:cubicBezTo>
                <a:cubicBezTo>
                  <a:pt x="52388" y="457199"/>
                  <a:pt x="52388" y="466724"/>
                  <a:pt x="52388" y="471486"/>
                </a:cubicBezTo>
                <a:cubicBezTo>
                  <a:pt x="52388" y="471486"/>
                  <a:pt x="52388" y="471486"/>
                  <a:pt x="42863" y="471486"/>
                </a:cubicBezTo>
                <a:cubicBezTo>
                  <a:pt x="42863" y="466724"/>
                  <a:pt x="42863" y="457199"/>
                  <a:pt x="42863" y="447673"/>
                </a:cubicBezTo>
                <a:close/>
                <a:moveTo>
                  <a:pt x="52388" y="209550"/>
                </a:moveTo>
                <a:cubicBezTo>
                  <a:pt x="52388" y="209550"/>
                  <a:pt x="57151" y="209550"/>
                  <a:pt x="57151" y="209550"/>
                </a:cubicBezTo>
                <a:cubicBezTo>
                  <a:pt x="57151" y="209550"/>
                  <a:pt x="57151" y="209550"/>
                  <a:pt x="57151" y="214313"/>
                </a:cubicBezTo>
                <a:cubicBezTo>
                  <a:pt x="52388" y="214313"/>
                  <a:pt x="52388" y="214313"/>
                  <a:pt x="52388" y="214313"/>
                </a:cubicBezTo>
                <a:cubicBezTo>
                  <a:pt x="52388" y="214313"/>
                  <a:pt x="52388" y="214313"/>
                  <a:pt x="52388" y="209550"/>
                </a:cubicBezTo>
                <a:close/>
                <a:moveTo>
                  <a:pt x="52388" y="71438"/>
                </a:moveTo>
                <a:cubicBezTo>
                  <a:pt x="52388" y="104776"/>
                  <a:pt x="47626" y="138114"/>
                  <a:pt x="28575" y="171451"/>
                </a:cubicBezTo>
                <a:cubicBezTo>
                  <a:pt x="19050" y="109538"/>
                  <a:pt x="23813" y="90488"/>
                  <a:pt x="52388" y="71438"/>
                </a:cubicBezTo>
                <a:close/>
                <a:moveTo>
                  <a:pt x="67149" y="0"/>
                </a:moveTo>
                <a:lnTo>
                  <a:pt x="6184900" y="0"/>
                </a:lnTo>
                <a:lnTo>
                  <a:pt x="6184900" y="1674"/>
                </a:lnTo>
                <a:lnTo>
                  <a:pt x="6184900" y="13395"/>
                </a:lnTo>
                <a:lnTo>
                  <a:pt x="6184900" y="45207"/>
                </a:lnTo>
                <a:lnTo>
                  <a:pt x="6184900" y="71786"/>
                </a:lnTo>
                <a:lnTo>
                  <a:pt x="6184900" y="107156"/>
                </a:lnTo>
                <a:lnTo>
                  <a:pt x="6184900" y="152572"/>
                </a:lnTo>
                <a:lnTo>
                  <a:pt x="6184900" y="209290"/>
                </a:lnTo>
                <a:lnTo>
                  <a:pt x="6184900" y="278564"/>
                </a:lnTo>
                <a:lnTo>
                  <a:pt x="6184900" y="361652"/>
                </a:lnTo>
                <a:lnTo>
                  <a:pt x="6184900" y="459809"/>
                </a:lnTo>
                <a:lnTo>
                  <a:pt x="6184900" y="574291"/>
                </a:lnTo>
                <a:lnTo>
                  <a:pt x="6184900" y="706352"/>
                </a:lnTo>
                <a:lnTo>
                  <a:pt x="6184900" y="857250"/>
                </a:lnTo>
                <a:lnTo>
                  <a:pt x="6184900" y="1028239"/>
                </a:lnTo>
                <a:lnTo>
                  <a:pt x="6184900" y="1220576"/>
                </a:lnTo>
                <a:lnTo>
                  <a:pt x="6184900" y="1435517"/>
                </a:lnTo>
                <a:lnTo>
                  <a:pt x="6184900" y="1674316"/>
                </a:lnTo>
                <a:lnTo>
                  <a:pt x="6184900" y="1938230"/>
                </a:lnTo>
                <a:lnTo>
                  <a:pt x="6184900" y="2228515"/>
                </a:lnTo>
                <a:lnTo>
                  <a:pt x="6184900" y="2546425"/>
                </a:lnTo>
                <a:lnTo>
                  <a:pt x="6184900" y="2893218"/>
                </a:lnTo>
                <a:lnTo>
                  <a:pt x="6184900" y="3270148"/>
                </a:lnTo>
                <a:lnTo>
                  <a:pt x="6184900" y="3678472"/>
                </a:lnTo>
                <a:lnTo>
                  <a:pt x="6184900" y="3894799"/>
                </a:lnTo>
                <a:lnTo>
                  <a:pt x="6184900" y="4119445"/>
                </a:lnTo>
                <a:lnTo>
                  <a:pt x="6184900" y="4352568"/>
                </a:lnTo>
                <a:lnTo>
                  <a:pt x="6184900" y="4594323"/>
                </a:lnTo>
                <a:lnTo>
                  <a:pt x="6184900" y="4844869"/>
                </a:lnTo>
                <a:lnTo>
                  <a:pt x="6184900" y="5104362"/>
                </a:lnTo>
                <a:lnTo>
                  <a:pt x="6184900" y="5372959"/>
                </a:lnTo>
                <a:lnTo>
                  <a:pt x="6184900" y="5650817"/>
                </a:lnTo>
                <a:lnTo>
                  <a:pt x="6184900" y="5938092"/>
                </a:lnTo>
                <a:lnTo>
                  <a:pt x="6184900" y="6234943"/>
                </a:lnTo>
                <a:lnTo>
                  <a:pt x="6184900" y="6541526"/>
                </a:lnTo>
                <a:lnTo>
                  <a:pt x="6184900" y="6857998"/>
                </a:lnTo>
                <a:cubicBezTo>
                  <a:pt x="6184900" y="6857998"/>
                  <a:pt x="6184900" y="6857998"/>
                  <a:pt x="129575" y="6857998"/>
                </a:cubicBezTo>
                <a:cubicBezTo>
                  <a:pt x="124773" y="6838935"/>
                  <a:pt x="124773" y="6824638"/>
                  <a:pt x="124773" y="6810340"/>
                </a:cubicBezTo>
                <a:cubicBezTo>
                  <a:pt x="110367" y="6729321"/>
                  <a:pt x="100763" y="6648303"/>
                  <a:pt x="110367" y="6567284"/>
                </a:cubicBezTo>
                <a:cubicBezTo>
                  <a:pt x="110367" y="6552986"/>
                  <a:pt x="110367" y="6538689"/>
                  <a:pt x="110367" y="6529157"/>
                </a:cubicBezTo>
                <a:cubicBezTo>
                  <a:pt x="105565" y="6491031"/>
                  <a:pt x="100763" y="6457670"/>
                  <a:pt x="100763" y="6424310"/>
                </a:cubicBezTo>
                <a:cubicBezTo>
                  <a:pt x="95961" y="6424310"/>
                  <a:pt x="95961" y="6424310"/>
                  <a:pt x="91159" y="6424310"/>
                </a:cubicBezTo>
                <a:cubicBezTo>
                  <a:pt x="86357" y="6443373"/>
                  <a:pt x="86357" y="6462436"/>
                  <a:pt x="81555" y="6481499"/>
                </a:cubicBezTo>
                <a:cubicBezTo>
                  <a:pt x="76753" y="6481499"/>
                  <a:pt x="71951" y="6481499"/>
                  <a:pt x="71951" y="6481499"/>
                </a:cubicBezTo>
                <a:cubicBezTo>
                  <a:pt x="71951" y="6433841"/>
                  <a:pt x="71951" y="6390949"/>
                  <a:pt x="71951" y="6348057"/>
                </a:cubicBezTo>
                <a:cubicBezTo>
                  <a:pt x="76753" y="6352822"/>
                  <a:pt x="86357" y="6357588"/>
                  <a:pt x="100763" y="6362354"/>
                </a:cubicBezTo>
                <a:cubicBezTo>
                  <a:pt x="100763" y="6338525"/>
                  <a:pt x="100763" y="6309930"/>
                  <a:pt x="100763" y="6286101"/>
                </a:cubicBezTo>
                <a:cubicBezTo>
                  <a:pt x="100763" y="6252740"/>
                  <a:pt x="105565" y="6219380"/>
                  <a:pt x="91159" y="6186019"/>
                </a:cubicBezTo>
                <a:cubicBezTo>
                  <a:pt x="71951" y="6138361"/>
                  <a:pt x="62347" y="6090703"/>
                  <a:pt x="67149" y="6033513"/>
                </a:cubicBezTo>
                <a:cubicBezTo>
                  <a:pt x="110367" y="6000153"/>
                  <a:pt x="86357" y="5942963"/>
                  <a:pt x="95961" y="5895305"/>
                </a:cubicBezTo>
                <a:cubicBezTo>
                  <a:pt x="105565" y="5838115"/>
                  <a:pt x="91159" y="5776159"/>
                  <a:pt x="86357" y="5714204"/>
                </a:cubicBezTo>
                <a:cubicBezTo>
                  <a:pt x="81555" y="5714204"/>
                  <a:pt x="76753" y="5709438"/>
                  <a:pt x="76753" y="5709438"/>
                </a:cubicBezTo>
                <a:cubicBezTo>
                  <a:pt x="71951" y="5690375"/>
                  <a:pt x="71951" y="5676077"/>
                  <a:pt x="71951" y="5661780"/>
                </a:cubicBezTo>
                <a:cubicBezTo>
                  <a:pt x="67149" y="5647483"/>
                  <a:pt x="62347" y="5633185"/>
                  <a:pt x="67149" y="5623654"/>
                </a:cubicBezTo>
                <a:cubicBezTo>
                  <a:pt x="95961" y="5585527"/>
                  <a:pt x="81555" y="5542635"/>
                  <a:pt x="71951" y="5494977"/>
                </a:cubicBezTo>
                <a:cubicBezTo>
                  <a:pt x="62347" y="5537869"/>
                  <a:pt x="57545" y="5571230"/>
                  <a:pt x="52743" y="5609356"/>
                </a:cubicBezTo>
                <a:cubicBezTo>
                  <a:pt x="43139" y="5604590"/>
                  <a:pt x="33535" y="5604590"/>
                  <a:pt x="33535" y="5599825"/>
                </a:cubicBezTo>
                <a:cubicBezTo>
                  <a:pt x="28733" y="5599825"/>
                  <a:pt x="23931" y="5590293"/>
                  <a:pt x="23931" y="5590293"/>
                </a:cubicBezTo>
                <a:cubicBezTo>
                  <a:pt x="28733" y="5537869"/>
                  <a:pt x="33535" y="5485445"/>
                  <a:pt x="43139" y="5433021"/>
                </a:cubicBezTo>
                <a:cubicBezTo>
                  <a:pt x="57545" y="5452084"/>
                  <a:pt x="67149" y="5466382"/>
                  <a:pt x="81555" y="5490211"/>
                </a:cubicBezTo>
                <a:cubicBezTo>
                  <a:pt x="86357" y="5466382"/>
                  <a:pt x="91159" y="5452084"/>
                  <a:pt x="86357" y="5437787"/>
                </a:cubicBezTo>
                <a:cubicBezTo>
                  <a:pt x="81555" y="5390129"/>
                  <a:pt x="76753" y="5347237"/>
                  <a:pt x="71951" y="5304344"/>
                </a:cubicBezTo>
                <a:cubicBezTo>
                  <a:pt x="71951" y="5280515"/>
                  <a:pt x="81555" y="5247155"/>
                  <a:pt x="71951" y="5232857"/>
                </a:cubicBezTo>
                <a:cubicBezTo>
                  <a:pt x="47941" y="5194731"/>
                  <a:pt x="57545" y="5151838"/>
                  <a:pt x="52743" y="5113712"/>
                </a:cubicBezTo>
                <a:cubicBezTo>
                  <a:pt x="52743" y="5108946"/>
                  <a:pt x="47941" y="5104180"/>
                  <a:pt x="47941" y="5099415"/>
                </a:cubicBezTo>
                <a:lnTo>
                  <a:pt x="34499" y="5099415"/>
                </a:lnTo>
                <a:lnTo>
                  <a:pt x="34132" y="5099048"/>
                </a:lnTo>
                <a:lnTo>
                  <a:pt x="33766" y="5099415"/>
                </a:lnTo>
                <a:lnTo>
                  <a:pt x="33535" y="5099415"/>
                </a:lnTo>
                <a:cubicBezTo>
                  <a:pt x="33535" y="5080351"/>
                  <a:pt x="23931" y="5061288"/>
                  <a:pt x="47941" y="5051756"/>
                </a:cubicBezTo>
                <a:cubicBezTo>
                  <a:pt x="52743" y="5061288"/>
                  <a:pt x="62347" y="5070820"/>
                  <a:pt x="67149" y="5080351"/>
                </a:cubicBezTo>
                <a:cubicBezTo>
                  <a:pt x="71951" y="5066054"/>
                  <a:pt x="71951" y="5051756"/>
                  <a:pt x="67149" y="5042225"/>
                </a:cubicBezTo>
                <a:cubicBezTo>
                  <a:pt x="52743" y="5027927"/>
                  <a:pt x="38337" y="5013630"/>
                  <a:pt x="23931" y="4999333"/>
                </a:cubicBezTo>
                <a:cubicBezTo>
                  <a:pt x="19129" y="4956440"/>
                  <a:pt x="14327" y="4913548"/>
                  <a:pt x="9525" y="4865890"/>
                </a:cubicBezTo>
                <a:cubicBezTo>
                  <a:pt x="28733" y="4870656"/>
                  <a:pt x="43139" y="4870656"/>
                  <a:pt x="57545" y="4875421"/>
                </a:cubicBezTo>
                <a:cubicBezTo>
                  <a:pt x="57545" y="4837295"/>
                  <a:pt x="57545" y="4803934"/>
                  <a:pt x="57545" y="4770574"/>
                </a:cubicBezTo>
                <a:cubicBezTo>
                  <a:pt x="52743" y="4770574"/>
                  <a:pt x="52743" y="4770574"/>
                  <a:pt x="47941" y="4770574"/>
                </a:cubicBezTo>
                <a:cubicBezTo>
                  <a:pt x="38337" y="4713384"/>
                  <a:pt x="38337" y="4718150"/>
                  <a:pt x="52743" y="4680023"/>
                </a:cubicBezTo>
                <a:cubicBezTo>
                  <a:pt x="57545" y="4680023"/>
                  <a:pt x="67149" y="4680023"/>
                  <a:pt x="71951" y="4680023"/>
                </a:cubicBezTo>
                <a:cubicBezTo>
                  <a:pt x="86357" y="4608536"/>
                  <a:pt x="52743" y="4546581"/>
                  <a:pt x="76753" y="4479859"/>
                </a:cubicBezTo>
                <a:cubicBezTo>
                  <a:pt x="57545" y="4441733"/>
                  <a:pt x="76753" y="4413138"/>
                  <a:pt x="86357" y="4379777"/>
                </a:cubicBezTo>
                <a:cubicBezTo>
                  <a:pt x="62347" y="4360714"/>
                  <a:pt x="43139" y="4341651"/>
                  <a:pt x="19129" y="4322588"/>
                </a:cubicBezTo>
                <a:cubicBezTo>
                  <a:pt x="23931" y="4284461"/>
                  <a:pt x="19129" y="4246335"/>
                  <a:pt x="28733" y="4212974"/>
                </a:cubicBezTo>
                <a:cubicBezTo>
                  <a:pt x="38337" y="4179613"/>
                  <a:pt x="23931" y="4141487"/>
                  <a:pt x="43139" y="4117658"/>
                </a:cubicBezTo>
                <a:cubicBezTo>
                  <a:pt x="14327" y="4060468"/>
                  <a:pt x="38337" y="4017576"/>
                  <a:pt x="62347" y="3979449"/>
                </a:cubicBezTo>
                <a:cubicBezTo>
                  <a:pt x="52743" y="3950854"/>
                  <a:pt x="43139" y="3922259"/>
                  <a:pt x="33535" y="3888899"/>
                </a:cubicBezTo>
                <a:cubicBezTo>
                  <a:pt x="52743" y="3855538"/>
                  <a:pt x="43139" y="3817412"/>
                  <a:pt x="52743" y="3779285"/>
                </a:cubicBezTo>
                <a:cubicBezTo>
                  <a:pt x="62347" y="3736393"/>
                  <a:pt x="33535" y="3698266"/>
                  <a:pt x="57545" y="3660140"/>
                </a:cubicBezTo>
                <a:cubicBezTo>
                  <a:pt x="38337" y="3626779"/>
                  <a:pt x="62347" y="3583887"/>
                  <a:pt x="33535" y="3555292"/>
                </a:cubicBezTo>
                <a:cubicBezTo>
                  <a:pt x="47941" y="3517166"/>
                  <a:pt x="62347" y="3479039"/>
                  <a:pt x="76753" y="3445678"/>
                </a:cubicBezTo>
                <a:cubicBezTo>
                  <a:pt x="71951" y="3440913"/>
                  <a:pt x="62347" y="3440913"/>
                  <a:pt x="57545" y="3436147"/>
                </a:cubicBezTo>
                <a:cubicBezTo>
                  <a:pt x="57545" y="3412319"/>
                  <a:pt x="38337" y="3393255"/>
                  <a:pt x="62347" y="3374193"/>
                </a:cubicBezTo>
                <a:cubicBezTo>
                  <a:pt x="57545" y="3359895"/>
                  <a:pt x="47941" y="3345598"/>
                  <a:pt x="43139" y="3336065"/>
                </a:cubicBezTo>
                <a:cubicBezTo>
                  <a:pt x="47941" y="3317003"/>
                  <a:pt x="57545" y="3302706"/>
                  <a:pt x="62347" y="3297940"/>
                </a:cubicBezTo>
                <a:cubicBezTo>
                  <a:pt x="52743" y="3274112"/>
                  <a:pt x="47941" y="3255048"/>
                  <a:pt x="47941" y="3235984"/>
                </a:cubicBezTo>
                <a:cubicBezTo>
                  <a:pt x="47941" y="3178794"/>
                  <a:pt x="52743" y="3126371"/>
                  <a:pt x="52743" y="3073947"/>
                </a:cubicBezTo>
                <a:cubicBezTo>
                  <a:pt x="57545" y="2978631"/>
                  <a:pt x="57545" y="2883315"/>
                  <a:pt x="67149" y="2783233"/>
                </a:cubicBezTo>
                <a:cubicBezTo>
                  <a:pt x="71951" y="2768935"/>
                  <a:pt x="67149" y="2754638"/>
                  <a:pt x="67149" y="2740340"/>
                </a:cubicBezTo>
                <a:cubicBezTo>
                  <a:pt x="71951" y="2654556"/>
                  <a:pt x="67149" y="2573538"/>
                  <a:pt x="76753" y="2487753"/>
                </a:cubicBezTo>
                <a:cubicBezTo>
                  <a:pt x="81555" y="2454392"/>
                  <a:pt x="76753" y="2416266"/>
                  <a:pt x="76753" y="2382905"/>
                </a:cubicBezTo>
                <a:cubicBezTo>
                  <a:pt x="76753" y="2363842"/>
                  <a:pt x="81555" y="2340012"/>
                  <a:pt x="81555" y="2320949"/>
                </a:cubicBezTo>
                <a:cubicBezTo>
                  <a:pt x="86357" y="2301885"/>
                  <a:pt x="62347" y="2287587"/>
                  <a:pt x="71951" y="2263760"/>
                </a:cubicBezTo>
                <a:cubicBezTo>
                  <a:pt x="81555" y="2254229"/>
                  <a:pt x="67149" y="2230400"/>
                  <a:pt x="62347" y="2211336"/>
                </a:cubicBezTo>
                <a:cubicBezTo>
                  <a:pt x="76753" y="2197039"/>
                  <a:pt x="91159" y="2177975"/>
                  <a:pt x="100763" y="2158913"/>
                </a:cubicBezTo>
                <a:cubicBezTo>
                  <a:pt x="86357" y="2111255"/>
                  <a:pt x="91159" y="2015938"/>
                  <a:pt x="95961" y="1949217"/>
                </a:cubicBezTo>
                <a:cubicBezTo>
                  <a:pt x="95961" y="1911090"/>
                  <a:pt x="105565" y="1868198"/>
                  <a:pt x="91159" y="1825306"/>
                </a:cubicBezTo>
                <a:cubicBezTo>
                  <a:pt x="86357" y="1834838"/>
                  <a:pt x="81555" y="1839603"/>
                  <a:pt x="76753" y="1844369"/>
                </a:cubicBezTo>
                <a:cubicBezTo>
                  <a:pt x="76753" y="1849135"/>
                  <a:pt x="76753" y="1853901"/>
                  <a:pt x="71951" y="1863432"/>
                </a:cubicBezTo>
                <a:cubicBezTo>
                  <a:pt x="62347" y="1820540"/>
                  <a:pt x="38337" y="1777648"/>
                  <a:pt x="71951" y="1734755"/>
                </a:cubicBezTo>
                <a:cubicBezTo>
                  <a:pt x="76753" y="1744287"/>
                  <a:pt x="81555" y="1753818"/>
                  <a:pt x="86357" y="1763350"/>
                </a:cubicBezTo>
                <a:cubicBezTo>
                  <a:pt x="110367" y="1725224"/>
                  <a:pt x="95961" y="1687097"/>
                  <a:pt x="91159" y="1648971"/>
                </a:cubicBezTo>
                <a:cubicBezTo>
                  <a:pt x="67149" y="1634673"/>
                  <a:pt x="52743" y="1615610"/>
                  <a:pt x="57545" y="1582249"/>
                </a:cubicBezTo>
                <a:cubicBezTo>
                  <a:pt x="62347" y="1553654"/>
                  <a:pt x="71951" y="1529825"/>
                  <a:pt x="100763" y="1515528"/>
                </a:cubicBezTo>
                <a:cubicBezTo>
                  <a:pt x="95961" y="1463104"/>
                  <a:pt x="91159" y="1415446"/>
                  <a:pt x="91159" y="1377319"/>
                </a:cubicBezTo>
                <a:cubicBezTo>
                  <a:pt x="67149" y="1372554"/>
                  <a:pt x="52743" y="1367788"/>
                  <a:pt x="38337" y="1363022"/>
                </a:cubicBezTo>
                <a:cubicBezTo>
                  <a:pt x="38337" y="1339193"/>
                  <a:pt x="43139" y="1320130"/>
                  <a:pt x="43139" y="1301066"/>
                </a:cubicBezTo>
                <a:cubicBezTo>
                  <a:pt x="43139" y="1282003"/>
                  <a:pt x="38337" y="1262939"/>
                  <a:pt x="57545" y="1248643"/>
                </a:cubicBezTo>
                <a:cubicBezTo>
                  <a:pt x="62347" y="1262939"/>
                  <a:pt x="67149" y="1272472"/>
                  <a:pt x="76753" y="1291535"/>
                </a:cubicBezTo>
                <a:cubicBezTo>
                  <a:pt x="81555" y="1253408"/>
                  <a:pt x="86357" y="1224814"/>
                  <a:pt x="91159" y="1196219"/>
                </a:cubicBezTo>
                <a:cubicBezTo>
                  <a:pt x="62347" y="1186687"/>
                  <a:pt x="43139" y="1167624"/>
                  <a:pt x="38337" y="1129497"/>
                </a:cubicBezTo>
                <a:cubicBezTo>
                  <a:pt x="52743" y="1105668"/>
                  <a:pt x="71951" y="1081839"/>
                  <a:pt x="86357" y="1058010"/>
                </a:cubicBezTo>
                <a:cubicBezTo>
                  <a:pt x="91159" y="1043712"/>
                  <a:pt x="100763" y="1029415"/>
                  <a:pt x="105565" y="1010352"/>
                </a:cubicBezTo>
                <a:cubicBezTo>
                  <a:pt x="95961" y="1000820"/>
                  <a:pt x="86357" y="991288"/>
                  <a:pt x="76753" y="981757"/>
                </a:cubicBezTo>
                <a:cubicBezTo>
                  <a:pt x="76753" y="967459"/>
                  <a:pt x="76753" y="953162"/>
                  <a:pt x="76753" y="938864"/>
                </a:cubicBezTo>
                <a:cubicBezTo>
                  <a:pt x="67149" y="934099"/>
                  <a:pt x="62347" y="934099"/>
                  <a:pt x="52743" y="929333"/>
                </a:cubicBezTo>
                <a:cubicBezTo>
                  <a:pt x="57545" y="915035"/>
                  <a:pt x="67149" y="900738"/>
                  <a:pt x="62347" y="895972"/>
                </a:cubicBezTo>
                <a:cubicBezTo>
                  <a:pt x="43139" y="848314"/>
                  <a:pt x="57545" y="795890"/>
                  <a:pt x="47941" y="752998"/>
                </a:cubicBezTo>
                <a:cubicBezTo>
                  <a:pt x="43139" y="729169"/>
                  <a:pt x="33535" y="700574"/>
                  <a:pt x="52743" y="686277"/>
                </a:cubicBezTo>
                <a:cubicBezTo>
                  <a:pt x="52743" y="633853"/>
                  <a:pt x="33535" y="586195"/>
                  <a:pt x="47941" y="543302"/>
                </a:cubicBezTo>
                <a:cubicBezTo>
                  <a:pt x="67149" y="495644"/>
                  <a:pt x="62347" y="447986"/>
                  <a:pt x="67149" y="395562"/>
                </a:cubicBezTo>
                <a:cubicBezTo>
                  <a:pt x="57545" y="409860"/>
                  <a:pt x="52743" y="414626"/>
                  <a:pt x="47941" y="428923"/>
                </a:cubicBezTo>
                <a:cubicBezTo>
                  <a:pt x="19129" y="376499"/>
                  <a:pt x="47941" y="333607"/>
                  <a:pt x="47941" y="290715"/>
                </a:cubicBezTo>
                <a:cubicBezTo>
                  <a:pt x="57545" y="290715"/>
                  <a:pt x="62347" y="290715"/>
                  <a:pt x="67149" y="285949"/>
                </a:cubicBezTo>
                <a:cubicBezTo>
                  <a:pt x="67149" y="266886"/>
                  <a:pt x="76753" y="247822"/>
                  <a:pt x="76753" y="228759"/>
                </a:cubicBezTo>
                <a:cubicBezTo>
                  <a:pt x="76753" y="214462"/>
                  <a:pt x="67149" y="209696"/>
                  <a:pt x="57545" y="209696"/>
                </a:cubicBezTo>
                <a:cubicBezTo>
                  <a:pt x="62347" y="190633"/>
                  <a:pt x="67149" y="166804"/>
                  <a:pt x="76753" y="147740"/>
                </a:cubicBezTo>
                <a:cubicBezTo>
                  <a:pt x="71951" y="147740"/>
                  <a:pt x="71951" y="147740"/>
                  <a:pt x="71951" y="147740"/>
                </a:cubicBezTo>
                <a:cubicBezTo>
                  <a:pt x="71951" y="123911"/>
                  <a:pt x="71951" y="100082"/>
                  <a:pt x="71951" y="76253"/>
                </a:cubicBezTo>
                <a:cubicBezTo>
                  <a:pt x="62347" y="76253"/>
                  <a:pt x="62347" y="71487"/>
                  <a:pt x="57545" y="71487"/>
                </a:cubicBezTo>
                <a:cubicBezTo>
                  <a:pt x="57545" y="47658"/>
                  <a:pt x="62347" y="23829"/>
                  <a:pt x="67149" y="0"/>
                </a:cubicBezTo>
                <a:close/>
                <a:moveTo>
                  <a:pt x="33338" y="0"/>
                </a:moveTo>
                <a:lnTo>
                  <a:pt x="38101" y="0"/>
                </a:lnTo>
                <a:cubicBezTo>
                  <a:pt x="38101" y="4762"/>
                  <a:pt x="38101" y="4762"/>
                  <a:pt x="38101" y="9525"/>
                </a:cubicBezTo>
                <a:cubicBezTo>
                  <a:pt x="38101" y="4762"/>
                  <a:pt x="38101" y="4762"/>
                  <a:pt x="33338" y="0"/>
                </a:cubicBezTo>
                <a:close/>
              </a:path>
            </a:pathLst>
          </a:custGeom>
          <a:solidFill>
            <a:srgbClr val="FF86E3"/>
          </a:solidFill>
        </p:spPr>
        <p:txBody>
          <a:bodyPr wrap="square">
            <a:noAutofit/>
          </a:bodyPr>
          <a:lstStyle/>
          <a:p>
            <a:endParaRPr lang="es-ES_tradnl"/>
          </a:p>
        </p:txBody>
      </p:sp>
      <p:sp>
        <p:nvSpPr>
          <p:cNvPr id="2" name="Title 1"/>
          <p:cNvSpPr>
            <a:spLocks noGrp="1"/>
          </p:cNvSpPr>
          <p:nvPr>
            <p:ph type="title" hasCustomPrompt="1"/>
          </p:nvPr>
        </p:nvSpPr>
        <p:spPr>
          <a:xfrm>
            <a:off x="896887" y="2054374"/>
            <a:ext cx="4272021" cy="1704975"/>
          </a:xfrm>
        </p:spPr>
        <p:txBody>
          <a:bodyPr anchor="t">
            <a:normAutofit/>
          </a:bodyPr>
          <a:lstStyle>
            <a:lvl1pPr>
              <a:lnSpc>
                <a:spcPts val="3733"/>
              </a:lnSpc>
              <a:defRPr sz="3600" baseline="0"/>
            </a:lvl1pPr>
          </a:lstStyle>
          <a:p>
            <a:r>
              <a:rPr lang="en-US" dirty="0"/>
              <a:t>YOUR TITTLE GOES HERE</a:t>
            </a:r>
          </a:p>
        </p:txBody>
      </p:sp>
      <p:sp>
        <p:nvSpPr>
          <p:cNvPr id="10" name="Marcador de pie de página 3"/>
          <p:cNvSpPr>
            <a:spLocks noGrp="1"/>
          </p:cNvSpPr>
          <p:nvPr>
            <p:ph type="ftr" sz="quarter" idx="11"/>
          </p:nvPr>
        </p:nvSpPr>
        <p:spPr>
          <a:xfrm>
            <a:off x="1014047" y="6512297"/>
            <a:ext cx="3139740" cy="164162"/>
          </a:xfrm>
          <a:prstGeom prst="rect">
            <a:avLst/>
          </a:prstGeom>
        </p:spPr>
        <p:txBody>
          <a:bodyPr lIns="0" tIns="0" rIns="0" bIns="0" anchor="t"/>
          <a:lstStyle>
            <a:lvl1pPr algn="l">
              <a:defRPr sz="1067" b="1" i="0">
                <a:latin typeface="Montserrat" charset="0"/>
                <a:ea typeface="Montserrat" charset="0"/>
                <a:cs typeface="Montserrat" charset="0"/>
              </a:defRPr>
            </a:lvl1pPr>
          </a:lstStyle>
          <a:p>
            <a:r>
              <a:rPr lang="es-ES_tradnl" dirty="0">
                <a:solidFill>
                  <a:schemeClr val="accent2"/>
                </a:solidFill>
              </a:rPr>
              <a:t>YOUR COMPANY </a:t>
            </a:r>
            <a:r>
              <a:rPr lang="es-ES_tradnl" b="0" dirty="0">
                <a:solidFill>
                  <a:schemeClr val="tx1">
                    <a:lumMod val="65000"/>
                    <a:lumOff val="35000"/>
                  </a:schemeClr>
                </a:solidFill>
              </a:rPr>
              <a:t>LOGO OR URL</a:t>
            </a:r>
          </a:p>
        </p:txBody>
      </p:sp>
      <p:pic>
        <p:nvPicPr>
          <p:cNvPr id="6" name="Picture 5">
            <a:extLst>
              <a:ext uri="{FF2B5EF4-FFF2-40B4-BE49-F238E27FC236}">
                <a16:creationId xmlns:a16="http://schemas.microsoft.com/office/drawing/2014/main" id="{075FFFAC-D6BD-964C-BA76-6D16A6305A2E}"/>
              </a:ext>
            </a:extLst>
          </p:cNvPr>
          <p:cNvPicPr>
            <a:picLocks noChangeAspect="1"/>
          </p:cNvPicPr>
          <p:nvPr userDrawn="1"/>
        </p:nvPicPr>
        <p:blipFill>
          <a:blip r:embed="rId2"/>
          <a:stretch>
            <a:fillRect/>
          </a:stretch>
        </p:blipFill>
        <p:spPr>
          <a:xfrm>
            <a:off x="11637125" y="6413445"/>
            <a:ext cx="218958" cy="183937"/>
          </a:xfrm>
          <a:prstGeom prst="rect">
            <a:avLst/>
          </a:prstGeom>
        </p:spPr>
      </p:pic>
      <p:sp>
        <p:nvSpPr>
          <p:cNvPr id="7" name="TextBox 6">
            <a:extLst>
              <a:ext uri="{FF2B5EF4-FFF2-40B4-BE49-F238E27FC236}">
                <a16:creationId xmlns:a16="http://schemas.microsoft.com/office/drawing/2014/main" id="{AE048EDE-E1C9-6344-91B8-45EEE3640A48}"/>
              </a:ext>
            </a:extLst>
          </p:cNvPr>
          <p:cNvSpPr txBox="1"/>
          <p:nvPr userDrawn="1"/>
        </p:nvSpPr>
        <p:spPr>
          <a:xfrm>
            <a:off x="11324461" y="6413445"/>
            <a:ext cx="343364" cy="230832"/>
          </a:xfrm>
          <a:prstGeom prst="rect">
            <a:avLst/>
          </a:prstGeom>
          <a:noFill/>
        </p:spPr>
        <p:txBody>
          <a:bodyPr wrap="none" rtlCol="0">
            <a:spAutoFit/>
          </a:bodyPr>
          <a:lstStyle/>
          <a:p>
            <a:fld id="{F399CDCE-CB92-6044-B6C8-4EAFB1DFF0A0}" type="slidenum">
              <a:rPr lang="en-US" sz="900" smtClean="0">
                <a:solidFill>
                  <a:srgbClr val="393535"/>
                </a:solidFill>
                <a:latin typeface="Raleway" panose="020B0003030101060003" pitchFamily="34" charset="0"/>
              </a:rPr>
              <a:t>‹#›</a:t>
            </a:fld>
            <a:endParaRPr lang="en-US" sz="900" dirty="0">
              <a:solidFill>
                <a:srgbClr val="393535"/>
              </a:solidFill>
              <a:latin typeface="Raleway" panose="020B0003030101060003" pitchFamily="34" charset="0"/>
            </a:endParaRPr>
          </a:p>
        </p:txBody>
      </p:sp>
    </p:spTree>
    <p:extLst>
      <p:ext uri="{BB962C8B-B14F-4D97-AF65-F5344CB8AC3E}">
        <p14:creationId xmlns:p14="http://schemas.microsoft.com/office/powerpoint/2010/main" val="3997162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3399183"/>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pic>
        <p:nvPicPr>
          <p:cNvPr id="5" name="Picture 4">
            <a:extLst>
              <a:ext uri="{FF2B5EF4-FFF2-40B4-BE49-F238E27FC236}">
                <a16:creationId xmlns:a16="http://schemas.microsoft.com/office/drawing/2014/main" id="{BF2F08ED-A25D-774E-8A88-C0AF1742F1A1}"/>
              </a:ext>
            </a:extLst>
          </p:cNvPr>
          <p:cNvPicPr>
            <a:picLocks noChangeAspect="1"/>
          </p:cNvPicPr>
          <p:nvPr userDrawn="1"/>
        </p:nvPicPr>
        <p:blipFill>
          <a:blip r:embed="rId2"/>
          <a:stretch>
            <a:fillRect/>
          </a:stretch>
        </p:blipFill>
        <p:spPr>
          <a:xfrm>
            <a:off x="11637125" y="6413445"/>
            <a:ext cx="218958" cy="183937"/>
          </a:xfrm>
          <a:prstGeom prst="rect">
            <a:avLst/>
          </a:prstGeom>
        </p:spPr>
      </p:pic>
      <p:sp>
        <p:nvSpPr>
          <p:cNvPr id="6" name="TextBox 5">
            <a:extLst>
              <a:ext uri="{FF2B5EF4-FFF2-40B4-BE49-F238E27FC236}">
                <a16:creationId xmlns:a16="http://schemas.microsoft.com/office/drawing/2014/main" id="{0BEDB967-294E-4F4F-B5CB-D3E67B118425}"/>
              </a:ext>
            </a:extLst>
          </p:cNvPr>
          <p:cNvSpPr txBox="1"/>
          <p:nvPr userDrawn="1"/>
        </p:nvSpPr>
        <p:spPr>
          <a:xfrm>
            <a:off x="11324461" y="6413445"/>
            <a:ext cx="343364" cy="230832"/>
          </a:xfrm>
          <a:prstGeom prst="rect">
            <a:avLst/>
          </a:prstGeom>
          <a:noFill/>
        </p:spPr>
        <p:txBody>
          <a:bodyPr wrap="none" rtlCol="0">
            <a:spAutoFit/>
          </a:bodyPr>
          <a:lstStyle/>
          <a:p>
            <a:fld id="{F399CDCE-CB92-6044-B6C8-4EAFB1DFF0A0}" type="slidenum">
              <a:rPr lang="en-US" sz="900" smtClean="0">
                <a:solidFill>
                  <a:srgbClr val="393535"/>
                </a:solidFill>
                <a:latin typeface="Raleway" panose="020B0003030101060003" pitchFamily="34" charset="0"/>
              </a:rPr>
              <a:t>‹#›</a:t>
            </a:fld>
            <a:endParaRPr lang="en-US" sz="900" dirty="0">
              <a:solidFill>
                <a:srgbClr val="393535"/>
              </a:solidFill>
              <a:latin typeface="Raleway" panose="020B0003030101060003" pitchFamily="34" charset="0"/>
            </a:endParaRPr>
          </a:p>
        </p:txBody>
      </p:sp>
    </p:spTree>
    <p:extLst>
      <p:ext uri="{BB962C8B-B14F-4D97-AF65-F5344CB8AC3E}">
        <p14:creationId xmlns:p14="http://schemas.microsoft.com/office/powerpoint/2010/main" val="3777140427"/>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Diseño personalizado">
    <p:spTree>
      <p:nvGrpSpPr>
        <p:cNvPr id="1" name=""/>
        <p:cNvGrpSpPr/>
        <p:nvPr/>
      </p:nvGrpSpPr>
      <p:grpSpPr>
        <a:xfrm>
          <a:off x="0" y="0"/>
          <a:ext cx="0" cy="0"/>
          <a:chOff x="0" y="0"/>
          <a:chExt cx="0" cy="0"/>
        </a:xfrm>
      </p:grpSpPr>
      <p:sp>
        <p:nvSpPr>
          <p:cNvPr id="19" name="Marcador de imagen 12"/>
          <p:cNvSpPr>
            <a:spLocks noGrp="1"/>
          </p:cNvSpPr>
          <p:nvPr>
            <p:ph type="pic" sz="quarter" idx="13"/>
          </p:nvPr>
        </p:nvSpPr>
        <p:spPr>
          <a:xfrm>
            <a:off x="4064000" y="1"/>
            <a:ext cx="8128000" cy="167972"/>
          </a:xfrm>
          <a:solidFill>
            <a:srgbClr val="FF86E3"/>
          </a:solidFill>
        </p:spPr>
        <p:txBody>
          <a:bodyPr/>
          <a:lstStyle/>
          <a:p>
            <a:endParaRPr lang="es-ES_tradnl"/>
          </a:p>
        </p:txBody>
      </p:sp>
      <p:sp>
        <p:nvSpPr>
          <p:cNvPr id="14" name="Marcador de imagen 12"/>
          <p:cNvSpPr>
            <a:spLocks noGrp="1"/>
          </p:cNvSpPr>
          <p:nvPr>
            <p:ph type="pic" sz="quarter" idx="12"/>
          </p:nvPr>
        </p:nvSpPr>
        <p:spPr>
          <a:xfrm>
            <a:off x="4064000" y="1"/>
            <a:ext cx="2032000" cy="167972"/>
          </a:xfrm>
          <a:solidFill>
            <a:srgbClr val="FF86E3"/>
          </a:solidFill>
        </p:spPr>
        <p:txBody>
          <a:bodyPr/>
          <a:lstStyle/>
          <a:p>
            <a:endParaRPr lang="es-ES_tradnl"/>
          </a:p>
        </p:txBody>
      </p:sp>
      <p:sp>
        <p:nvSpPr>
          <p:cNvPr id="10" name="Marcador de pie de página 3"/>
          <p:cNvSpPr>
            <a:spLocks noGrp="1"/>
          </p:cNvSpPr>
          <p:nvPr>
            <p:ph type="ftr" sz="quarter" idx="11"/>
          </p:nvPr>
        </p:nvSpPr>
        <p:spPr>
          <a:xfrm>
            <a:off x="1014047" y="6512297"/>
            <a:ext cx="3139740" cy="164162"/>
          </a:xfrm>
          <a:prstGeom prst="rect">
            <a:avLst/>
          </a:prstGeom>
        </p:spPr>
        <p:txBody>
          <a:bodyPr lIns="0" tIns="0" rIns="0" bIns="0" anchor="t"/>
          <a:lstStyle>
            <a:lvl1pPr algn="l">
              <a:defRPr sz="1067" b="1" i="0">
                <a:latin typeface="Montserrat" charset="0"/>
                <a:ea typeface="Montserrat" charset="0"/>
                <a:cs typeface="Montserrat" charset="0"/>
              </a:defRPr>
            </a:lvl1pPr>
          </a:lstStyle>
          <a:p>
            <a:r>
              <a:rPr lang="es-ES_tradnl" dirty="0">
                <a:solidFill>
                  <a:schemeClr val="accent2"/>
                </a:solidFill>
              </a:rPr>
              <a:t>YOUR COMPANY </a:t>
            </a:r>
            <a:r>
              <a:rPr lang="es-ES_tradnl" b="0" dirty="0">
                <a:solidFill>
                  <a:schemeClr val="tx1">
                    <a:lumMod val="65000"/>
                    <a:lumOff val="35000"/>
                  </a:schemeClr>
                </a:solidFill>
              </a:rPr>
              <a:t>LOGO OR URL</a:t>
            </a:r>
          </a:p>
        </p:txBody>
      </p:sp>
      <p:sp>
        <p:nvSpPr>
          <p:cNvPr id="13" name="Título 1"/>
          <p:cNvSpPr>
            <a:spLocks noGrp="1"/>
          </p:cNvSpPr>
          <p:nvPr>
            <p:ph type="title" hasCustomPrompt="1"/>
          </p:nvPr>
        </p:nvSpPr>
        <p:spPr>
          <a:xfrm>
            <a:off x="1014048" y="730333"/>
            <a:ext cx="2825524" cy="2781692"/>
          </a:xfrm>
        </p:spPr>
        <p:txBody>
          <a:bodyPr lIns="0" tIns="0" rIns="0" bIns="0" anchor="t">
            <a:noAutofit/>
          </a:bodyPr>
          <a:lstStyle>
            <a:lvl1pPr>
              <a:defRPr sz="4267" b="1" i="0" baseline="0">
                <a:latin typeface="Montserrat" charset="0"/>
                <a:ea typeface="Montserrat" charset="0"/>
                <a:cs typeface="Montserrat" charset="0"/>
              </a:defRPr>
            </a:lvl1pPr>
          </a:lstStyle>
          <a:p>
            <a:r>
              <a:rPr lang="es-ES_tradnl" dirty="0"/>
              <a:t>TWO</a:t>
            </a:r>
            <a:br>
              <a:rPr lang="es-ES_tradnl" dirty="0"/>
            </a:br>
            <a:r>
              <a:rPr lang="es-ES_tradnl" dirty="0"/>
              <a:t>PICTURE SLIDE LEFT</a:t>
            </a:r>
          </a:p>
        </p:txBody>
      </p:sp>
      <p:pic>
        <p:nvPicPr>
          <p:cNvPr id="7" name="Picture 6">
            <a:extLst>
              <a:ext uri="{FF2B5EF4-FFF2-40B4-BE49-F238E27FC236}">
                <a16:creationId xmlns:a16="http://schemas.microsoft.com/office/drawing/2014/main" id="{1B942BD1-5049-6043-A10B-DD5ACC7F48C0}"/>
              </a:ext>
            </a:extLst>
          </p:cNvPr>
          <p:cNvPicPr>
            <a:picLocks noChangeAspect="1"/>
          </p:cNvPicPr>
          <p:nvPr userDrawn="1"/>
        </p:nvPicPr>
        <p:blipFill>
          <a:blip r:embed="rId2"/>
          <a:stretch>
            <a:fillRect/>
          </a:stretch>
        </p:blipFill>
        <p:spPr>
          <a:xfrm>
            <a:off x="11637125" y="6413445"/>
            <a:ext cx="218958" cy="183937"/>
          </a:xfrm>
          <a:prstGeom prst="rect">
            <a:avLst/>
          </a:prstGeom>
        </p:spPr>
      </p:pic>
      <p:sp>
        <p:nvSpPr>
          <p:cNvPr id="8" name="TextBox 7">
            <a:extLst>
              <a:ext uri="{FF2B5EF4-FFF2-40B4-BE49-F238E27FC236}">
                <a16:creationId xmlns:a16="http://schemas.microsoft.com/office/drawing/2014/main" id="{895541CE-9E6F-3949-8362-6632972E688C}"/>
              </a:ext>
            </a:extLst>
          </p:cNvPr>
          <p:cNvSpPr txBox="1"/>
          <p:nvPr userDrawn="1"/>
        </p:nvSpPr>
        <p:spPr>
          <a:xfrm>
            <a:off x="11324461" y="6413445"/>
            <a:ext cx="343364" cy="230832"/>
          </a:xfrm>
          <a:prstGeom prst="rect">
            <a:avLst/>
          </a:prstGeom>
          <a:noFill/>
        </p:spPr>
        <p:txBody>
          <a:bodyPr wrap="none" rtlCol="0">
            <a:spAutoFit/>
          </a:bodyPr>
          <a:lstStyle/>
          <a:p>
            <a:fld id="{F399CDCE-CB92-6044-B6C8-4EAFB1DFF0A0}" type="slidenum">
              <a:rPr lang="en-US" sz="900" smtClean="0">
                <a:solidFill>
                  <a:srgbClr val="393535"/>
                </a:solidFill>
                <a:latin typeface="Raleway" panose="020B0003030101060003" pitchFamily="34" charset="0"/>
              </a:rPr>
              <a:t>‹#›</a:t>
            </a:fld>
            <a:endParaRPr lang="en-US" sz="900" dirty="0">
              <a:solidFill>
                <a:srgbClr val="393535"/>
              </a:solidFill>
              <a:latin typeface="Raleway" panose="020B0003030101060003" pitchFamily="34" charset="0"/>
            </a:endParaRPr>
          </a:p>
        </p:txBody>
      </p:sp>
    </p:spTree>
    <p:extLst>
      <p:ext uri="{BB962C8B-B14F-4D97-AF65-F5344CB8AC3E}">
        <p14:creationId xmlns:p14="http://schemas.microsoft.com/office/powerpoint/2010/main" val="55229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pic>
        <p:nvPicPr>
          <p:cNvPr id="5" name="Picture 4">
            <a:extLst>
              <a:ext uri="{FF2B5EF4-FFF2-40B4-BE49-F238E27FC236}">
                <a16:creationId xmlns:a16="http://schemas.microsoft.com/office/drawing/2014/main" id="{BF2F08ED-A25D-774E-8A88-C0AF1742F1A1}"/>
              </a:ext>
            </a:extLst>
          </p:cNvPr>
          <p:cNvPicPr>
            <a:picLocks noChangeAspect="1"/>
          </p:cNvPicPr>
          <p:nvPr userDrawn="1"/>
        </p:nvPicPr>
        <p:blipFill>
          <a:blip r:embed="rId2"/>
          <a:stretch>
            <a:fillRect/>
          </a:stretch>
        </p:blipFill>
        <p:spPr>
          <a:xfrm>
            <a:off x="11637125" y="6413445"/>
            <a:ext cx="218958" cy="183937"/>
          </a:xfrm>
          <a:prstGeom prst="rect">
            <a:avLst/>
          </a:prstGeom>
        </p:spPr>
      </p:pic>
      <p:sp>
        <p:nvSpPr>
          <p:cNvPr id="6" name="TextBox 5">
            <a:extLst>
              <a:ext uri="{FF2B5EF4-FFF2-40B4-BE49-F238E27FC236}">
                <a16:creationId xmlns:a16="http://schemas.microsoft.com/office/drawing/2014/main" id="{0BEDB967-294E-4F4F-B5CB-D3E67B118425}"/>
              </a:ext>
            </a:extLst>
          </p:cNvPr>
          <p:cNvSpPr txBox="1"/>
          <p:nvPr userDrawn="1"/>
        </p:nvSpPr>
        <p:spPr>
          <a:xfrm>
            <a:off x="11324461" y="6413445"/>
            <a:ext cx="343364" cy="230832"/>
          </a:xfrm>
          <a:prstGeom prst="rect">
            <a:avLst/>
          </a:prstGeom>
          <a:noFill/>
        </p:spPr>
        <p:txBody>
          <a:bodyPr wrap="none" rtlCol="0">
            <a:spAutoFit/>
          </a:bodyPr>
          <a:lstStyle/>
          <a:p>
            <a:fld id="{F399CDCE-CB92-6044-B6C8-4EAFB1DFF0A0}" type="slidenum">
              <a:rPr lang="en-US" sz="900" smtClean="0">
                <a:solidFill>
                  <a:srgbClr val="393535"/>
                </a:solidFill>
                <a:latin typeface="Raleway" panose="020B0003030101060003" pitchFamily="34" charset="0"/>
              </a:rPr>
              <a:t>‹#›</a:t>
            </a:fld>
            <a:endParaRPr lang="en-US" sz="900" dirty="0">
              <a:solidFill>
                <a:srgbClr val="393535"/>
              </a:solidFill>
              <a:latin typeface="Raleway" panose="020B0003030101060003" pitchFamily="34" charset="0"/>
            </a:endParaRPr>
          </a:p>
        </p:txBody>
      </p:sp>
      <p:sp>
        <p:nvSpPr>
          <p:cNvPr id="9" name="TextBox 8">
            <a:extLst>
              <a:ext uri="{FF2B5EF4-FFF2-40B4-BE49-F238E27FC236}">
                <a16:creationId xmlns:a16="http://schemas.microsoft.com/office/drawing/2014/main" id="{3C7E4E30-0287-3449-8D31-EB3AD98040D9}"/>
              </a:ext>
            </a:extLst>
          </p:cNvPr>
          <p:cNvSpPr txBox="1"/>
          <p:nvPr userDrawn="1"/>
        </p:nvSpPr>
        <p:spPr>
          <a:xfrm>
            <a:off x="281362" y="6405697"/>
            <a:ext cx="1293944" cy="215444"/>
          </a:xfrm>
          <a:prstGeom prst="rect">
            <a:avLst/>
          </a:prstGeom>
          <a:noFill/>
        </p:spPr>
        <p:txBody>
          <a:bodyPr wrap="none" rtlCol="0">
            <a:spAutoFit/>
          </a:bodyPr>
          <a:lstStyle/>
          <a:p>
            <a:r>
              <a:rPr lang="en-US" sz="800" b="0" i="0" dirty="0">
                <a:solidFill>
                  <a:schemeClr val="bg1"/>
                </a:solidFill>
                <a:latin typeface="Raleway Medium" panose="020B0003030101060003" pitchFamily="34" charset="0"/>
              </a:rPr>
              <a:t>EXECUTIVE SUMMARY</a:t>
            </a:r>
          </a:p>
        </p:txBody>
      </p:sp>
    </p:spTree>
    <p:extLst>
      <p:ext uri="{BB962C8B-B14F-4D97-AF65-F5344CB8AC3E}">
        <p14:creationId xmlns:p14="http://schemas.microsoft.com/office/powerpoint/2010/main" val="2716953545"/>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2_Diseño personalizado">
    <p:spTree>
      <p:nvGrpSpPr>
        <p:cNvPr id="1" name=""/>
        <p:cNvGrpSpPr/>
        <p:nvPr/>
      </p:nvGrpSpPr>
      <p:grpSpPr>
        <a:xfrm>
          <a:off x="0" y="0"/>
          <a:ext cx="0" cy="0"/>
          <a:chOff x="0" y="0"/>
          <a:chExt cx="0" cy="0"/>
        </a:xfrm>
      </p:grpSpPr>
      <p:sp>
        <p:nvSpPr>
          <p:cNvPr id="3" name="Picture Placeholder 59"/>
          <p:cNvSpPr>
            <a:spLocks noGrp="1"/>
          </p:cNvSpPr>
          <p:nvPr>
            <p:ph type="pic" sz="quarter" idx="12"/>
          </p:nvPr>
        </p:nvSpPr>
        <p:spPr>
          <a:xfrm>
            <a:off x="4186872" y="1"/>
            <a:ext cx="9550400" cy="6857999"/>
          </a:xfrm>
          <a:custGeom>
            <a:avLst/>
            <a:gdLst>
              <a:gd name="connsiteX0" fmla="*/ 2690813 w 7162801"/>
              <a:gd name="connsiteY0" fmla="*/ 5276849 h 6858000"/>
              <a:gd name="connsiteX1" fmla="*/ 3976688 w 7162801"/>
              <a:gd name="connsiteY1" fmla="*/ 5276849 h 6858000"/>
              <a:gd name="connsiteX2" fmla="*/ 4619625 w 7162801"/>
              <a:gd name="connsiteY2" fmla="*/ 6386512 h 6858000"/>
              <a:gd name="connsiteX3" fmla="*/ 4348162 w 7162801"/>
              <a:gd name="connsiteY3" fmla="*/ 6857999 h 6858000"/>
              <a:gd name="connsiteX4" fmla="*/ 2319338 w 7162801"/>
              <a:gd name="connsiteY4" fmla="*/ 6857999 h 6858000"/>
              <a:gd name="connsiteX5" fmla="*/ 2047875 w 7162801"/>
              <a:gd name="connsiteY5" fmla="*/ 6386512 h 6858000"/>
              <a:gd name="connsiteX6" fmla="*/ 6786562 w 7162801"/>
              <a:gd name="connsiteY6" fmla="*/ 5262562 h 6858000"/>
              <a:gd name="connsiteX7" fmla="*/ 7162800 w 7162801"/>
              <a:gd name="connsiteY7" fmla="*/ 5262562 h 6858000"/>
              <a:gd name="connsiteX8" fmla="*/ 7162800 w 7162801"/>
              <a:gd name="connsiteY8" fmla="*/ 6858000 h 6858000"/>
              <a:gd name="connsiteX9" fmla="*/ 6424612 w 7162801"/>
              <a:gd name="connsiteY9" fmla="*/ 6858000 h 6858000"/>
              <a:gd name="connsiteX10" fmla="*/ 6143625 w 7162801"/>
              <a:gd name="connsiteY10" fmla="*/ 6376988 h 6858000"/>
              <a:gd name="connsiteX11" fmla="*/ 4738688 w 7162801"/>
              <a:gd name="connsiteY11" fmla="*/ 4062412 h 6858000"/>
              <a:gd name="connsiteX12" fmla="*/ 6024562 w 7162801"/>
              <a:gd name="connsiteY12" fmla="*/ 4062412 h 6858000"/>
              <a:gd name="connsiteX13" fmla="*/ 6667500 w 7162801"/>
              <a:gd name="connsiteY13" fmla="*/ 5176837 h 6858000"/>
              <a:gd name="connsiteX14" fmla="*/ 6024562 w 7162801"/>
              <a:gd name="connsiteY14" fmla="*/ 6291262 h 6858000"/>
              <a:gd name="connsiteX15" fmla="*/ 4738688 w 7162801"/>
              <a:gd name="connsiteY15" fmla="*/ 6291262 h 6858000"/>
              <a:gd name="connsiteX16" fmla="*/ 4095750 w 7162801"/>
              <a:gd name="connsiteY16" fmla="*/ 5176837 h 6858000"/>
              <a:gd name="connsiteX17" fmla="*/ 2690813 w 7162801"/>
              <a:gd name="connsiteY17" fmla="*/ 2928938 h 6858000"/>
              <a:gd name="connsiteX18" fmla="*/ 3976688 w 7162801"/>
              <a:gd name="connsiteY18" fmla="*/ 2928938 h 6858000"/>
              <a:gd name="connsiteX19" fmla="*/ 4619625 w 7162801"/>
              <a:gd name="connsiteY19" fmla="*/ 4043362 h 6858000"/>
              <a:gd name="connsiteX20" fmla="*/ 3976688 w 7162801"/>
              <a:gd name="connsiteY20" fmla="*/ 5157787 h 6858000"/>
              <a:gd name="connsiteX21" fmla="*/ 2690813 w 7162801"/>
              <a:gd name="connsiteY21" fmla="*/ 5157787 h 6858000"/>
              <a:gd name="connsiteX22" fmla="*/ 2047875 w 7162801"/>
              <a:gd name="connsiteY22" fmla="*/ 4043362 h 6858000"/>
              <a:gd name="connsiteX23" fmla="*/ 6786562 w 7162801"/>
              <a:gd name="connsiteY23" fmla="*/ 2914650 h 6858000"/>
              <a:gd name="connsiteX24" fmla="*/ 7162800 w 7162801"/>
              <a:gd name="connsiteY24" fmla="*/ 2914650 h 6858000"/>
              <a:gd name="connsiteX25" fmla="*/ 7162800 w 7162801"/>
              <a:gd name="connsiteY25" fmla="*/ 5143499 h 6858000"/>
              <a:gd name="connsiteX26" fmla="*/ 6786562 w 7162801"/>
              <a:gd name="connsiteY26" fmla="*/ 5143499 h 6858000"/>
              <a:gd name="connsiteX27" fmla="*/ 6143625 w 7162801"/>
              <a:gd name="connsiteY27" fmla="*/ 4029074 h 6858000"/>
              <a:gd name="connsiteX28" fmla="*/ 4738688 w 7162801"/>
              <a:gd name="connsiteY28" fmla="*/ 1714500 h 6858000"/>
              <a:gd name="connsiteX29" fmla="*/ 6024562 w 7162801"/>
              <a:gd name="connsiteY29" fmla="*/ 1714500 h 6858000"/>
              <a:gd name="connsiteX30" fmla="*/ 6667500 w 7162801"/>
              <a:gd name="connsiteY30" fmla="*/ 2828924 h 6858000"/>
              <a:gd name="connsiteX31" fmla="*/ 6024562 w 7162801"/>
              <a:gd name="connsiteY31" fmla="*/ 3943349 h 6858000"/>
              <a:gd name="connsiteX32" fmla="*/ 4738688 w 7162801"/>
              <a:gd name="connsiteY32" fmla="*/ 3943349 h 6858000"/>
              <a:gd name="connsiteX33" fmla="*/ 4095750 w 7162801"/>
              <a:gd name="connsiteY33" fmla="*/ 2828924 h 6858000"/>
              <a:gd name="connsiteX34" fmla="*/ 642937 w 7162801"/>
              <a:gd name="connsiteY34" fmla="*/ 1714500 h 6858000"/>
              <a:gd name="connsiteX35" fmla="*/ 1928812 w 7162801"/>
              <a:gd name="connsiteY35" fmla="*/ 1714500 h 6858000"/>
              <a:gd name="connsiteX36" fmla="*/ 2571750 w 7162801"/>
              <a:gd name="connsiteY36" fmla="*/ 2828924 h 6858000"/>
              <a:gd name="connsiteX37" fmla="*/ 1928812 w 7162801"/>
              <a:gd name="connsiteY37" fmla="*/ 3943349 h 6858000"/>
              <a:gd name="connsiteX38" fmla="*/ 642937 w 7162801"/>
              <a:gd name="connsiteY38" fmla="*/ 3943349 h 6858000"/>
              <a:gd name="connsiteX39" fmla="*/ 0 w 7162801"/>
              <a:gd name="connsiteY39" fmla="*/ 2828924 h 6858000"/>
              <a:gd name="connsiteX40" fmla="*/ 2690813 w 7162801"/>
              <a:gd name="connsiteY40" fmla="*/ 576263 h 6858000"/>
              <a:gd name="connsiteX41" fmla="*/ 3976688 w 7162801"/>
              <a:gd name="connsiteY41" fmla="*/ 576263 h 6858000"/>
              <a:gd name="connsiteX42" fmla="*/ 4619625 w 7162801"/>
              <a:gd name="connsiteY42" fmla="*/ 1690688 h 6858000"/>
              <a:gd name="connsiteX43" fmla="*/ 3976688 w 7162801"/>
              <a:gd name="connsiteY43" fmla="*/ 2805112 h 6858000"/>
              <a:gd name="connsiteX44" fmla="*/ 2690813 w 7162801"/>
              <a:gd name="connsiteY44" fmla="*/ 2805112 h 6858000"/>
              <a:gd name="connsiteX45" fmla="*/ 2047875 w 7162801"/>
              <a:gd name="connsiteY45" fmla="*/ 1690688 h 6858000"/>
              <a:gd name="connsiteX46" fmla="*/ 6786562 w 7162801"/>
              <a:gd name="connsiteY46" fmla="*/ 566738 h 6858000"/>
              <a:gd name="connsiteX47" fmla="*/ 7162800 w 7162801"/>
              <a:gd name="connsiteY47" fmla="*/ 566738 h 6858000"/>
              <a:gd name="connsiteX48" fmla="*/ 7162800 w 7162801"/>
              <a:gd name="connsiteY48" fmla="*/ 2795587 h 6858000"/>
              <a:gd name="connsiteX49" fmla="*/ 6786562 w 7162801"/>
              <a:gd name="connsiteY49" fmla="*/ 2795587 h 6858000"/>
              <a:gd name="connsiteX50" fmla="*/ 6143625 w 7162801"/>
              <a:gd name="connsiteY50" fmla="*/ 1681163 h 6858000"/>
              <a:gd name="connsiteX51" fmla="*/ 6529388 w 7162801"/>
              <a:gd name="connsiteY51" fmla="*/ 0 h 6858000"/>
              <a:gd name="connsiteX52" fmla="*/ 7162801 w 7162801"/>
              <a:gd name="connsiteY52" fmla="*/ 0 h 6858000"/>
              <a:gd name="connsiteX53" fmla="*/ 7162801 w 7162801"/>
              <a:gd name="connsiteY53" fmla="*/ 442912 h 6858000"/>
              <a:gd name="connsiteX54" fmla="*/ 6786563 w 7162801"/>
              <a:gd name="connsiteY54" fmla="*/ 442912 h 6858000"/>
              <a:gd name="connsiteX55" fmla="*/ 4371975 w 7162801"/>
              <a:gd name="connsiteY55" fmla="*/ 0 h 6858000"/>
              <a:gd name="connsiteX56" fmla="*/ 6396038 w 7162801"/>
              <a:gd name="connsiteY56" fmla="*/ 0 h 6858000"/>
              <a:gd name="connsiteX57" fmla="*/ 6667500 w 7162801"/>
              <a:gd name="connsiteY57" fmla="*/ 476250 h 6858000"/>
              <a:gd name="connsiteX58" fmla="*/ 6024562 w 7162801"/>
              <a:gd name="connsiteY58" fmla="*/ 1585913 h 6858000"/>
              <a:gd name="connsiteX59" fmla="*/ 4738688 w 7162801"/>
              <a:gd name="connsiteY59" fmla="*/ 1585913 h 6858000"/>
              <a:gd name="connsiteX60" fmla="*/ 4095750 w 7162801"/>
              <a:gd name="connsiteY60" fmla="*/ 476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162801" h="6858000">
                <a:moveTo>
                  <a:pt x="2690813" y="5276849"/>
                </a:moveTo>
                <a:lnTo>
                  <a:pt x="3976688" y="5276849"/>
                </a:lnTo>
                <a:lnTo>
                  <a:pt x="4619625" y="6386512"/>
                </a:lnTo>
                <a:lnTo>
                  <a:pt x="4348162" y="6857999"/>
                </a:lnTo>
                <a:lnTo>
                  <a:pt x="2319338" y="6857999"/>
                </a:lnTo>
                <a:lnTo>
                  <a:pt x="2047875" y="6386512"/>
                </a:lnTo>
                <a:close/>
                <a:moveTo>
                  <a:pt x="6786562" y="5262562"/>
                </a:moveTo>
                <a:lnTo>
                  <a:pt x="7162800" y="5262562"/>
                </a:lnTo>
                <a:lnTo>
                  <a:pt x="7162800" y="6858000"/>
                </a:lnTo>
                <a:lnTo>
                  <a:pt x="6424612" y="6858000"/>
                </a:lnTo>
                <a:lnTo>
                  <a:pt x="6143625" y="6376988"/>
                </a:lnTo>
                <a:close/>
                <a:moveTo>
                  <a:pt x="4738688" y="4062412"/>
                </a:moveTo>
                <a:lnTo>
                  <a:pt x="6024562" y="4062412"/>
                </a:lnTo>
                <a:lnTo>
                  <a:pt x="6667500" y="5176837"/>
                </a:lnTo>
                <a:lnTo>
                  <a:pt x="6024562" y="6291262"/>
                </a:lnTo>
                <a:lnTo>
                  <a:pt x="4738688" y="6291262"/>
                </a:lnTo>
                <a:lnTo>
                  <a:pt x="4095750" y="5176837"/>
                </a:lnTo>
                <a:close/>
                <a:moveTo>
                  <a:pt x="2690813" y="2928938"/>
                </a:moveTo>
                <a:lnTo>
                  <a:pt x="3976688" y="2928938"/>
                </a:lnTo>
                <a:lnTo>
                  <a:pt x="4619625" y="4043362"/>
                </a:lnTo>
                <a:lnTo>
                  <a:pt x="3976688" y="5157787"/>
                </a:lnTo>
                <a:lnTo>
                  <a:pt x="2690813" y="5157787"/>
                </a:lnTo>
                <a:lnTo>
                  <a:pt x="2047875" y="4043362"/>
                </a:lnTo>
                <a:close/>
                <a:moveTo>
                  <a:pt x="6786562" y="2914650"/>
                </a:moveTo>
                <a:lnTo>
                  <a:pt x="7162800" y="2914650"/>
                </a:lnTo>
                <a:lnTo>
                  <a:pt x="7162800" y="5143499"/>
                </a:lnTo>
                <a:lnTo>
                  <a:pt x="6786562" y="5143499"/>
                </a:lnTo>
                <a:lnTo>
                  <a:pt x="6143625" y="4029074"/>
                </a:lnTo>
                <a:close/>
                <a:moveTo>
                  <a:pt x="4738688" y="1714500"/>
                </a:moveTo>
                <a:lnTo>
                  <a:pt x="6024562" y="1714500"/>
                </a:lnTo>
                <a:lnTo>
                  <a:pt x="6667500" y="2828924"/>
                </a:lnTo>
                <a:lnTo>
                  <a:pt x="6024562" y="3943349"/>
                </a:lnTo>
                <a:lnTo>
                  <a:pt x="4738688" y="3943349"/>
                </a:lnTo>
                <a:lnTo>
                  <a:pt x="4095750" y="2828924"/>
                </a:lnTo>
                <a:close/>
                <a:moveTo>
                  <a:pt x="642937" y="1714500"/>
                </a:moveTo>
                <a:lnTo>
                  <a:pt x="1928812" y="1714500"/>
                </a:lnTo>
                <a:lnTo>
                  <a:pt x="2571750" y="2828924"/>
                </a:lnTo>
                <a:lnTo>
                  <a:pt x="1928812" y="3943349"/>
                </a:lnTo>
                <a:lnTo>
                  <a:pt x="642937" y="3943349"/>
                </a:lnTo>
                <a:lnTo>
                  <a:pt x="0" y="2828924"/>
                </a:lnTo>
                <a:close/>
                <a:moveTo>
                  <a:pt x="2690813" y="576263"/>
                </a:moveTo>
                <a:lnTo>
                  <a:pt x="3976688" y="576263"/>
                </a:lnTo>
                <a:lnTo>
                  <a:pt x="4619625" y="1690688"/>
                </a:lnTo>
                <a:lnTo>
                  <a:pt x="3976688" y="2805112"/>
                </a:lnTo>
                <a:lnTo>
                  <a:pt x="2690813" y="2805112"/>
                </a:lnTo>
                <a:lnTo>
                  <a:pt x="2047875" y="1690688"/>
                </a:lnTo>
                <a:close/>
                <a:moveTo>
                  <a:pt x="6786562" y="566738"/>
                </a:moveTo>
                <a:lnTo>
                  <a:pt x="7162800" y="566738"/>
                </a:lnTo>
                <a:lnTo>
                  <a:pt x="7162800" y="2795587"/>
                </a:lnTo>
                <a:lnTo>
                  <a:pt x="6786562" y="2795587"/>
                </a:lnTo>
                <a:lnTo>
                  <a:pt x="6143625" y="1681163"/>
                </a:lnTo>
                <a:close/>
                <a:moveTo>
                  <a:pt x="6529388" y="0"/>
                </a:moveTo>
                <a:lnTo>
                  <a:pt x="7162801" y="0"/>
                </a:lnTo>
                <a:lnTo>
                  <a:pt x="7162801" y="442912"/>
                </a:lnTo>
                <a:lnTo>
                  <a:pt x="6786563" y="442912"/>
                </a:lnTo>
                <a:close/>
                <a:moveTo>
                  <a:pt x="4371975" y="0"/>
                </a:moveTo>
                <a:lnTo>
                  <a:pt x="6396038" y="0"/>
                </a:lnTo>
                <a:lnTo>
                  <a:pt x="6667500" y="476250"/>
                </a:lnTo>
                <a:lnTo>
                  <a:pt x="6024562" y="1585913"/>
                </a:lnTo>
                <a:lnTo>
                  <a:pt x="4738688" y="1585913"/>
                </a:lnTo>
                <a:lnTo>
                  <a:pt x="4095750" y="476250"/>
                </a:lnTo>
                <a:close/>
              </a:path>
            </a:pathLst>
          </a:custGeom>
          <a:solidFill>
            <a:srgbClr val="FF86E3"/>
          </a:solidFill>
        </p:spPr>
        <p:txBody>
          <a:bodyPr wrap="square">
            <a:noAutofit/>
          </a:bodyPr>
          <a:lstStyle/>
          <a:p>
            <a:endParaRPr lang="en-US"/>
          </a:p>
        </p:txBody>
      </p:sp>
      <p:sp>
        <p:nvSpPr>
          <p:cNvPr id="4" name="Title 1"/>
          <p:cNvSpPr>
            <a:spLocks noGrp="1"/>
          </p:cNvSpPr>
          <p:nvPr>
            <p:ph type="title" hasCustomPrompt="1"/>
          </p:nvPr>
        </p:nvSpPr>
        <p:spPr>
          <a:xfrm>
            <a:off x="886482" y="4775055"/>
            <a:ext cx="4267200" cy="899996"/>
          </a:xfrm>
        </p:spPr>
        <p:txBody>
          <a:bodyPr anchor="t">
            <a:normAutofit/>
          </a:bodyPr>
          <a:lstStyle>
            <a:lvl1pPr>
              <a:lnSpc>
                <a:spcPts val="3400"/>
              </a:lnSpc>
              <a:defRPr sz="3300"/>
            </a:lvl1pPr>
          </a:lstStyle>
          <a:p>
            <a:r>
              <a:rPr lang="en-US"/>
              <a:t>YOUR TITTLE GOES HERE</a:t>
            </a:r>
            <a:endParaRPr lang="en-US" dirty="0"/>
          </a:p>
        </p:txBody>
      </p:sp>
      <p:sp>
        <p:nvSpPr>
          <p:cNvPr id="5" name="Marcador de número de diapositiva 2"/>
          <p:cNvSpPr>
            <a:spLocks noGrp="1"/>
          </p:cNvSpPr>
          <p:nvPr>
            <p:ph type="sldNum" sz="quarter" idx="4"/>
          </p:nvPr>
        </p:nvSpPr>
        <p:spPr>
          <a:xfrm>
            <a:off x="10740790" y="6463959"/>
            <a:ext cx="608863" cy="141708"/>
          </a:xfrm>
          <a:prstGeom prst="rect">
            <a:avLst/>
          </a:prstGeom>
        </p:spPr>
        <p:txBody>
          <a:bodyPr lIns="0" tIns="0" rIns="0" bIns="0"/>
          <a:lstStyle>
            <a:lvl1pPr>
              <a:defRPr sz="800" b="0" i="0">
                <a:solidFill>
                  <a:schemeClr val="tx1">
                    <a:lumMod val="75000"/>
                    <a:lumOff val="25000"/>
                  </a:schemeClr>
                </a:solidFill>
                <a:latin typeface="Roboto" charset="0"/>
                <a:ea typeface="Roboto" charset="0"/>
                <a:cs typeface="Roboto" charset="0"/>
              </a:defRPr>
            </a:lvl1pPr>
          </a:lstStyle>
          <a:p>
            <a:fld id="{545AE2B8-5376-E74C-B75F-5A2AE8F0A192}" type="slidenum">
              <a:rPr lang="es-ES_tradnl" smtClean="0"/>
              <a:pPr/>
              <a:t>‹#›</a:t>
            </a:fld>
            <a:endParaRPr lang="es-ES_tradnl"/>
          </a:p>
        </p:txBody>
      </p:sp>
      <p:sp>
        <p:nvSpPr>
          <p:cNvPr id="6" name="Marcador de pie de página 3"/>
          <p:cNvSpPr>
            <a:spLocks noGrp="1"/>
          </p:cNvSpPr>
          <p:nvPr>
            <p:ph type="ftr" sz="quarter" idx="3"/>
          </p:nvPr>
        </p:nvSpPr>
        <p:spPr>
          <a:xfrm>
            <a:off x="1014050" y="6481012"/>
            <a:ext cx="3139740" cy="113081"/>
          </a:xfrm>
          <a:prstGeom prst="rect">
            <a:avLst/>
          </a:prstGeom>
        </p:spPr>
        <p:txBody>
          <a:bodyPr lIns="0" tIns="0" rIns="0" bIns="0" anchor="t"/>
          <a:lstStyle>
            <a:lvl1pPr algn="l">
              <a:defRPr sz="800" b="1" i="0">
                <a:latin typeface="Montserrat" charset="0"/>
                <a:ea typeface="Montserrat" charset="0"/>
                <a:cs typeface="Montserrat" charset="0"/>
              </a:defRPr>
            </a:lvl1pPr>
          </a:lstStyle>
          <a:p>
            <a:r>
              <a:rPr lang="es-ES_tradnl" dirty="0">
                <a:solidFill>
                  <a:schemeClr val="accent2"/>
                </a:solidFill>
              </a:rPr>
              <a:t>YOUR COMPANY </a:t>
            </a:r>
            <a:r>
              <a:rPr lang="es-ES_tradnl" b="0" dirty="0">
                <a:solidFill>
                  <a:schemeClr val="tx1">
                    <a:lumMod val="65000"/>
                    <a:lumOff val="35000"/>
                  </a:schemeClr>
                </a:solidFill>
              </a:rPr>
              <a:t>LOGO OR URL</a:t>
            </a:r>
          </a:p>
        </p:txBody>
      </p:sp>
    </p:spTree>
    <p:extLst>
      <p:ext uri="{BB962C8B-B14F-4D97-AF65-F5344CB8AC3E}">
        <p14:creationId xmlns:p14="http://schemas.microsoft.com/office/powerpoint/2010/main" val="240081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3167-521D-1E4C-B191-1E13E6D834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E5E46A-2C7B-4545-BD3B-B2D2578115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A1AE-12D1-DB42-B839-CC6E74C5993D}"/>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5" name="Footer Placeholder 4">
            <a:extLst>
              <a:ext uri="{FF2B5EF4-FFF2-40B4-BE49-F238E27FC236}">
                <a16:creationId xmlns:a16="http://schemas.microsoft.com/office/drawing/2014/main" id="{DED382EB-851F-B142-851B-F7CC5F862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300C7-7459-954B-B79D-6CCC412662B7}"/>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263549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6541-2280-594B-B6AE-7CE91802A5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583ED0-85FF-A845-A790-85F9F559F1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E8D97CA-12CE-2746-A215-0A4926EDC356}"/>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5" name="Footer Placeholder 4">
            <a:extLst>
              <a:ext uri="{FF2B5EF4-FFF2-40B4-BE49-F238E27FC236}">
                <a16:creationId xmlns:a16="http://schemas.microsoft.com/office/drawing/2014/main" id="{09A98220-5243-B64E-B578-4B599C113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BE422-FB87-BB49-BCE2-F52FE8B9997B}"/>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606487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0B63-A7CF-C846-81F7-33E11D929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FAC6DF-0B5E-FC42-8083-B7FA97A04D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DD7D7-9942-A44F-8075-CEACA8739C0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C5A580-16E7-F14F-8AF9-F933EA819E02}"/>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6" name="Footer Placeholder 5">
            <a:extLst>
              <a:ext uri="{FF2B5EF4-FFF2-40B4-BE49-F238E27FC236}">
                <a16:creationId xmlns:a16="http://schemas.microsoft.com/office/drawing/2014/main" id="{B7D238FD-1D27-E949-B929-C03613FA2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68B17D-81F2-4547-BF36-5357826DDB0A}"/>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2537005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9377D-FB09-6D41-8F91-45D65E4337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37926D-1C63-C542-A59A-5F5971E1F5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C5522C-5189-564C-B9B8-DA3B9785E1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F1A5-E20B-6C45-BF83-F8469216D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EE88F8-AC28-2D41-AE7E-C3657823F5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ACF4BB-9B5A-6446-920D-4DE179ABAA42}"/>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8" name="Footer Placeholder 7">
            <a:extLst>
              <a:ext uri="{FF2B5EF4-FFF2-40B4-BE49-F238E27FC236}">
                <a16:creationId xmlns:a16="http://schemas.microsoft.com/office/drawing/2014/main" id="{8FA0CE62-7B1C-3944-926E-8B43FE1159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6BDA4-BD26-F945-A391-9F189D8ABE76}"/>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68495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675B-E575-F846-AF22-14C74BA42E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7A8F7C-2F90-8542-BC98-7BA9D6088A96}"/>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4" name="Footer Placeholder 3">
            <a:extLst>
              <a:ext uri="{FF2B5EF4-FFF2-40B4-BE49-F238E27FC236}">
                <a16:creationId xmlns:a16="http://schemas.microsoft.com/office/drawing/2014/main" id="{26706656-83B7-1940-A1EF-02DC807659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9F52A-E668-B444-9936-3FE36556DF66}"/>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2432351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E925E4-4CC1-474F-9991-658D6C1B2668}"/>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3" name="Footer Placeholder 2">
            <a:extLst>
              <a:ext uri="{FF2B5EF4-FFF2-40B4-BE49-F238E27FC236}">
                <a16:creationId xmlns:a16="http://schemas.microsoft.com/office/drawing/2014/main" id="{5FA92204-118C-0749-A36D-0FB8642A1C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C7140A-0CFE-9B4F-BA27-CE1D95A9F5B8}"/>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274082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2195-3379-974A-9487-A99443D8B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49B3D4-EECE-474F-ABBB-83D4E0D51D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F0E8F3-FA8D-214D-A584-4A72727A12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8A4555-0833-DD48-90E9-CBE8C088DD2F}"/>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6" name="Footer Placeholder 5">
            <a:extLst>
              <a:ext uri="{FF2B5EF4-FFF2-40B4-BE49-F238E27FC236}">
                <a16:creationId xmlns:a16="http://schemas.microsoft.com/office/drawing/2014/main" id="{8477B329-3844-AB47-AFB3-2ED7A9AEAF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70B42-0B55-9641-92C3-1445D834B901}"/>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226225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0A11B-4839-724F-9372-489848A48C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B937BF-8F38-2841-8F8B-A2DF561E3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934C5D-C0CC-3A4D-B0FD-6AA6F49FA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045005E-46A1-FC4E-9855-BFDFEFB315F0}"/>
              </a:ext>
            </a:extLst>
          </p:cNvPr>
          <p:cNvSpPr>
            <a:spLocks noGrp="1"/>
          </p:cNvSpPr>
          <p:nvPr>
            <p:ph type="dt" sz="half" idx="10"/>
          </p:nvPr>
        </p:nvSpPr>
        <p:spPr/>
        <p:txBody>
          <a:bodyPr/>
          <a:lstStyle/>
          <a:p>
            <a:fld id="{4DA10563-485A-B548-833D-7BEF350CA5D5}" type="datetimeFigureOut">
              <a:rPr lang="en-US" smtClean="0"/>
              <a:t>1/9/2020</a:t>
            </a:fld>
            <a:endParaRPr lang="en-US"/>
          </a:p>
        </p:txBody>
      </p:sp>
      <p:sp>
        <p:nvSpPr>
          <p:cNvPr id="6" name="Footer Placeholder 5">
            <a:extLst>
              <a:ext uri="{FF2B5EF4-FFF2-40B4-BE49-F238E27FC236}">
                <a16:creationId xmlns:a16="http://schemas.microsoft.com/office/drawing/2014/main" id="{B84B6A20-749A-B941-BEF2-DFBA684D5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32EB1-3875-E04B-980F-8C312282C470}"/>
              </a:ext>
            </a:extLst>
          </p:cNvPr>
          <p:cNvSpPr>
            <a:spLocks noGrp="1"/>
          </p:cNvSpPr>
          <p:nvPr>
            <p:ph type="sldNum" sz="quarter" idx="12"/>
          </p:nvPr>
        </p:nvSpPr>
        <p:spPr/>
        <p:txBody>
          <a:bodyPr/>
          <a:lstStyle/>
          <a:p>
            <a:fld id="{7C01E66A-39E2-6F45-BD7D-F50BCA303B1D}" type="slidenum">
              <a:rPr lang="en-US" smtClean="0"/>
              <a:t>‹#›</a:t>
            </a:fld>
            <a:endParaRPr lang="en-US"/>
          </a:p>
        </p:txBody>
      </p:sp>
    </p:spTree>
    <p:extLst>
      <p:ext uri="{BB962C8B-B14F-4D97-AF65-F5344CB8AC3E}">
        <p14:creationId xmlns:p14="http://schemas.microsoft.com/office/powerpoint/2010/main" val="136357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46C47-5B1B-F34A-A4B9-773A8FB98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9FCA7E-CB59-A347-B1C6-DF076F71E7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954E1-B56F-F04F-80AF-61D4CE5C8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10563-485A-B548-833D-7BEF350CA5D5}" type="datetimeFigureOut">
              <a:rPr lang="en-US" smtClean="0"/>
              <a:t>1/9/2020</a:t>
            </a:fld>
            <a:endParaRPr lang="en-US"/>
          </a:p>
        </p:txBody>
      </p:sp>
      <p:sp>
        <p:nvSpPr>
          <p:cNvPr id="5" name="Footer Placeholder 4">
            <a:extLst>
              <a:ext uri="{FF2B5EF4-FFF2-40B4-BE49-F238E27FC236}">
                <a16:creationId xmlns:a16="http://schemas.microsoft.com/office/drawing/2014/main" id="{C324264F-D220-A642-85DE-A42BEAA373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11C20B-0E5E-054B-B45F-7CFE3F95D4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1E66A-39E2-6F45-BD7D-F50BCA303B1D}" type="slidenum">
              <a:rPr lang="en-US" smtClean="0"/>
              <a:t>‹#›</a:t>
            </a:fld>
            <a:endParaRPr lang="en-US"/>
          </a:p>
        </p:txBody>
      </p:sp>
    </p:spTree>
    <p:extLst>
      <p:ext uri="{BB962C8B-B14F-4D97-AF65-F5344CB8AC3E}">
        <p14:creationId xmlns:p14="http://schemas.microsoft.com/office/powerpoint/2010/main" val="2066514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0.emf"/><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tif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13.xml"/><Relationship Id="rId5" Type="http://schemas.openxmlformats.org/officeDocument/2006/relationships/image" Target="../media/image16.tiff"/><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hyperlink" Target="mailto:ana@pmmc.ae" TargetMode="External"/><Relationship Id="rId2" Type="http://schemas.openxmlformats.org/officeDocument/2006/relationships/image" Target="../media/image9.tiff"/><Relationship Id="rId1" Type="http://schemas.openxmlformats.org/officeDocument/2006/relationships/slideLayout" Target="../slideLayouts/slideLayout16.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7CB08A67-AF33-C64E-930A-224C12A6B3F4}"/>
              </a:ext>
            </a:extLst>
          </p:cNvPr>
          <p:cNvPicPr>
            <a:picLocks noGrp="1" noChangeAspect="1"/>
          </p:cNvPicPr>
          <p:nvPr>
            <p:ph type="pic" sz="quarter" idx="12"/>
          </p:nvPr>
        </p:nvPicPr>
        <p:blipFill>
          <a:blip r:embed="rId2">
            <a:alphaModFix/>
            <a:extLst>
              <a:ext uri="{BEBA8EAE-BF5A-486C-A8C5-ECC9F3942E4B}">
                <a14:imgProps xmlns:a14="http://schemas.microsoft.com/office/drawing/2010/main">
                  <a14:imgLayer>
                    <a14:imgEffect>
                      <a14:colorTemperature colorTemp="6291"/>
                    </a14:imgEffect>
                    <a14:imgEffect>
                      <a14:saturation sat="123000"/>
                    </a14:imgEffect>
                  </a14:imgLayer>
                </a14:imgProps>
              </a:ext>
              <a:ext uri="{28A0092B-C50C-407E-A947-70E740481C1C}">
                <a14:useLocalDpi xmlns:a14="http://schemas.microsoft.com/office/drawing/2010/main" val="0"/>
              </a:ext>
            </a:extLst>
          </a:blip>
          <a:srcRect l="3351" r="3351"/>
          <a:stretch>
            <a:fillRect/>
          </a:stretch>
        </p:blipFill>
        <p:spPr>
          <a:xfrm>
            <a:off x="5029277" y="1"/>
            <a:ext cx="7162299" cy="6858000"/>
          </a:xfrm>
        </p:spPr>
      </p:pic>
      <p:pic>
        <p:nvPicPr>
          <p:cNvPr id="11" name="Picture 10">
            <a:extLst>
              <a:ext uri="{FF2B5EF4-FFF2-40B4-BE49-F238E27FC236}">
                <a16:creationId xmlns:a16="http://schemas.microsoft.com/office/drawing/2014/main" id="{B9A7CD3B-9F3E-1C47-9F39-F97F8FC9D8C4}"/>
              </a:ext>
            </a:extLst>
          </p:cNvPr>
          <p:cNvPicPr>
            <a:picLocks noChangeAspect="1"/>
          </p:cNvPicPr>
          <p:nvPr/>
        </p:nvPicPr>
        <p:blipFill>
          <a:blip r:embed="rId3"/>
          <a:stretch>
            <a:fillRect/>
          </a:stretch>
        </p:blipFill>
        <p:spPr>
          <a:xfrm>
            <a:off x="968105" y="2778364"/>
            <a:ext cx="3405932" cy="1727649"/>
          </a:xfrm>
          <a:prstGeom prst="rect">
            <a:avLst/>
          </a:prstGeom>
        </p:spPr>
      </p:pic>
      <p:sp>
        <p:nvSpPr>
          <p:cNvPr id="15" name="Título 2">
            <a:extLst>
              <a:ext uri="{FF2B5EF4-FFF2-40B4-BE49-F238E27FC236}">
                <a16:creationId xmlns:a16="http://schemas.microsoft.com/office/drawing/2014/main" id="{CB588012-E2AD-E94E-9D26-7396017B33A9}"/>
              </a:ext>
            </a:extLst>
          </p:cNvPr>
          <p:cNvSpPr>
            <a:spLocks noGrp="1"/>
          </p:cNvSpPr>
          <p:nvPr>
            <p:ph type="title"/>
          </p:nvPr>
        </p:nvSpPr>
        <p:spPr>
          <a:xfrm>
            <a:off x="862239" y="1502239"/>
            <a:ext cx="6758616" cy="1841921"/>
          </a:xfrm>
        </p:spPr>
        <p:txBody>
          <a:bodyPr>
            <a:noAutofit/>
          </a:bodyPr>
          <a:lstStyle/>
          <a:p>
            <a:r>
              <a:rPr lang="en-GB" sz="5000" dirty="0">
                <a:solidFill>
                  <a:srgbClr val="737572"/>
                </a:solidFill>
                <a:latin typeface="Raleway" panose="020B0503030101060003" pitchFamily="34" charset="77"/>
                <a:ea typeface="Apple SD Gothic Neo" panose="02000300000000000000" pitchFamily="2" charset="-127"/>
                <a:cs typeface="Didot" panose="02000503000000020003" pitchFamily="2" charset="-79"/>
              </a:rPr>
              <a:t>INTERNSHIP</a:t>
            </a:r>
            <a:br>
              <a:rPr lang="bg-BG" sz="5000" dirty="0">
                <a:solidFill>
                  <a:srgbClr val="737572"/>
                </a:solidFill>
                <a:latin typeface="Raleway" panose="020B0503030101060003" pitchFamily="34" charset="77"/>
                <a:ea typeface="Apple SD Gothic Neo" panose="02000300000000000000" pitchFamily="2" charset="-127"/>
                <a:cs typeface="Didot" panose="02000503000000020003" pitchFamily="2" charset="-79"/>
              </a:rPr>
            </a:br>
            <a:r>
              <a:rPr lang="en-US" sz="5000" dirty="0">
                <a:solidFill>
                  <a:srgbClr val="C00000"/>
                </a:solidFill>
                <a:latin typeface="Raleway" panose="020B0503030101060003" pitchFamily="34" charset="77"/>
                <a:ea typeface="Apple SD Gothic Neo" panose="02000300000000000000" pitchFamily="2" charset="-127"/>
                <a:cs typeface="Didot" panose="02000503000000020003" pitchFamily="2" charset="-79"/>
              </a:rPr>
              <a:t>PROGRAM</a:t>
            </a:r>
            <a:r>
              <a:rPr lang="en-GB" sz="5000" dirty="0">
                <a:solidFill>
                  <a:srgbClr val="737572"/>
                </a:solidFill>
                <a:latin typeface="Raleway" panose="020B0503030101060003" pitchFamily="34" charset="77"/>
                <a:ea typeface="Apple SD Gothic Neo" panose="02000300000000000000" pitchFamily="2" charset="-127"/>
                <a:cs typeface="Didot" panose="02000503000000020003" pitchFamily="2" charset="-79"/>
              </a:rPr>
              <a:t> AT</a:t>
            </a:r>
            <a:endParaRPr lang="es-ES_tradnl" sz="5000" dirty="0">
              <a:solidFill>
                <a:srgbClr val="B2112A"/>
              </a:solidFill>
              <a:latin typeface="Raleway" panose="020B0503030101060003" pitchFamily="34" charset="77"/>
            </a:endParaRPr>
          </a:p>
        </p:txBody>
      </p:sp>
      <p:pic>
        <p:nvPicPr>
          <p:cNvPr id="19" name="Picture 18">
            <a:extLst>
              <a:ext uri="{FF2B5EF4-FFF2-40B4-BE49-F238E27FC236}">
                <a16:creationId xmlns:a16="http://schemas.microsoft.com/office/drawing/2014/main" id="{5DCB0775-B9AF-F44B-8472-06A416FD1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855" y="3028"/>
            <a:ext cx="1617922" cy="432645"/>
          </a:xfrm>
          <a:prstGeom prst="rect">
            <a:avLst/>
          </a:prstGeom>
        </p:spPr>
      </p:pic>
      <p:sp>
        <p:nvSpPr>
          <p:cNvPr id="7" name="Rectángulo 5">
            <a:extLst>
              <a:ext uri="{FF2B5EF4-FFF2-40B4-BE49-F238E27FC236}">
                <a16:creationId xmlns:a16="http://schemas.microsoft.com/office/drawing/2014/main" id="{B3F06EE7-BD89-2445-9ED7-9380F94ED700}"/>
              </a:ext>
            </a:extLst>
          </p:cNvPr>
          <p:cNvSpPr/>
          <p:nvPr/>
        </p:nvSpPr>
        <p:spPr>
          <a:xfrm>
            <a:off x="144188" y="1320010"/>
            <a:ext cx="724777" cy="45719"/>
          </a:xfrm>
          <a:prstGeom prst="rect">
            <a:avLst/>
          </a:prstGeom>
          <a:solidFill>
            <a:srgbClr val="B9122C"/>
          </a:solidFill>
          <a:ln w="0">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Tree>
    <p:extLst>
      <p:ext uri="{BB962C8B-B14F-4D97-AF65-F5344CB8AC3E}">
        <p14:creationId xmlns:p14="http://schemas.microsoft.com/office/powerpoint/2010/main" val="7434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5A9B1D-AC76-4645-ACDB-DCA9D88BCB31}"/>
              </a:ext>
            </a:extLst>
          </p:cNvPr>
          <p:cNvSpPr/>
          <p:nvPr/>
        </p:nvSpPr>
        <p:spPr>
          <a:xfrm>
            <a:off x="1588" y="0"/>
            <a:ext cx="12188825" cy="6858000"/>
          </a:xfrm>
          <a:prstGeom prst="rect">
            <a:avLst/>
          </a:prstGeom>
          <a:solidFill>
            <a:srgbClr val="BC20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3" name="Picture 2">
            <a:extLst>
              <a:ext uri="{FF2B5EF4-FFF2-40B4-BE49-F238E27FC236}">
                <a16:creationId xmlns:a16="http://schemas.microsoft.com/office/drawing/2014/main" id="{EC15F4F3-0A63-5A40-A37A-793D9946A6CF}"/>
              </a:ext>
            </a:extLst>
          </p:cNvPr>
          <p:cNvPicPr>
            <a:picLocks noChangeAspect="1"/>
          </p:cNvPicPr>
          <p:nvPr/>
        </p:nvPicPr>
        <p:blipFill rotWithShape="1">
          <a:blip r:embed="rId3">
            <a:alphaModFix amt="78000"/>
          </a:blip>
          <a:srcRect l="31012"/>
          <a:stretch/>
        </p:blipFill>
        <p:spPr>
          <a:xfrm>
            <a:off x="1589" y="2642341"/>
            <a:ext cx="7077942" cy="3054381"/>
          </a:xfrm>
          <a:prstGeom prst="rect">
            <a:avLst/>
          </a:prstGeom>
        </p:spPr>
      </p:pic>
      <p:pic>
        <p:nvPicPr>
          <p:cNvPr id="16" name="Picture 15">
            <a:extLst>
              <a:ext uri="{FF2B5EF4-FFF2-40B4-BE49-F238E27FC236}">
                <a16:creationId xmlns:a16="http://schemas.microsoft.com/office/drawing/2014/main" id="{3472901F-1F6C-FF40-A212-BD689D826ADE}"/>
              </a:ext>
            </a:extLst>
          </p:cNvPr>
          <p:cNvPicPr>
            <a:picLocks noChangeAspect="1"/>
          </p:cNvPicPr>
          <p:nvPr/>
        </p:nvPicPr>
        <p:blipFill rotWithShape="1">
          <a:blip r:embed="rId3">
            <a:duotone>
              <a:prstClr val="black"/>
              <a:schemeClr val="tx2">
                <a:tint val="45000"/>
                <a:satMod val="400000"/>
              </a:schemeClr>
            </a:duotone>
            <a:alphaModFix amt="31000"/>
          </a:blip>
          <a:srcRect l="29613"/>
          <a:stretch/>
        </p:blipFill>
        <p:spPr>
          <a:xfrm>
            <a:off x="1588" y="1006835"/>
            <a:ext cx="5599533" cy="1635506"/>
          </a:xfrm>
          <a:prstGeom prst="rect">
            <a:avLst/>
          </a:prstGeom>
        </p:spPr>
      </p:pic>
      <p:pic>
        <p:nvPicPr>
          <p:cNvPr id="21" name="Picture 20">
            <a:extLst>
              <a:ext uri="{FF2B5EF4-FFF2-40B4-BE49-F238E27FC236}">
                <a16:creationId xmlns:a16="http://schemas.microsoft.com/office/drawing/2014/main" id="{C58F01B5-2BDC-0949-8C4F-58C6A4D4C6A7}"/>
              </a:ext>
            </a:extLst>
          </p:cNvPr>
          <p:cNvPicPr>
            <a:picLocks noChangeAspect="1"/>
          </p:cNvPicPr>
          <p:nvPr/>
        </p:nvPicPr>
        <p:blipFill rotWithShape="1">
          <a:blip r:embed="rId4">
            <a:alphaModFix amt="25000"/>
          </a:blip>
          <a:srcRect t="2409" r="33306" b="5228"/>
          <a:stretch/>
        </p:blipFill>
        <p:spPr>
          <a:xfrm>
            <a:off x="3296422" y="1"/>
            <a:ext cx="8897925" cy="6858000"/>
          </a:xfrm>
          <a:prstGeom prst="rect">
            <a:avLst/>
          </a:prstGeom>
        </p:spPr>
      </p:pic>
      <p:sp>
        <p:nvSpPr>
          <p:cNvPr id="19" name="TextBox 18">
            <a:extLst>
              <a:ext uri="{FF2B5EF4-FFF2-40B4-BE49-F238E27FC236}">
                <a16:creationId xmlns:a16="http://schemas.microsoft.com/office/drawing/2014/main" id="{5DD75ED4-200A-B442-8F36-30DB8F8E4CFF}"/>
              </a:ext>
            </a:extLst>
          </p:cNvPr>
          <p:cNvSpPr txBox="1"/>
          <p:nvPr/>
        </p:nvSpPr>
        <p:spPr>
          <a:xfrm>
            <a:off x="667443" y="3025339"/>
            <a:ext cx="7611070" cy="861774"/>
          </a:xfrm>
          <a:prstGeom prst="rect">
            <a:avLst/>
          </a:prstGeom>
          <a:noFill/>
        </p:spPr>
        <p:txBody>
          <a:bodyPr wrap="square" rtlCol="0">
            <a:spAutoFit/>
          </a:bodyPr>
          <a:lstStyle/>
          <a:p>
            <a:r>
              <a:rPr lang="en-US" sz="5000" b="1" spc="300" dirty="0">
                <a:solidFill>
                  <a:schemeClr val="bg1"/>
                </a:solidFill>
                <a:latin typeface="Apple SD Gothic Neo" panose="02000300000000000000" pitchFamily="2" charset="-127"/>
                <a:ea typeface="Apple SD Gothic Neo" panose="02000300000000000000" pitchFamily="2" charset="-127"/>
                <a:cs typeface="Montserrat" charset="0"/>
              </a:rPr>
              <a:t>THANK YOU</a:t>
            </a:r>
          </a:p>
        </p:txBody>
      </p:sp>
      <p:pic>
        <p:nvPicPr>
          <p:cNvPr id="7" name="Picture 6">
            <a:extLst>
              <a:ext uri="{FF2B5EF4-FFF2-40B4-BE49-F238E27FC236}">
                <a16:creationId xmlns:a16="http://schemas.microsoft.com/office/drawing/2014/main" id="{0D568073-0C95-214E-8450-17C90B6620FA}"/>
              </a:ext>
            </a:extLst>
          </p:cNvPr>
          <p:cNvPicPr>
            <a:picLocks noChangeAspect="1"/>
          </p:cNvPicPr>
          <p:nvPr/>
        </p:nvPicPr>
        <p:blipFill>
          <a:blip r:embed="rId5"/>
          <a:stretch>
            <a:fillRect/>
          </a:stretch>
        </p:blipFill>
        <p:spPr>
          <a:xfrm>
            <a:off x="874813" y="1304365"/>
            <a:ext cx="1897576" cy="1019361"/>
          </a:xfrm>
          <a:prstGeom prst="rect">
            <a:avLst/>
          </a:prstGeom>
        </p:spPr>
      </p:pic>
      <p:sp>
        <p:nvSpPr>
          <p:cNvPr id="11" name="TextBox 10">
            <a:extLst>
              <a:ext uri="{FF2B5EF4-FFF2-40B4-BE49-F238E27FC236}">
                <a16:creationId xmlns:a16="http://schemas.microsoft.com/office/drawing/2014/main" id="{699B9A8B-E83A-8340-874E-18B10CD5C6DA}"/>
              </a:ext>
            </a:extLst>
          </p:cNvPr>
          <p:cNvSpPr txBox="1"/>
          <p:nvPr/>
        </p:nvSpPr>
        <p:spPr>
          <a:xfrm>
            <a:off x="9001409" y="5155643"/>
            <a:ext cx="2582759" cy="336887"/>
          </a:xfrm>
          <a:prstGeom prst="rect">
            <a:avLst/>
          </a:prstGeom>
          <a:noFill/>
        </p:spPr>
        <p:txBody>
          <a:bodyPr wrap="none" rtlCol="0">
            <a:spAutoFit/>
          </a:bodyPr>
          <a:lstStyle/>
          <a:p>
            <a:pPr algn="r">
              <a:lnSpc>
                <a:spcPct val="150000"/>
              </a:lnSpc>
            </a:pPr>
            <a:r>
              <a:rPr lang="en-US" sz="1200" b="1" dirty="0">
                <a:solidFill>
                  <a:schemeClr val="bg1"/>
                </a:solidFill>
                <a:latin typeface="Raleway SemiBold" panose="020B0003030101060003" pitchFamily="34" charset="0"/>
              </a:rPr>
              <a:t> +971 4453 1110   |  info@pmmc.ae</a:t>
            </a:r>
          </a:p>
        </p:txBody>
      </p:sp>
      <p:sp>
        <p:nvSpPr>
          <p:cNvPr id="12" name="Rectangle 11">
            <a:extLst>
              <a:ext uri="{FF2B5EF4-FFF2-40B4-BE49-F238E27FC236}">
                <a16:creationId xmlns:a16="http://schemas.microsoft.com/office/drawing/2014/main" id="{728484B2-AF07-544B-95BC-13D31D93048B}"/>
              </a:ext>
            </a:extLst>
          </p:cNvPr>
          <p:cNvSpPr/>
          <p:nvPr/>
        </p:nvSpPr>
        <p:spPr>
          <a:xfrm>
            <a:off x="5489755" y="5590716"/>
            <a:ext cx="6094413" cy="646331"/>
          </a:xfrm>
          <a:prstGeom prst="rect">
            <a:avLst/>
          </a:prstGeom>
        </p:spPr>
        <p:txBody>
          <a:bodyPr>
            <a:spAutoFit/>
          </a:bodyPr>
          <a:lstStyle/>
          <a:p>
            <a:pPr algn="r"/>
            <a:r>
              <a:rPr lang="en-US" sz="1200" b="1" dirty="0">
                <a:solidFill>
                  <a:schemeClr val="bg1"/>
                </a:solidFill>
                <a:latin typeface="Raleway SemiBold" panose="020B0003030101060003" pitchFamily="34" charset="0"/>
              </a:rPr>
              <a:t>Regal Tower, Office no. 1609</a:t>
            </a:r>
          </a:p>
          <a:p>
            <a:pPr algn="r"/>
            <a:r>
              <a:rPr lang="en-US" sz="1200" b="1" dirty="0">
                <a:solidFill>
                  <a:schemeClr val="bg1"/>
                </a:solidFill>
                <a:latin typeface="Raleway SemiBold" panose="020B0003030101060003" pitchFamily="34" charset="0"/>
              </a:rPr>
              <a:t>Business Bay, Dubai</a:t>
            </a:r>
          </a:p>
          <a:p>
            <a:pPr algn="r"/>
            <a:r>
              <a:rPr lang="en-US" sz="1200" b="1" dirty="0">
                <a:solidFill>
                  <a:schemeClr val="bg1"/>
                </a:solidFill>
                <a:latin typeface="Raleway SemiBold" panose="020B0003030101060003" pitchFamily="34" charset="0"/>
              </a:rPr>
              <a:t>United Arab Emirates</a:t>
            </a:r>
          </a:p>
        </p:txBody>
      </p:sp>
      <p:sp>
        <p:nvSpPr>
          <p:cNvPr id="23" name="TextBox 22">
            <a:extLst>
              <a:ext uri="{FF2B5EF4-FFF2-40B4-BE49-F238E27FC236}">
                <a16:creationId xmlns:a16="http://schemas.microsoft.com/office/drawing/2014/main" id="{0D126F0C-0270-6C42-AEE7-5FADF61FCD78}"/>
              </a:ext>
            </a:extLst>
          </p:cNvPr>
          <p:cNvSpPr txBox="1"/>
          <p:nvPr/>
        </p:nvSpPr>
        <p:spPr>
          <a:xfrm>
            <a:off x="10109084" y="4747617"/>
            <a:ext cx="1475084" cy="307777"/>
          </a:xfrm>
          <a:prstGeom prst="rect">
            <a:avLst/>
          </a:prstGeom>
          <a:noFill/>
        </p:spPr>
        <p:txBody>
          <a:bodyPr wrap="none" rtlCol="0">
            <a:spAutoFit/>
          </a:bodyPr>
          <a:lstStyle/>
          <a:p>
            <a:pPr algn="r"/>
            <a:r>
              <a:rPr lang="en-US" sz="1400" b="1" dirty="0" err="1">
                <a:solidFill>
                  <a:schemeClr val="bg1"/>
                </a:solidFill>
                <a:latin typeface="Raleway" panose="020B0003030101060003" pitchFamily="34" charset="0"/>
                <a:ea typeface="Montserrat Ultra Light" charset="0"/>
                <a:cs typeface="Montserrat Ultra Light" charset="0"/>
              </a:rPr>
              <a:t>www.pmmc.ae</a:t>
            </a:r>
            <a:endParaRPr lang="en-US" sz="1400" b="1" dirty="0">
              <a:solidFill>
                <a:schemeClr val="bg1"/>
              </a:solidFill>
              <a:latin typeface="Raleway" panose="020B0003030101060003" pitchFamily="34" charset="0"/>
              <a:ea typeface="Montserrat Ultra Light" charset="0"/>
              <a:cs typeface="Montserrat Ultra Light" charset="0"/>
            </a:endParaRPr>
          </a:p>
        </p:txBody>
      </p:sp>
    </p:spTree>
    <p:extLst>
      <p:ext uri="{BB962C8B-B14F-4D97-AF65-F5344CB8AC3E}">
        <p14:creationId xmlns:p14="http://schemas.microsoft.com/office/powerpoint/2010/main" val="7476607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1050235" y="357761"/>
            <a:ext cx="3014294" cy="44305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GB" sz="3300" b="0" dirty="0">
                <a:solidFill>
                  <a:srgbClr val="737572"/>
                </a:solidFill>
                <a:latin typeface="Raleway" panose="020B0503030101060003" pitchFamily="34" charset="77"/>
                <a:ea typeface="Apple SD Gothic Neo" panose="02000300000000000000" pitchFamily="2" charset="-127"/>
              </a:rPr>
              <a:t>ABOUT </a:t>
            </a:r>
            <a:r>
              <a:rPr lang="en-GB" sz="3300" b="0" dirty="0">
                <a:solidFill>
                  <a:srgbClr val="C00000"/>
                </a:solidFill>
                <a:latin typeface="Raleway" panose="020B0503030101060003" pitchFamily="34" charset="77"/>
                <a:ea typeface="Apple SD Gothic Neo" panose="02000300000000000000" pitchFamily="2" charset="-127"/>
              </a:rPr>
              <a:t>US</a:t>
            </a:r>
          </a:p>
          <a:p>
            <a:endParaRPr lang="en-GB" sz="3300" dirty="0"/>
          </a:p>
          <a:p>
            <a:endParaRPr lang="en-GB" dirty="0"/>
          </a:p>
        </p:txBody>
      </p:sp>
      <p:sp>
        <p:nvSpPr>
          <p:cNvPr id="7" name="Marcador de número de diapositiva 2"/>
          <p:cNvSpPr>
            <a:spLocks noGrp="1"/>
          </p:cNvSpPr>
          <p:nvPr>
            <p:ph type="sldNum" sz="quarter" idx="4294967295"/>
          </p:nvPr>
        </p:nvSpPr>
        <p:spPr>
          <a:xfrm>
            <a:off x="9579593" y="6463959"/>
            <a:ext cx="456647" cy="123102"/>
          </a:xfrm>
          <a:prstGeom prst="rect">
            <a:avLst/>
          </a:prstGeom>
        </p:spPr>
        <p:txBody>
          <a:bodyPr vert="horz" wrap="square" lIns="0" tIns="0" rIns="0" bIns="0" rtlCol="0" anchor="ctr">
            <a:spAutoFit/>
          </a:bodyPr>
          <a:lstStyle>
            <a:lvl1pPr>
              <a:defRPr sz="800" b="0" i="0">
                <a:solidFill>
                  <a:schemeClr val="tx1">
                    <a:lumMod val="75000"/>
                    <a:lumOff val="25000"/>
                  </a:schemeClr>
                </a:solidFill>
                <a:latin typeface="Roboto" charset="0"/>
                <a:ea typeface="Roboto" charset="0"/>
                <a:cs typeface="Roboto" charset="0"/>
              </a:defRPr>
            </a:lvl1pPr>
          </a:lstStyle>
          <a:p>
            <a:fld id="{545AE2B8-5376-E74C-B75F-5A2AE8F0A192}" type="slidenum">
              <a:rPr lang="es-ES_tradnl" smtClean="0"/>
              <a:pPr/>
              <a:t>2</a:t>
            </a:fld>
            <a:endParaRPr lang="es-ES_tradnl"/>
          </a:p>
        </p:txBody>
      </p:sp>
      <p:pic>
        <p:nvPicPr>
          <p:cNvPr id="12" name="Picture 11">
            <a:extLst>
              <a:ext uri="{FF2B5EF4-FFF2-40B4-BE49-F238E27FC236}">
                <a16:creationId xmlns:a16="http://schemas.microsoft.com/office/drawing/2014/main" id="{11A0F543-548C-C74B-8181-52CFE8432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37" y="258029"/>
            <a:ext cx="542784" cy="542784"/>
          </a:xfrm>
          <a:prstGeom prst="rect">
            <a:avLst/>
          </a:prstGeom>
        </p:spPr>
      </p:pic>
      <p:sp>
        <p:nvSpPr>
          <p:cNvPr id="14" name="Título 5">
            <a:extLst>
              <a:ext uri="{FF2B5EF4-FFF2-40B4-BE49-F238E27FC236}">
                <a16:creationId xmlns:a16="http://schemas.microsoft.com/office/drawing/2014/main" id="{8FE042DD-3BBB-4F47-B8D7-D65727AE15F9}"/>
              </a:ext>
            </a:extLst>
          </p:cNvPr>
          <p:cNvSpPr txBox="1">
            <a:spLocks/>
          </p:cNvSpPr>
          <p:nvPr/>
        </p:nvSpPr>
        <p:spPr>
          <a:xfrm>
            <a:off x="1025812" y="1517634"/>
            <a:ext cx="4864091" cy="48114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pPr algn="just"/>
            <a:endParaRPr lang="en-GB" sz="2426" dirty="0">
              <a:solidFill>
                <a:srgbClr val="737572"/>
              </a:solidFill>
              <a:latin typeface="Raleway" panose="020B0503030101060003" pitchFamily="34" charset="77"/>
              <a:ea typeface="Apple SD Gothic Neo" panose="02000300000000000000" pitchFamily="2" charset="-127"/>
            </a:endParaRPr>
          </a:p>
          <a:p>
            <a:pPr marL="285737" indent="-285737">
              <a:buFont typeface="Wingdings" pitchFamily="2" charset="2"/>
              <a:buChar char="§"/>
            </a:pPr>
            <a:r>
              <a:rPr lang="en-GB" sz="1400" b="0" dirty="0">
                <a:solidFill>
                  <a:srgbClr val="737572"/>
                </a:solidFill>
                <a:latin typeface="Raleway" panose="020B0503030101060003" pitchFamily="34" charset="77"/>
                <a:ea typeface="Apple SD Gothic Neo" panose="02000300000000000000" pitchFamily="2" charset="-127"/>
              </a:rPr>
              <a:t>We are company that is specialized  in conducting in-depth </a:t>
            </a:r>
            <a:r>
              <a:rPr lang="en-GB" sz="1400" dirty="0">
                <a:solidFill>
                  <a:srgbClr val="737572"/>
                </a:solidFill>
                <a:latin typeface="Raleway" panose="020B0503030101060003" pitchFamily="34" charset="77"/>
                <a:ea typeface="Apple SD Gothic Neo" panose="02000300000000000000" pitchFamily="2" charset="-127"/>
              </a:rPr>
              <a:t>market research studies</a:t>
            </a:r>
            <a:r>
              <a:rPr lang="en-GB" sz="1400" b="0" dirty="0">
                <a:solidFill>
                  <a:srgbClr val="737572"/>
                </a:solidFill>
                <a:latin typeface="Raleway" panose="020B0503030101060003" pitchFamily="34" charset="77"/>
                <a:ea typeface="Apple SD Gothic Neo" panose="02000300000000000000" pitchFamily="2" charset="-127"/>
              </a:rPr>
              <a:t>.</a:t>
            </a:r>
          </a:p>
          <a:p>
            <a:pPr marL="285737" indent="-285737">
              <a:buFont typeface="Wingdings" pitchFamily="2" charset="2"/>
              <a:buChar char="§"/>
            </a:pPr>
            <a:endParaRPr lang="en-GB" sz="1400" b="0" dirty="0">
              <a:solidFill>
                <a:srgbClr val="737572"/>
              </a:solidFill>
              <a:latin typeface="Raleway" panose="020B0503030101060003" pitchFamily="34" charset="77"/>
              <a:ea typeface="Apple SD Gothic Neo" panose="02000300000000000000" pitchFamily="2" charset="-127"/>
            </a:endParaRPr>
          </a:p>
          <a:p>
            <a:pPr marL="285737" indent="-285737">
              <a:buFont typeface="Wingdings" pitchFamily="2" charset="2"/>
              <a:buChar char="§"/>
            </a:pPr>
            <a:r>
              <a:rPr lang="en-GB" sz="1400" b="0" dirty="0">
                <a:solidFill>
                  <a:srgbClr val="737572"/>
                </a:solidFill>
                <a:latin typeface="Raleway" panose="020B0503030101060003" pitchFamily="34" charset="77"/>
                <a:ea typeface="Apple SD Gothic Neo" panose="02000300000000000000" pitchFamily="2" charset="-127"/>
              </a:rPr>
              <a:t>We have gained experience over the years by working with global and local brands.</a:t>
            </a:r>
          </a:p>
          <a:p>
            <a:pPr marL="285737" indent="-285737">
              <a:buFont typeface="Wingdings" pitchFamily="2" charset="2"/>
              <a:buChar char="§"/>
            </a:pPr>
            <a:endParaRPr lang="en-GB" sz="1400" b="0" dirty="0">
              <a:solidFill>
                <a:srgbClr val="737572"/>
              </a:solidFill>
              <a:latin typeface="Raleway" panose="020B0503030101060003" pitchFamily="34" charset="77"/>
              <a:ea typeface="Apple SD Gothic Neo" panose="02000300000000000000" pitchFamily="2" charset="-127"/>
            </a:endParaRPr>
          </a:p>
          <a:p>
            <a:pPr marL="285737" indent="-285737">
              <a:buFont typeface="Wingdings" pitchFamily="2" charset="2"/>
              <a:buChar char="§"/>
            </a:pPr>
            <a:r>
              <a:rPr lang="en-GB" sz="1400" b="0" dirty="0">
                <a:solidFill>
                  <a:srgbClr val="737572"/>
                </a:solidFill>
                <a:latin typeface="Raleway" panose="020B0503030101060003" pitchFamily="34" charset="77"/>
                <a:ea typeface="Apple SD Gothic Neo" panose="02000300000000000000" pitchFamily="2" charset="-127"/>
              </a:rPr>
              <a:t>We help clients to improve their decisions and implement industry’s best practices.</a:t>
            </a:r>
          </a:p>
          <a:p>
            <a:pPr marL="285737" indent="-285737">
              <a:buFont typeface="Wingdings" pitchFamily="2" charset="2"/>
              <a:buChar char="§"/>
            </a:pPr>
            <a:endParaRPr lang="en-GB" sz="1400" b="0" dirty="0">
              <a:solidFill>
                <a:srgbClr val="737572"/>
              </a:solidFill>
              <a:latin typeface="Raleway" panose="020B0503030101060003" pitchFamily="34" charset="77"/>
              <a:ea typeface="Apple SD Gothic Neo" panose="02000300000000000000" pitchFamily="2" charset="-127"/>
            </a:endParaRPr>
          </a:p>
          <a:p>
            <a:pPr marL="285737" indent="-285737">
              <a:buFont typeface="Wingdings" pitchFamily="2" charset="2"/>
              <a:buChar char="§"/>
            </a:pPr>
            <a:r>
              <a:rPr lang="en-GB" sz="1400" b="0" dirty="0">
                <a:solidFill>
                  <a:srgbClr val="737572"/>
                </a:solidFill>
                <a:latin typeface="Raleway" panose="020B0503030101060003" pitchFamily="34" charset="77"/>
                <a:ea typeface="Apple SD Gothic Neo" panose="02000300000000000000" pitchFamily="2" charset="-127"/>
              </a:rPr>
              <a:t>We observe customers journey and behaviour of our clients’ representatives but also market trends in client industry in order to support with analysis and recommendations .</a:t>
            </a:r>
          </a:p>
          <a:p>
            <a:pPr marL="285737" indent="-285737">
              <a:buFont typeface="Wingdings" pitchFamily="2" charset="2"/>
              <a:buChar char="§"/>
            </a:pPr>
            <a:endParaRPr lang="en-GB" sz="1400" b="0" dirty="0">
              <a:solidFill>
                <a:srgbClr val="737572"/>
              </a:solidFill>
              <a:latin typeface="Raleway" panose="020B0503030101060003" pitchFamily="34" charset="77"/>
              <a:ea typeface="Apple SD Gothic Neo" panose="02000300000000000000" pitchFamily="2" charset="-127"/>
            </a:endParaRPr>
          </a:p>
        </p:txBody>
      </p:sp>
      <p:sp>
        <p:nvSpPr>
          <p:cNvPr id="11" name="Rectángulo 10">
            <a:extLst>
              <a:ext uri="{FF2B5EF4-FFF2-40B4-BE49-F238E27FC236}">
                <a16:creationId xmlns:a16="http://schemas.microsoft.com/office/drawing/2014/main" id="{71A9B7B5-9E3E-F044-9C28-BAF1F68ED306}"/>
              </a:ext>
            </a:extLst>
          </p:cNvPr>
          <p:cNvSpPr/>
          <p:nvPr/>
        </p:nvSpPr>
        <p:spPr bwMode="auto">
          <a:xfrm>
            <a:off x="952246" y="1367440"/>
            <a:ext cx="4864092" cy="3770167"/>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sp>
        <p:nvSpPr>
          <p:cNvPr id="9" name="Rectángulo 5">
            <a:extLst>
              <a:ext uri="{FF2B5EF4-FFF2-40B4-BE49-F238E27FC236}">
                <a16:creationId xmlns:a16="http://schemas.microsoft.com/office/drawing/2014/main" id="{619C5ADA-C0EE-1640-BDE6-7E4AA4A455A5}"/>
              </a:ext>
            </a:extLst>
          </p:cNvPr>
          <p:cNvSpPr/>
          <p:nvPr/>
        </p:nvSpPr>
        <p:spPr>
          <a:xfrm>
            <a:off x="1050234" y="298034"/>
            <a:ext cx="315099" cy="29366"/>
          </a:xfrm>
          <a:prstGeom prst="rect">
            <a:avLst/>
          </a:prstGeom>
          <a:solidFill>
            <a:srgbClr val="B9122C"/>
          </a:solidFill>
          <a:ln w="0">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pic>
        <p:nvPicPr>
          <p:cNvPr id="4" name="Picture 3">
            <a:extLst>
              <a:ext uri="{FF2B5EF4-FFF2-40B4-BE49-F238E27FC236}">
                <a16:creationId xmlns:a16="http://schemas.microsoft.com/office/drawing/2014/main" id="{3DD7F9C8-10E0-4FE0-AF68-92BDF6DBA255}"/>
              </a:ext>
            </a:extLst>
          </p:cNvPr>
          <p:cNvPicPr>
            <a:picLocks noChangeAspect="1"/>
          </p:cNvPicPr>
          <p:nvPr/>
        </p:nvPicPr>
        <p:blipFill>
          <a:blip r:embed="rId3"/>
          <a:stretch>
            <a:fillRect/>
          </a:stretch>
        </p:blipFill>
        <p:spPr>
          <a:xfrm>
            <a:off x="6928701" y="12716"/>
            <a:ext cx="5263299" cy="6845283"/>
          </a:xfrm>
          <a:prstGeom prst="rect">
            <a:avLst/>
          </a:prstGeom>
          <a:ln>
            <a:noFill/>
          </a:ln>
          <a:effectLst>
            <a:softEdge rad="112500"/>
          </a:effectLst>
        </p:spPr>
      </p:pic>
    </p:spTree>
    <p:extLst>
      <p:ext uri="{BB962C8B-B14F-4D97-AF65-F5344CB8AC3E}">
        <p14:creationId xmlns:p14="http://schemas.microsoft.com/office/powerpoint/2010/main" val="401628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número de diapositiva 2"/>
          <p:cNvSpPr>
            <a:spLocks noGrp="1"/>
          </p:cNvSpPr>
          <p:nvPr>
            <p:ph type="sldNum" sz="quarter" idx="4"/>
          </p:nvPr>
        </p:nvSpPr>
        <p:spPr>
          <a:xfrm>
            <a:off x="9579593" y="6463959"/>
            <a:ext cx="456647" cy="141708"/>
          </a:xfrm>
          <a:prstGeom prst="rect">
            <a:avLst/>
          </a:prstGeom>
        </p:spPr>
        <p:txBody>
          <a:bodyPr vert="horz" lIns="0" tIns="0" rIns="0" bIns="0" rtlCol="0" anchor="ctr"/>
          <a:lstStyle>
            <a:lvl1pPr>
              <a:defRPr sz="800" b="0" i="0">
                <a:solidFill>
                  <a:schemeClr val="tx1">
                    <a:lumMod val="75000"/>
                    <a:lumOff val="25000"/>
                  </a:schemeClr>
                </a:solidFill>
                <a:latin typeface="Roboto" charset="0"/>
                <a:ea typeface="Roboto" charset="0"/>
                <a:cs typeface="Roboto" charset="0"/>
              </a:defRPr>
            </a:lvl1pPr>
          </a:lstStyle>
          <a:p>
            <a:fld id="{545AE2B8-5376-E74C-B75F-5A2AE8F0A192}" type="slidenum">
              <a:rPr lang="es-ES_tradnl" smtClean="0"/>
              <a:pPr/>
              <a:t>3</a:t>
            </a:fld>
            <a:endParaRPr lang="es-ES_tradnl"/>
          </a:p>
        </p:txBody>
      </p:sp>
      <p:pic>
        <p:nvPicPr>
          <p:cNvPr id="15" name="Picture Placeholder 14">
            <a:extLst>
              <a:ext uri="{FF2B5EF4-FFF2-40B4-BE49-F238E27FC236}">
                <a16:creationId xmlns:a16="http://schemas.microsoft.com/office/drawing/2014/main" id="{6EF1FC71-B9D2-384B-907C-CAB520BA7054}"/>
              </a:ext>
            </a:extLst>
          </p:cNvPr>
          <p:cNvPicPr>
            <a:picLocks noGrp="1" noChangeAspect="1"/>
          </p:cNvPicPr>
          <p:nvPr>
            <p:ph type="pic" sz="quarter" idx="12"/>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l="6901" r="6901"/>
          <a:stretch>
            <a:fillRect/>
          </a:stretch>
        </p:blipFill>
        <p:spPr>
          <a:xfrm>
            <a:off x="6796726" y="0"/>
            <a:ext cx="5393686" cy="6858000"/>
          </a:xfrm>
          <a:prstGeom prst="rect">
            <a:avLst/>
          </a:prstGeom>
          <a:ln>
            <a:noFill/>
          </a:ln>
          <a:effectLst>
            <a:softEdge rad="112500"/>
          </a:effectLst>
        </p:spPr>
      </p:pic>
      <p:sp>
        <p:nvSpPr>
          <p:cNvPr id="17" name="Título 1">
            <a:extLst>
              <a:ext uri="{FF2B5EF4-FFF2-40B4-BE49-F238E27FC236}">
                <a16:creationId xmlns:a16="http://schemas.microsoft.com/office/drawing/2014/main" id="{371CED2C-0A21-E947-AF65-0B4102A4E5CD}"/>
              </a:ext>
            </a:extLst>
          </p:cNvPr>
          <p:cNvSpPr txBox="1">
            <a:spLocks/>
          </p:cNvSpPr>
          <p:nvPr/>
        </p:nvSpPr>
        <p:spPr>
          <a:xfrm>
            <a:off x="508200" y="621173"/>
            <a:ext cx="5286757" cy="831355"/>
          </a:xfrm>
          <a:prstGeom prst="rect">
            <a:avLst/>
          </a:prstGeom>
        </p:spPr>
        <p:txBody>
          <a:bodyPr/>
          <a:lstStyle>
            <a:lvl1pPr algn="l" defTabSz="1828434" rtl="0" eaLnBrk="1" latinLnBrk="0" hangingPunct="1">
              <a:lnSpc>
                <a:spcPct val="90000"/>
              </a:lnSpc>
              <a:spcBef>
                <a:spcPct val="0"/>
              </a:spcBef>
              <a:buNone/>
              <a:defRPr lang="en-US" sz="6000" b="0" i="0" kern="1200">
                <a:solidFill>
                  <a:schemeClr val="tx1"/>
                </a:solidFill>
                <a:latin typeface="Raleway Medium" panose="020B0003030101060003" pitchFamily="34" charset="0"/>
                <a:ea typeface="Open Sans Regular" charset="0"/>
                <a:cs typeface="Open Sans Regular" charset="0"/>
              </a:defRPr>
            </a:lvl1pPr>
          </a:lstStyle>
          <a:p>
            <a:r>
              <a:rPr lang="en-GB" sz="3000" dirty="0">
                <a:solidFill>
                  <a:srgbClr val="737572"/>
                </a:solidFill>
              </a:rPr>
              <a:t>WHAT WE</a:t>
            </a:r>
          </a:p>
          <a:p>
            <a:r>
              <a:rPr lang="en-GB" sz="3000" dirty="0">
                <a:solidFill>
                  <a:srgbClr val="BD112B"/>
                </a:solidFill>
              </a:rPr>
              <a:t>BELIEVE IN</a:t>
            </a:r>
            <a:br>
              <a:rPr lang="en-GB" sz="3000" dirty="0"/>
            </a:br>
            <a:endParaRPr lang="en-GB" sz="3000" dirty="0"/>
          </a:p>
        </p:txBody>
      </p:sp>
      <p:sp>
        <p:nvSpPr>
          <p:cNvPr id="25" name="CuadroTexto 11">
            <a:extLst>
              <a:ext uri="{FF2B5EF4-FFF2-40B4-BE49-F238E27FC236}">
                <a16:creationId xmlns:a16="http://schemas.microsoft.com/office/drawing/2014/main" id="{8B8440F9-F452-0545-9889-875C8779630D}"/>
              </a:ext>
            </a:extLst>
          </p:cNvPr>
          <p:cNvSpPr txBox="1"/>
          <p:nvPr/>
        </p:nvSpPr>
        <p:spPr>
          <a:xfrm>
            <a:off x="805568" y="2397059"/>
            <a:ext cx="4562573" cy="3192092"/>
          </a:xfrm>
          <a:prstGeom prst="rect">
            <a:avLst/>
          </a:prstGeom>
          <a:noFill/>
        </p:spPr>
        <p:txBody>
          <a:bodyPr wrap="square" lIns="0" tIns="0" rIns="0" bIns="0" rtlCol="0">
            <a:spAutoFit/>
          </a:bodyPr>
          <a:lstStyle/>
          <a:p>
            <a:pPr>
              <a:lnSpc>
                <a:spcPct val="150000"/>
              </a:lnSpc>
            </a:pPr>
            <a:r>
              <a:rPr lang="en-GB" sz="1100" dirty="0">
                <a:solidFill>
                  <a:srgbClr val="737572"/>
                </a:solidFill>
                <a:latin typeface="Raleway" panose="020B0503030101060003" pitchFamily="34" charset="77"/>
                <a:ea typeface="Roboto" charset="0"/>
                <a:cs typeface="Roboto" charset="0"/>
              </a:rPr>
              <a:t> </a:t>
            </a:r>
            <a:r>
              <a:rPr lang="en-US" sz="1400" dirty="0">
                <a:solidFill>
                  <a:srgbClr val="737572"/>
                </a:solidFill>
                <a:latin typeface="Raleway" panose="020B0503030101060003" pitchFamily="34" charset="77"/>
                <a:ea typeface="Apple SD Gothic Neo" panose="02000300000000000000" pitchFamily="2" charset="-127"/>
              </a:rPr>
              <a:t>We</a:t>
            </a:r>
            <a:r>
              <a:rPr lang="bg-BG" sz="1400" dirty="0">
                <a:solidFill>
                  <a:srgbClr val="737572"/>
                </a:solidFill>
                <a:ea typeface="Apple SD Gothic Neo" panose="02000300000000000000" pitchFamily="2" charset="-127"/>
              </a:rPr>
              <a:t> </a:t>
            </a:r>
            <a:r>
              <a:rPr lang="en-US" sz="1400" dirty="0">
                <a:solidFill>
                  <a:srgbClr val="737572"/>
                </a:solidFill>
                <a:latin typeface="Raleway" panose="020B0503030101060003" pitchFamily="34" charset="77"/>
                <a:ea typeface="Apple SD Gothic Neo" panose="02000300000000000000" pitchFamily="2" charset="-127"/>
              </a:rPr>
              <a:t>believe that helping our clients to make the right business decisions and implement the best practices by understanding their customers’ needs and earning their trust is the key for for future success. </a:t>
            </a:r>
          </a:p>
          <a:p>
            <a:pPr>
              <a:lnSpc>
                <a:spcPct val="150000"/>
              </a:lnSpc>
            </a:pPr>
            <a:endParaRPr lang="en-US" sz="1400" dirty="0">
              <a:solidFill>
                <a:srgbClr val="737572"/>
              </a:solidFill>
              <a:latin typeface="Raleway" panose="020B0503030101060003" pitchFamily="34" charset="77"/>
              <a:ea typeface="Apple SD Gothic Neo" panose="02000300000000000000" pitchFamily="2" charset="-127"/>
            </a:endParaRPr>
          </a:p>
          <a:p>
            <a:pPr>
              <a:lnSpc>
                <a:spcPct val="150000"/>
              </a:lnSpc>
            </a:pPr>
            <a:r>
              <a:rPr lang="en-US" sz="1400" dirty="0">
                <a:solidFill>
                  <a:srgbClr val="737572"/>
                </a:solidFill>
                <a:latin typeface="Raleway" panose="020B0503030101060003" pitchFamily="34" charset="77"/>
                <a:ea typeface="Apple SD Gothic Neo" panose="02000300000000000000" pitchFamily="2" charset="-127"/>
              </a:rPr>
              <a:t>Furthermore, customer service provided by the employees of our clients requires close monitoring in order to be able to stay competitive in the market and make their customers delighted during the customer journey process.</a:t>
            </a:r>
          </a:p>
        </p:txBody>
      </p:sp>
      <p:sp>
        <p:nvSpPr>
          <p:cNvPr id="9" name="Rectángulo 10">
            <a:extLst>
              <a:ext uri="{FF2B5EF4-FFF2-40B4-BE49-F238E27FC236}">
                <a16:creationId xmlns:a16="http://schemas.microsoft.com/office/drawing/2014/main" id="{CC90EE93-272A-E94C-B892-EC50BABB7D80}"/>
              </a:ext>
            </a:extLst>
          </p:cNvPr>
          <p:cNvSpPr/>
          <p:nvPr/>
        </p:nvSpPr>
        <p:spPr bwMode="auto">
          <a:xfrm>
            <a:off x="665749" y="2133698"/>
            <a:ext cx="4811224" cy="4060876"/>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sp>
        <p:nvSpPr>
          <p:cNvPr id="11" name="Rectángulo 5">
            <a:extLst>
              <a:ext uri="{FF2B5EF4-FFF2-40B4-BE49-F238E27FC236}">
                <a16:creationId xmlns:a16="http://schemas.microsoft.com/office/drawing/2014/main" id="{BDA68E19-B327-8746-B476-E528642AA74E}"/>
              </a:ext>
            </a:extLst>
          </p:cNvPr>
          <p:cNvSpPr/>
          <p:nvPr/>
        </p:nvSpPr>
        <p:spPr>
          <a:xfrm>
            <a:off x="508200" y="591807"/>
            <a:ext cx="315099" cy="29366"/>
          </a:xfrm>
          <a:prstGeom prst="rect">
            <a:avLst/>
          </a:prstGeom>
          <a:solidFill>
            <a:srgbClr val="B9122C"/>
          </a:solidFill>
          <a:ln w="0">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Tree>
    <p:extLst>
      <p:ext uri="{BB962C8B-B14F-4D97-AF65-F5344CB8AC3E}">
        <p14:creationId xmlns:p14="http://schemas.microsoft.com/office/powerpoint/2010/main" val="4253791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5">
            <a:extLst>
              <a:ext uri="{FF2B5EF4-FFF2-40B4-BE49-F238E27FC236}">
                <a16:creationId xmlns:a16="http://schemas.microsoft.com/office/drawing/2014/main" id="{CDDE6436-4BAE-4446-9557-F1C4166C1013}"/>
              </a:ext>
            </a:extLst>
          </p:cNvPr>
          <p:cNvSpPr txBox="1">
            <a:spLocks/>
          </p:cNvSpPr>
          <p:nvPr/>
        </p:nvSpPr>
        <p:spPr>
          <a:xfrm>
            <a:off x="1039720" y="502632"/>
            <a:ext cx="3352881" cy="122626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US" sz="3300" b="0" dirty="0">
                <a:solidFill>
                  <a:srgbClr val="737572"/>
                </a:solidFill>
                <a:latin typeface="Raleway" panose="020B0503030101060003" pitchFamily="34" charset="77"/>
                <a:ea typeface="Apple SD Gothic Neo" panose="02000300000000000000" pitchFamily="2" charset="-127"/>
              </a:rPr>
              <a:t>COUNTRIES WE</a:t>
            </a:r>
            <a:endParaRPr lang="en-GB" sz="3300" b="0" dirty="0">
              <a:solidFill>
                <a:srgbClr val="737572"/>
              </a:solidFill>
              <a:latin typeface="Raleway" panose="020B0503030101060003" pitchFamily="34" charset="77"/>
              <a:ea typeface="Apple SD Gothic Neo" panose="02000300000000000000" pitchFamily="2" charset="-127"/>
            </a:endParaRPr>
          </a:p>
          <a:p>
            <a:r>
              <a:rPr lang="en-GB" sz="3300" b="0" dirty="0">
                <a:solidFill>
                  <a:srgbClr val="C00000"/>
                </a:solidFill>
                <a:latin typeface="Raleway" panose="020B0503030101060003" pitchFamily="34" charset="77"/>
                <a:ea typeface="Apple SD Gothic Neo" panose="02000300000000000000" pitchFamily="2" charset="-127"/>
              </a:rPr>
              <a:t>OPERATE IN</a:t>
            </a:r>
          </a:p>
          <a:p>
            <a:endParaRPr lang="en-GB" sz="3300" dirty="0">
              <a:latin typeface="Raleway" panose="020B0503030101060003" pitchFamily="34" charset="77"/>
            </a:endParaRPr>
          </a:p>
          <a:p>
            <a:endParaRPr lang="en-GB" dirty="0">
              <a:latin typeface="Raleway" panose="020B0503030101060003" pitchFamily="34" charset="77"/>
            </a:endParaRPr>
          </a:p>
        </p:txBody>
      </p:sp>
      <p:pic>
        <p:nvPicPr>
          <p:cNvPr id="16" name="Picture 15">
            <a:extLst>
              <a:ext uri="{FF2B5EF4-FFF2-40B4-BE49-F238E27FC236}">
                <a16:creationId xmlns:a16="http://schemas.microsoft.com/office/drawing/2014/main" id="{65BBF0D2-7A7F-D846-BCE2-554B1E209159}"/>
              </a:ext>
            </a:extLst>
          </p:cNvPr>
          <p:cNvPicPr>
            <a:picLocks noChangeAspect="1"/>
          </p:cNvPicPr>
          <p:nvPr/>
        </p:nvPicPr>
        <p:blipFill>
          <a:blip r:embed="rId2">
            <a:alphaModFix amt="43000"/>
          </a:blip>
          <a:stretch>
            <a:fillRect/>
          </a:stretch>
        </p:blipFill>
        <p:spPr>
          <a:xfrm>
            <a:off x="320032" y="326544"/>
            <a:ext cx="529505" cy="529505"/>
          </a:xfrm>
          <a:prstGeom prst="rect">
            <a:avLst/>
          </a:prstGeom>
        </p:spPr>
      </p:pic>
      <p:sp>
        <p:nvSpPr>
          <p:cNvPr id="17" name="object 15">
            <a:extLst>
              <a:ext uri="{FF2B5EF4-FFF2-40B4-BE49-F238E27FC236}">
                <a16:creationId xmlns:a16="http://schemas.microsoft.com/office/drawing/2014/main" id="{20C84B70-0085-974A-85BD-9147E8FCCF09}"/>
              </a:ext>
            </a:extLst>
          </p:cNvPr>
          <p:cNvSpPr txBox="1"/>
          <p:nvPr/>
        </p:nvSpPr>
        <p:spPr>
          <a:xfrm>
            <a:off x="1472287" y="1792589"/>
            <a:ext cx="1913411" cy="3931219"/>
          </a:xfrm>
          <a:prstGeom prst="rect">
            <a:avLst/>
          </a:prstGeom>
        </p:spPr>
        <p:txBody>
          <a:bodyPr vert="horz" wrap="square" lIns="0" tIns="7316" rIns="0" bIns="0" rtlCol="0">
            <a:spAutoFit/>
          </a:bodyPr>
          <a:lstStyle/>
          <a:p>
            <a:pPr marL="346558" marR="3081" indent="-346558">
              <a:lnSpc>
                <a:spcPct val="136200"/>
              </a:lnSpc>
              <a:spcBef>
                <a:spcPts val="58"/>
              </a:spcBef>
              <a:buFont typeface="Wingdings" pitchFamily="2" charset="2"/>
              <a:buChar char="§"/>
            </a:pPr>
            <a:r>
              <a:rPr lang="nb-NO" spc="-263" dirty="0">
                <a:solidFill>
                  <a:srgbClr val="737572"/>
                </a:solidFill>
                <a:latin typeface="Raleway" panose="020B0503030101060003" pitchFamily="34" charset="77"/>
                <a:ea typeface="Apple SD Gothic Neo" panose="02000300000000000000" pitchFamily="2" charset="-127"/>
                <a:cs typeface="Arial"/>
              </a:rPr>
              <a:t>U</a:t>
            </a:r>
            <a:r>
              <a:rPr lang="nb-NO" spc="-306" dirty="0">
                <a:solidFill>
                  <a:srgbClr val="737572"/>
                </a:solidFill>
                <a:latin typeface="Raleway" panose="020B0503030101060003" pitchFamily="34" charset="77"/>
                <a:ea typeface="Apple SD Gothic Neo" panose="02000300000000000000" pitchFamily="2" charset="-127"/>
                <a:cs typeface="Arial"/>
              </a:rPr>
              <a:t>A</a:t>
            </a:r>
            <a:r>
              <a:rPr lang="nb-NO" spc="-491" dirty="0">
                <a:solidFill>
                  <a:srgbClr val="737572"/>
                </a:solidFill>
                <a:latin typeface="Raleway" panose="020B0503030101060003" pitchFamily="34" charset="77"/>
                <a:ea typeface="Apple SD Gothic Neo" panose="02000300000000000000" pitchFamily="2" charset="-127"/>
                <a:cs typeface="Arial"/>
              </a:rPr>
              <a:t>E</a:t>
            </a:r>
            <a:endParaRPr lang="en-US" spc="-224"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224" dirty="0">
                <a:solidFill>
                  <a:srgbClr val="737572"/>
                </a:solidFill>
                <a:latin typeface="Raleway" panose="020B0503030101060003" pitchFamily="34" charset="77"/>
                <a:ea typeface="Apple SD Gothic Neo" panose="02000300000000000000" pitchFamily="2" charset="-127"/>
                <a:cs typeface="Arial"/>
              </a:rPr>
              <a:t>Saudi </a:t>
            </a:r>
            <a:r>
              <a:rPr spc="-152" dirty="0">
                <a:solidFill>
                  <a:srgbClr val="737572"/>
                </a:solidFill>
                <a:latin typeface="Raleway" panose="020B0503030101060003" pitchFamily="34" charset="77"/>
                <a:ea typeface="Apple SD Gothic Neo" panose="02000300000000000000" pitchFamily="2" charset="-127"/>
                <a:cs typeface="Arial"/>
              </a:rPr>
              <a:t>Arabia </a:t>
            </a:r>
            <a:endParaRPr lang="en-US" spc="-152"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215" dirty="0">
                <a:solidFill>
                  <a:srgbClr val="737572"/>
                </a:solidFill>
                <a:latin typeface="Raleway" panose="020B0503030101060003" pitchFamily="34" charset="77"/>
                <a:ea typeface="Apple SD Gothic Neo" panose="02000300000000000000" pitchFamily="2" charset="-127"/>
                <a:cs typeface="Arial"/>
              </a:rPr>
              <a:t>Oman </a:t>
            </a:r>
            <a:endParaRPr lang="en-US" spc="-215"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136" dirty="0">
                <a:solidFill>
                  <a:srgbClr val="737572"/>
                </a:solidFill>
                <a:latin typeface="Raleway" panose="020B0503030101060003" pitchFamily="34" charset="77"/>
                <a:ea typeface="Apple SD Gothic Neo" panose="02000300000000000000" pitchFamily="2" charset="-127"/>
                <a:cs typeface="Arial"/>
              </a:rPr>
              <a:t>Kuwait </a:t>
            </a:r>
            <a:endParaRPr lang="en-US" spc="-136"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136" dirty="0">
                <a:solidFill>
                  <a:srgbClr val="737572"/>
                </a:solidFill>
                <a:latin typeface="Raleway" panose="020B0503030101060003" pitchFamily="34" charset="77"/>
                <a:ea typeface="Apple SD Gothic Neo" panose="02000300000000000000" pitchFamily="2" charset="-127"/>
                <a:cs typeface="Arial"/>
              </a:rPr>
              <a:t>Qatar </a:t>
            </a:r>
            <a:endParaRPr lang="en-US" spc="-136"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161" dirty="0">
                <a:solidFill>
                  <a:srgbClr val="737572"/>
                </a:solidFill>
                <a:latin typeface="Raleway" panose="020B0503030101060003" pitchFamily="34" charset="77"/>
                <a:ea typeface="Apple SD Gothic Neo" panose="02000300000000000000" pitchFamily="2" charset="-127"/>
                <a:cs typeface="Arial"/>
              </a:rPr>
              <a:t>Bahrain</a:t>
            </a:r>
            <a:endParaRPr lang="en-US" spc="-161"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185" dirty="0">
                <a:solidFill>
                  <a:srgbClr val="737572"/>
                </a:solidFill>
                <a:latin typeface="Raleway" panose="020B0503030101060003" pitchFamily="34" charset="77"/>
                <a:ea typeface="Apple SD Gothic Neo" panose="02000300000000000000" pitchFamily="2" charset="-127"/>
                <a:cs typeface="Arial"/>
              </a:rPr>
              <a:t>Jordan</a:t>
            </a:r>
            <a:endParaRPr lang="en-US" spc="-185"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188" dirty="0">
                <a:solidFill>
                  <a:srgbClr val="737572"/>
                </a:solidFill>
                <a:latin typeface="Raleway" panose="020B0503030101060003" pitchFamily="34" charset="77"/>
                <a:ea typeface="Apple SD Gothic Neo" panose="02000300000000000000" pitchFamily="2" charset="-127"/>
                <a:cs typeface="Arial"/>
              </a:rPr>
              <a:t>Lebanon</a:t>
            </a:r>
            <a:endParaRPr lang="en-US" spc="-188" dirty="0">
              <a:solidFill>
                <a:srgbClr val="737572"/>
              </a:solidFill>
              <a:latin typeface="Raleway" panose="020B0503030101060003" pitchFamily="34" charset="77"/>
              <a:ea typeface="Apple SD Gothic Neo" panose="02000300000000000000" pitchFamily="2" charset="-127"/>
              <a:cs typeface="Arial"/>
            </a:endParaRPr>
          </a:p>
          <a:p>
            <a:pPr marL="346558" marR="3081" indent="-346558">
              <a:lnSpc>
                <a:spcPct val="136200"/>
              </a:lnSpc>
              <a:spcBef>
                <a:spcPts val="58"/>
              </a:spcBef>
              <a:buFont typeface="Wingdings" pitchFamily="2" charset="2"/>
              <a:buChar char="§"/>
            </a:pPr>
            <a:r>
              <a:rPr spc="-188" dirty="0">
                <a:solidFill>
                  <a:srgbClr val="737572"/>
                </a:solidFill>
                <a:latin typeface="Raleway" panose="020B0503030101060003" pitchFamily="34" charset="77"/>
                <a:ea typeface="Apple SD Gothic Neo" panose="02000300000000000000" pitchFamily="2" charset="-127"/>
                <a:cs typeface="Arial"/>
              </a:rPr>
              <a:t>Egypt</a:t>
            </a:r>
            <a:endParaRPr dirty="0">
              <a:solidFill>
                <a:srgbClr val="737572"/>
              </a:solidFill>
              <a:latin typeface="Raleway" panose="020B0503030101060003" pitchFamily="34" charset="77"/>
              <a:ea typeface="Apple SD Gothic Neo" panose="02000300000000000000" pitchFamily="2" charset="-127"/>
              <a:cs typeface="Arial"/>
            </a:endParaRPr>
          </a:p>
          <a:p>
            <a:pPr marL="346558" indent="-346558">
              <a:spcBef>
                <a:spcPts val="1213"/>
              </a:spcBef>
              <a:buFont typeface="Wingdings" pitchFamily="2" charset="2"/>
              <a:buChar char="§"/>
            </a:pPr>
            <a:r>
              <a:rPr spc="-121" dirty="0">
                <a:solidFill>
                  <a:srgbClr val="737572"/>
                </a:solidFill>
                <a:latin typeface="Raleway" panose="020B0503030101060003" pitchFamily="34" charset="77"/>
                <a:ea typeface="Apple SD Gothic Neo" panose="02000300000000000000" pitchFamily="2" charset="-127"/>
                <a:cs typeface="Arial"/>
              </a:rPr>
              <a:t>India</a:t>
            </a:r>
            <a:endParaRPr dirty="0">
              <a:solidFill>
                <a:srgbClr val="737572"/>
              </a:solidFill>
              <a:latin typeface="Raleway" panose="020B0503030101060003" pitchFamily="34" charset="77"/>
              <a:ea typeface="Apple SD Gothic Neo" panose="02000300000000000000" pitchFamily="2" charset="-127"/>
              <a:cs typeface="Arial"/>
            </a:endParaRPr>
          </a:p>
        </p:txBody>
      </p:sp>
      <p:grpSp>
        <p:nvGrpSpPr>
          <p:cNvPr id="20" name="Agrupar 592">
            <a:extLst>
              <a:ext uri="{FF2B5EF4-FFF2-40B4-BE49-F238E27FC236}">
                <a16:creationId xmlns:a16="http://schemas.microsoft.com/office/drawing/2014/main" id="{D527CFAD-3C90-1C45-B2FC-9786F1B7E364}"/>
              </a:ext>
            </a:extLst>
          </p:cNvPr>
          <p:cNvGrpSpPr/>
          <p:nvPr/>
        </p:nvGrpSpPr>
        <p:grpSpPr>
          <a:xfrm>
            <a:off x="849536" y="29072"/>
            <a:ext cx="11190316" cy="6642602"/>
            <a:chOff x="2445073" y="642719"/>
            <a:chExt cx="5903964" cy="3565552"/>
          </a:xfrm>
        </p:grpSpPr>
        <p:sp>
          <p:nvSpPr>
            <p:cNvPr id="33" name="Freeform 17">
              <a:extLst>
                <a:ext uri="{FF2B5EF4-FFF2-40B4-BE49-F238E27FC236}">
                  <a16:creationId xmlns:a16="http://schemas.microsoft.com/office/drawing/2014/main" id="{F867FC49-02DA-694F-9BF2-623689D017E0}"/>
                </a:ext>
              </a:extLst>
            </p:cNvPr>
            <p:cNvSpPr>
              <a:spLocks/>
            </p:cNvSpPr>
            <p:nvPr/>
          </p:nvSpPr>
          <p:spPr bwMode="auto">
            <a:xfrm>
              <a:off x="2745113" y="826870"/>
              <a:ext cx="0" cy="4763"/>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1"/>
                    <a:pt x="0" y="0"/>
                    <a:pt x="0"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50" name="Freeform 34">
              <a:extLst>
                <a:ext uri="{FF2B5EF4-FFF2-40B4-BE49-F238E27FC236}">
                  <a16:creationId xmlns:a16="http://schemas.microsoft.com/office/drawing/2014/main" id="{9BA0059B-49A4-164F-9913-B8277ACFA071}"/>
                </a:ext>
              </a:extLst>
            </p:cNvPr>
            <p:cNvSpPr>
              <a:spLocks/>
            </p:cNvSpPr>
            <p:nvPr/>
          </p:nvSpPr>
          <p:spPr bwMode="auto">
            <a:xfrm>
              <a:off x="2445073" y="11427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52" name="Freeform 36">
              <a:extLst>
                <a:ext uri="{FF2B5EF4-FFF2-40B4-BE49-F238E27FC236}">
                  <a16:creationId xmlns:a16="http://schemas.microsoft.com/office/drawing/2014/main" id="{A299DB32-9783-B749-86FA-D895E088CD4B}"/>
                </a:ext>
              </a:extLst>
            </p:cNvPr>
            <p:cNvSpPr>
              <a:spLocks/>
            </p:cNvSpPr>
            <p:nvPr/>
          </p:nvSpPr>
          <p:spPr bwMode="auto">
            <a:xfrm>
              <a:off x="2556199" y="71256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1" name="Freeform 55">
              <a:extLst>
                <a:ext uri="{FF2B5EF4-FFF2-40B4-BE49-F238E27FC236}">
                  <a16:creationId xmlns:a16="http://schemas.microsoft.com/office/drawing/2014/main" id="{C58F31C3-37DD-F845-82CE-60B1DE0EFE8E}"/>
                </a:ext>
              </a:extLst>
            </p:cNvPr>
            <p:cNvSpPr>
              <a:spLocks noEditPoints="1"/>
            </p:cNvSpPr>
            <p:nvPr/>
          </p:nvSpPr>
          <p:spPr bwMode="auto">
            <a:xfrm>
              <a:off x="7498130" y="3133526"/>
              <a:ext cx="314328" cy="203202"/>
            </a:xfrm>
            <a:custGeom>
              <a:avLst/>
              <a:gdLst>
                <a:gd name="T0" fmla="*/ 47 w 68"/>
                <a:gd name="T1" fmla="*/ 40 h 44"/>
                <a:gd name="T2" fmla="*/ 42 w 68"/>
                <a:gd name="T3" fmla="*/ 37 h 44"/>
                <a:gd name="T4" fmla="*/ 42 w 68"/>
                <a:gd name="T5" fmla="*/ 14 h 44"/>
                <a:gd name="T6" fmla="*/ 38 w 68"/>
                <a:gd name="T7" fmla="*/ 17 h 44"/>
                <a:gd name="T8" fmla="*/ 35 w 68"/>
                <a:gd name="T9" fmla="*/ 18 h 44"/>
                <a:gd name="T10" fmla="*/ 39 w 68"/>
                <a:gd name="T11" fmla="*/ 20 h 44"/>
                <a:gd name="T12" fmla="*/ 44 w 68"/>
                <a:gd name="T13" fmla="*/ 19 h 44"/>
                <a:gd name="T14" fmla="*/ 48 w 68"/>
                <a:gd name="T15" fmla="*/ 16 h 44"/>
                <a:gd name="T16" fmla="*/ 51 w 68"/>
                <a:gd name="T17" fmla="*/ 10 h 44"/>
                <a:gd name="T18" fmla="*/ 48 w 68"/>
                <a:gd name="T19" fmla="*/ 10 h 44"/>
                <a:gd name="T20" fmla="*/ 47 w 68"/>
                <a:gd name="T21" fmla="*/ 14 h 44"/>
                <a:gd name="T22" fmla="*/ 46 w 68"/>
                <a:gd name="T23" fmla="*/ 16 h 44"/>
                <a:gd name="T24" fmla="*/ 43 w 68"/>
                <a:gd name="T25" fmla="*/ 16 h 44"/>
                <a:gd name="T26" fmla="*/ 42 w 68"/>
                <a:gd name="T27" fmla="*/ 16 h 44"/>
                <a:gd name="T28" fmla="*/ 54 w 68"/>
                <a:gd name="T29" fmla="*/ 8 h 44"/>
                <a:gd name="T30" fmla="*/ 50 w 68"/>
                <a:gd name="T31" fmla="*/ 4 h 44"/>
                <a:gd name="T32" fmla="*/ 44 w 68"/>
                <a:gd name="T33" fmla="*/ 1 h 44"/>
                <a:gd name="T34" fmla="*/ 51 w 68"/>
                <a:gd name="T35" fmla="*/ 6 h 44"/>
                <a:gd name="T36" fmla="*/ 54 w 68"/>
                <a:gd name="T37" fmla="*/ 13 h 44"/>
                <a:gd name="T38" fmla="*/ 64 w 68"/>
                <a:gd name="T39" fmla="*/ 17 h 44"/>
                <a:gd name="T40" fmla="*/ 62 w 68"/>
                <a:gd name="T41" fmla="*/ 17 h 44"/>
                <a:gd name="T42" fmla="*/ 65 w 68"/>
                <a:gd name="T43" fmla="*/ 22 h 44"/>
                <a:gd name="T44" fmla="*/ 65 w 68"/>
                <a:gd name="T45" fmla="*/ 19 h 44"/>
                <a:gd name="T46" fmla="*/ 44 w 68"/>
                <a:gd name="T47" fmla="*/ 43 h 44"/>
                <a:gd name="T48" fmla="*/ 42 w 68"/>
                <a:gd name="T49" fmla="*/ 41 h 44"/>
                <a:gd name="T50" fmla="*/ 38 w 68"/>
                <a:gd name="T51" fmla="*/ 37 h 44"/>
                <a:gd name="T52" fmla="*/ 35 w 68"/>
                <a:gd name="T53" fmla="*/ 34 h 44"/>
                <a:gd name="T54" fmla="*/ 33 w 68"/>
                <a:gd name="T55" fmla="*/ 29 h 44"/>
                <a:gd name="T56" fmla="*/ 28 w 68"/>
                <a:gd name="T57" fmla="*/ 27 h 44"/>
                <a:gd name="T58" fmla="*/ 30 w 68"/>
                <a:gd name="T59" fmla="*/ 23 h 44"/>
                <a:gd name="T60" fmla="*/ 28 w 68"/>
                <a:gd name="T61" fmla="*/ 19 h 44"/>
                <a:gd name="T62" fmla="*/ 22 w 68"/>
                <a:gd name="T63" fmla="*/ 13 h 44"/>
                <a:gd name="T64" fmla="*/ 19 w 68"/>
                <a:gd name="T65" fmla="*/ 10 h 44"/>
                <a:gd name="T66" fmla="*/ 18 w 68"/>
                <a:gd name="T67" fmla="*/ 8 h 44"/>
                <a:gd name="T68" fmla="*/ 11 w 68"/>
                <a:gd name="T69" fmla="*/ 5 h 44"/>
                <a:gd name="T70" fmla="*/ 2 w 68"/>
                <a:gd name="T71" fmla="*/ 1 h 44"/>
                <a:gd name="T72" fmla="*/ 1 w 68"/>
                <a:gd name="T73" fmla="*/ 6 h 44"/>
                <a:gd name="T74" fmla="*/ 0 w 68"/>
                <a:gd name="T75" fmla="*/ 23 h 44"/>
                <a:gd name="T76" fmla="*/ 1 w 68"/>
                <a:gd name="T77" fmla="*/ 32 h 44"/>
                <a:gd name="T78" fmla="*/ 4 w 68"/>
                <a:gd name="T79" fmla="*/ 36 h 44"/>
                <a:gd name="T80" fmla="*/ 11 w 68"/>
                <a:gd name="T81" fmla="*/ 35 h 44"/>
                <a:gd name="T82" fmla="*/ 8 w 68"/>
                <a:gd name="T83" fmla="*/ 31 h 44"/>
                <a:gd name="T84" fmla="*/ 13 w 68"/>
                <a:gd name="T85" fmla="*/ 29 h 44"/>
                <a:gd name="T86" fmla="*/ 17 w 68"/>
                <a:gd name="T87" fmla="*/ 28 h 44"/>
                <a:gd name="T88" fmla="*/ 21 w 68"/>
                <a:gd name="T89" fmla="*/ 29 h 44"/>
                <a:gd name="T90" fmla="*/ 25 w 68"/>
                <a:gd name="T91" fmla="*/ 33 h 44"/>
                <a:gd name="T92" fmla="*/ 28 w 68"/>
                <a:gd name="T93" fmla="*/ 38 h 44"/>
                <a:gd name="T94" fmla="*/ 39 w 68"/>
                <a:gd name="T95" fmla="*/ 43 h 44"/>
                <a:gd name="T96" fmla="*/ 44 w 68"/>
                <a:gd name="T9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 h="44">
                  <a:moveTo>
                    <a:pt x="45" y="37"/>
                  </a:moveTo>
                  <a:cubicBezTo>
                    <a:pt x="45" y="37"/>
                    <a:pt x="45" y="38"/>
                    <a:pt x="45" y="39"/>
                  </a:cubicBezTo>
                  <a:cubicBezTo>
                    <a:pt x="46" y="40"/>
                    <a:pt x="46" y="40"/>
                    <a:pt x="47" y="40"/>
                  </a:cubicBezTo>
                  <a:cubicBezTo>
                    <a:pt x="47" y="41"/>
                    <a:pt x="46" y="42"/>
                    <a:pt x="46" y="41"/>
                  </a:cubicBezTo>
                  <a:cubicBezTo>
                    <a:pt x="45" y="41"/>
                    <a:pt x="45" y="40"/>
                    <a:pt x="44" y="39"/>
                  </a:cubicBezTo>
                  <a:cubicBezTo>
                    <a:pt x="44" y="38"/>
                    <a:pt x="42" y="38"/>
                    <a:pt x="42" y="37"/>
                  </a:cubicBezTo>
                  <a:cubicBezTo>
                    <a:pt x="42" y="36"/>
                    <a:pt x="44" y="37"/>
                    <a:pt x="45" y="37"/>
                  </a:cubicBezTo>
                  <a:close/>
                  <a:moveTo>
                    <a:pt x="42" y="16"/>
                  </a:moveTo>
                  <a:cubicBezTo>
                    <a:pt x="42" y="16"/>
                    <a:pt x="42" y="14"/>
                    <a:pt x="42" y="14"/>
                  </a:cubicBezTo>
                  <a:cubicBezTo>
                    <a:pt x="41" y="14"/>
                    <a:pt x="41" y="16"/>
                    <a:pt x="41" y="16"/>
                  </a:cubicBezTo>
                  <a:cubicBezTo>
                    <a:pt x="40" y="17"/>
                    <a:pt x="40" y="16"/>
                    <a:pt x="39" y="16"/>
                  </a:cubicBezTo>
                  <a:cubicBezTo>
                    <a:pt x="39" y="16"/>
                    <a:pt x="38" y="17"/>
                    <a:pt x="38" y="17"/>
                  </a:cubicBezTo>
                  <a:cubicBezTo>
                    <a:pt x="37" y="17"/>
                    <a:pt x="37" y="16"/>
                    <a:pt x="37" y="16"/>
                  </a:cubicBezTo>
                  <a:cubicBezTo>
                    <a:pt x="36" y="16"/>
                    <a:pt x="36" y="16"/>
                    <a:pt x="36" y="16"/>
                  </a:cubicBezTo>
                  <a:cubicBezTo>
                    <a:pt x="35" y="16"/>
                    <a:pt x="33" y="17"/>
                    <a:pt x="35" y="18"/>
                  </a:cubicBezTo>
                  <a:cubicBezTo>
                    <a:pt x="35" y="18"/>
                    <a:pt x="36" y="19"/>
                    <a:pt x="36" y="19"/>
                  </a:cubicBezTo>
                  <a:cubicBezTo>
                    <a:pt x="37" y="20"/>
                    <a:pt x="37" y="19"/>
                    <a:pt x="38" y="19"/>
                  </a:cubicBezTo>
                  <a:cubicBezTo>
                    <a:pt x="38" y="19"/>
                    <a:pt x="38" y="19"/>
                    <a:pt x="39" y="20"/>
                  </a:cubicBezTo>
                  <a:cubicBezTo>
                    <a:pt x="40" y="20"/>
                    <a:pt x="40" y="20"/>
                    <a:pt x="41" y="20"/>
                  </a:cubicBezTo>
                  <a:cubicBezTo>
                    <a:pt x="42" y="20"/>
                    <a:pt x="42" y="20"/>
                    <a:pt x="43" y="20"/>
                  </a:cubicBezTo>
                  <a:cubicBezTo>
                    <a:pt x="44" y="20"/>
                    <a:pt x="43" y="20"/>
                    <a:pt x="44" y="19"/>
                  </a:cubicBezTo>
                  <a:cubicBezTo>
                    <a:pt x="45" y="19"/>
                    <a:pt x="46" y="19"/>
                    <a:pt x="46" y="18"/>
                  </a:cubicBezTo>
                  <a:cubicBezTo>
                    <a:pt x="47" y="18"/>
                    <a:pt x="47" y="17"/>
                    <a:pt x="47" y="17"/>
                  </a:cubicBezTo>
                  <a:cubicBezTo>
                    <a:pt x="48" y="16"/>
                    <a:pt x="48" y="16"/>
                    <a:pt x="48" y="16"/>
                  </a:cubicBezTo>
                  <a:cubicBezTo>
                    <a:pt x="49" y="16"/>
                    <a:pt x="49" y="17"/>
                    <a:pt x="50" y="16"/>
                  </a:cubicBezTo>
                  <a:cubicBezTo>
                    <a:pt x="51" y="16"/>
                    <a:pt x="50" y="15"/>
                    <a:pt x="50" y="14"/>
                  </a:cubicBezTo>
                  <a:cubicBezTo>
                    <a:pt x="49" y="13"/>
                    <a:pt x="53" y="12"/>
                    <a:pt x="51" y="10"/>
                  </a:cubicBezTo>
                  <a:cubicBezTo>
                    <a:pt x="51" y="9"/>
                    <a:pt x="51" y="10"/>
                    <a:pt x="50" y="10"/>
                  </a:cubicBezTo>
                  <a:cubicBezTo>
                    <a:pt x="49" y="10"/>
                    <a:pt x="49" y="9"/>
                    <a:pt x="48" y="9"/>
                  </a:cubicBezTo>
                  <a:cubicBezTo>
                    <a:pt x="48" y="10"/>
                    <a:pt x="48" y="10"/>
                    <a:pt x="48" y="10"/>
                  </a:cubicBezTo>
                  <a:cubicBezTo>
                    <a:pt x="48" y="11"/>
                    <a:pt x="49" y="11"/>
                    <a:pt x="49" y="12"/>
                  </a:cubicBezTo>
                  <a:cubicBezTo>
                    <a:pt x="48" y="13"/>
                    <a:pt x="48" y="13"/>
                    <a:pt x="48" y="13"/>
                  </a:cubicBezTo>
                  <a:cubicBezTo>
                    <a:pt x="47" y="13"/>
                    <a:pt x="47" y="13"/>
                    <a:pt x="47" y="14"/>
                  </a:cubicBezTo>
                  <a:cubicBezTo>
                    <a:pt x="47" y="14"/>
                    <a:pt x="47" y="14"/>
                    <a:pt x="47" y="14"/>
                  </a:cubicBezTo>
                  <a:cubicBezTo>
                    <a:pt x="47" y="15"/>
                    <a:pt x="46" y="14"/>
                    <a:pt x="46" y="15"/>
                  </a:cubicBezTo>
                  <a:cubicBezTo>
                    <a:pt x="46" y="15"/>
                    <a:pt x="46" y="16"/>
                    <a:pt x="46" y="16"/>
                  </a:cubicBezTo>
                  <a:cubicBezTo>
                    <a:pt x="45" y="16"/>
                    <a:pt x="45" y="16"/>
                    <a:pt x="44" y="16"/>
                  </a:cubicBezTo>
                  <a:cubicBezTo>
                    <a:pt x="44" y="16"/>
                    <a:pt x="44" y="16"/>
                    <a:pt x="43" y="16"/>
                  </a:cubicBezTo>
                  <a:cubicBezTo>
                    <a:pt x="43" y="16"/>
                    <a:pt x="43" y="16"/>
                    <a:pt x="43" y="16"/>
                  </a:cubicBezTo>
                  <a:cubicBezTo>
                    <a:pt x="42" y="16"/>
                    <a:pt x="42" y="16"/>
                    <a:pt x="42" y="16"/>
                  </a:cubicBezTo>
                  <a:cubicBezTo>
                    <a:pt x="42" y="16"/>
                    <a:pt x="42" y="16"/>
                    <a:pt x="42" y="16"/>
                  </a:cubicBezTo>
                  <a:cubicBezTo>
                    <a:pt x="42" y="16"/>
                    <a:pt x="42" y="16"/>
                    <a:pt x="42" y="16"/>
                  </a:cubicBezTo>
                  <a:close/>
                  <a:moveTo>
                    <a:pt x="54" y="13"/>
                  </a:moveTo>
                  <a:cubicBezTo>
                    <a:pt x="55" y="11"/>
                    <a:pt x="55" y="10"/>
                    <a:pt x="54" y="8"/>
                  </a:cubicBezTo>
                  <a:cubicBezTo>
                    <a:pt x="54" y="8"/>
                    <a:pt x="54" y="8"/>
                    <a:pt x="54" y="8"/>
                  </a:cubicBezTo>
                  <a:cubicBezTo>
                    <a:pt x="54" y="8"/>
                    <a:pt x="53" y="8"/>
                    <a:pt x="53" y="7"/>
                  </a:cubicBezTo>
                  <a:cubicBezTo>
                    <a:pt x="53" y="7"/>
                    <a:pt x="53" y="6"/>
                    <a:pt x="52" y="6"/>
                  </a:cubicBezTo>
                  <a:cubicBezTo>
                    <a:pt x="51" y="5"/>
                    <a:pt x="51" y="5"/>
                    <a:pt x="50" y="4"/>
                  </a:cubicBezTo>
                  <a:cubicBezTo>
                    <a:pt x="49" y="4"/>
                    <a:pt x="48" y="3"/>
                    <a:pt x="48" y="3"/>
                  </a:cubicBezTo>
                  <a:cubicBezTo>
                    <a:pt x="47" y="2"/>
                    <a:pt x="45" y="0"/>
                    <a:pt x="45" y="1"/>
                  </a:cubicBezTo>
                  <a:cubicBezTo>
                    <a:pt x="45" y="1"/>
                    <a:pt x="44" y="1"/>
                    <a:pt x="44" y="1"/>
                  </a:cubicBezTo>
                  <a:cubicBezTo>
                    <a:pt x="45" y="2"/>
                    <a:pt x="46" y="2"/>
                    <a:pt x="46" y="2"/>
                  </a:cubicBezTo>
                  <a:cubicBezTo>
                    <a:pt x="46" y="2"/>
                    <a:pt x="47" y="3"/>
                    <a:pt x="47" y="3"/>
                  </a:cubicBezTo>
                  <a:cubicBezTo>
                    <a:pt x="49" y="4"/>
                    <a:pt x="50" y="5"/>
                    <a:pt x="51" y="6"/>
                  </a:cubicBezTo>
                  <a:cubicBezTo>
                    <a:pt x="52" y="7"/>
                    <a:pt x="53" y="8"/>
                    <a:pt x="53" y="9"/>
                  </a:cubicBezTo>
                  <a:cubicBezTo>
                    <a:pt x="53" y="10"/>
                    <a:pt x="53" y="11"/>
                    <a:pt x="53" y="12"/>
                  </a:cubicBezTo>
                  <a:cubicBezTo>
                    <a:pt x="53" y="12"/>
                    <a:pt x="54" y="12"/>
                    <a:pt x="54" y="13"/>
                  </a:cubicBezTo>
                  <a:cubicBezTo>
                    <a:pt x="54" y="13"/>
                    <a:pt x="54" y="13"/>
                    <a:pt x="54" y="13"/>
                  </a:cubicBezTo>
                  <a:cubicBezTo>
                    <a:pt x="54" y="13"/>
                    <a:pt x="54" y="13"/>
                    <a:pt x="54" y="13"/>
                  </a:cubicBezTo>
                  <a:close/>
                  <a:moveTo>
                    <a:pt x="64" y="17"/>
                  </a:moveTo>
                  <a:cubicBezTo>
                    <a:pt x="62" y="17"/>
                    <a:pt x="63" y="15"/>
                    <a:pt x="62" y="14"/>
                  </a:cubicBezTo>
                  <a:cubicBezTo>
                    <a:pt x="62" y="13"/>
                    <a:pt x="62" y="15"/>
                    <a:pt x="62" y="16"/>
                  </a:cubicBezTo>
                  <a:cubicBezTo>
                    <a:pt x="62" y="17"/>
                    <a:pt x="62" y="17"/>
                    <a:pt x="62" y="17"/>
                  </a:cubicBezTo>
                  <a:cubicBezTo>
                    <a:pt x="62" y="18"/>
                    <a:pt x="62" y="19"/>
                    <a:pt x="63" y="19"/>
                  </a:cubicBezTo>
                  <a:cubicBezTo>
                    <a:pt x="63" y="20"/>
                    <a:pt x="64" y="20"/>
                    <a:pt x="64" y="20"/>
                  </a:cubicBezTo>
                  <a:cubicBezTo>
                    <a:pt x="64" y="21"/>
                    <a:pt x="64" y="22"/>
                    <a:pt x="65" y="22"/>
                  </a:cubicBezTo>
                  <a:cubicBezTo>
                    <a:pt x="65" y="23"/>
                    <a:pt x="66" y="24"/>
                    <a:pt x="67" y="24"/>
                  </a:cubicBezTo>
                  <a:cubicBezTo>
                    <a:pt x="68" y="23"/>
                    <a:pt x="67" y="21"/>
                    <a:pt x="67" y="21"/>
                  </a:cubicBezTo>
                  <a:cubicBezTo>
                    <a:pt x="66" y="20"/>
                    <a:pt x="66" y="20"/>
                    <a:pt x="65" y="19"/>
                  </a:cubicBezTo>
                  <a:cubicBezTo>
                    <a:pt x="65" y="18"/>
                    <a:pt x="64" y="17"/>
                    <a:pt x="64" y="17"/>
                  </a:cubicBezTo>
                  <a:cubicBezTo>
                    <a:pt x="63" y="17"/>
                    <a:pt x="63" y="16"/>
                    <a:pt x="64" y="17"/>
                  </a:cubicBezTo>
                  <a:close/>
                  <a:moveTo>
                    <a:pt x="44" y="43"/>
                  </a:moveTo>
                  <a:cubicBezTo>
                    <a:pt x="44" y="43"/>
                    <a:pt x="43" y="43"/>
                    <a:pt x="43" y="43"/>
                  </a:cubicBezTo>
                  <a:cubicBezTo>
                    <a:pt x="43" y="42"/>
                    <a:pt x="44" y="43"/>
                    <a:pt x="44" y="42"/>
                  </a:cubicBezTo>
                  <a:cubicBezTo>
                    <a:pt x="44" y="42"/>
                    <a:pt x="42" y="41"/>
                    <a:pt x="42" y="41"/>
                  </a:cubicBezTo>
                  <a:cubicBezTo>
                    <a:pt x="42" y="41"/>
                    <a:pt x="41" y="41"/>
                    <a:pt x="40" y="40"/>
                  </a:cubicBezTo>
                  <a:cubicBezTo>
                    <a:pt x="39" y="39"/>
                    <a:pt x="41" y="40"/>
                    <a:pt x="41" y="39"/>
                  </a:cubicBezTo>
                  <a:cubicBezTo>
                    <a:pt x="41" y="38"/>
                    <a:pt x="38" y="39"/>
                    <a:pt x="38" y="37"/>
                  </a:cubicBezTo>
                  <a:cubicBezTo>
                    <a:pt x="38" y="36"/>
                    <a:pt x="41" y="35"/>
                    <a:pt x="38" y="35"/>
                  </a:cubicBezTo>
                  <a:cubicBezTo>
                    <a:pt x="37" y="35"/>
                    <a:pt x="36" y="35"/>
                    <a:pt x="36" y="35"/>
                  </a:cubicBezTo>
                  <a:cubicBezTo>
                    <a:pt x="35" y="35"/>
                    <a:pt x="35" y="35"/>
                    <a:pt x="35" y="34"/>
                  </a:cubicBezTo>
                  <a:cubicBezTo>
                    <a:pt x="34" y="33"/>
                    <a:pt x="34" y="33"/>
                    <a:pt x="34" y="33"/>
                  </a:cubicBezTo>
                  <a:cubicBezTo>
                    <a:pt x="34" y="33"/>
                    <a:pt x="33" y="32"/>
                    <a:pt x="33" y="32"/>
                  </a:cubicBezTo>
                  <a:cubicBezTo>
                    <a:pt x="33" y="31"/>
                    <a:pt x="33" y="30"/>
                    <a:pt x="33" y="29"/>
                  </a:cubicBezTo>
                  <a:cubicBezTo>
                    <a:pt x="32" y="29"/>
                    <a:pt x="32" y="29"/>
                    <a:pt x="31" y="29"/>
                  </a:cubicBezTo>
                  <a:cubicBezTo>
                    <a:pt x="31" y="29"/>
                    <a:pt x="31" y="28"/>
                    <a:pt x="30" y="28"/>
                  </a:cubicBezTo>
                  <a:cubicBezTo>
                    <a:pt x="29" y="27"/>
                    <a:pt x="29" y="28"/>
                    <a:pt x="28" y="27"/>
                  </a:cubicBezTo>
                  <a:cubicBezTo>
                    <a:pt x="28" y="26"/>
                    <a:pt x="28" y="25"/>
                    <a:pt x="28" y="25"/>
                  </a:cubicBezTo>
                  <a:cubicBezTo>
                    <a:pt x="28" y="24"/>
                    <a:pt x="27" y="24"/>
                    <a:pt x="27" y="24"/>
                  </a:cubicBezTo>
                  <a:cubicBezTo>
                    <a:pt x="28" y="23"/>
                    <a:pt x="29" y="23"/>
                    <a:pt x="30" y="23"/>
                  </a:cubicBezTo>
                  <a:cubicBezTo>
                    <a:pt x="30" y="23"/>
                    <a:pt x="31" y="23"/>
                    <a:pt x="31" y="23"/>
                  </a:cubicBezTo>
                  <a:cubicBezTo>
                    <a:pt x="31" y="22"/>
                    <a:pt x="31" y="21"/>
                    <a:pt x="31" y="21"/>
                  </a:cubicBezTo>
                  <a:cubicBezTo>
                    <a:pt x="31" y="19"/>
                    <a:pt x="29" y="19"/>
                    <a:pt x="28" y="19"/>
                  </a:cubicBezTo>
                  <a:cubicBezTo>
                    <a:pt x="27" y="18"/>
                    <a:pt x="26" y="17"/>
                    <a:pt x="25" y="17"/>
                  </a:cubicBezTo>
                  <a:cubicBezTo>
                    <a:pt x="24" y="17"/>
                    <a:pt x="23" y="16"/>
                    <a:pt x="22" y="16"/>
                  </a:cubicBezTo>
                  <a:cubicBezTo>
                    <a:pt x="22" y="15"/>
                    <a:pt x="23" y="14"/>
                    <a:pt x="22" y="13"/>
                  </a:cubicBezTo>
                  <a:cubicBezTo>
                    <a:pt x="22" y="13"/>
                    <a:pt x="22" y="12"/>
                    <a:pt x="22" y="12"/>
                  </a:cubicBezTo>
                  <a:cubicBezTo>
                    <a:pt x="22" y="11"/>
                    <a:pt x="21" y="11"/>
                    <a:pt x="21" y="11"/>
                  </a:cubicBezTo>
                  <a:cubicBezTo>
                    <a:pt x="20" y="10"/>
                    <a:pt x="19" y="10"/>
                    <a:pt x="19" y="10"/>
                  </a:cubicBezTo>
                  <a:cubicBezTo>
                    <a:pt x="19" y="10"/>
                    <a:pt x="19" y="9"/>
                    <a:pt x="18" y="9"/>
                  </a:cubicBezTo>
                  <a:cubicBezTo>
                    <a:pt x="19" y="9"/>
                    <a:pt x="19" y="9"/>
                    <a:pt x="18" y="9"/>
                  </a:cubicBezTo>
                  <a:cubicBezTo>
                    <a:pt x="18" y="8"/>
                    <a:pt x="18" y="8"/>
                    <a:pt x="18" y="8"/>
                  </a:cubicBezTo>
                  <a:cubicBezTo>
                    <a:pt x="17" y="8"/>
                    <a:pt x="16" y="8"/>
                    <a:pt x="16" y="7"/>
                  </a:cubicBezTo>
                  <a:cubicBezTo>
                    <a:pt x="15" y="7"/>
                    <a:pt x="15" y="6"/>
                    <a:pt x="14" y="6"/>
                  </a:cubicBezTo>
                  <a:cubicBezTo>
                    <a:pt x="13" y="6"/>
                    <a:pt x="12" y="5"/>
                    <a:pt x="11" y="5"/>
                  </a:cubicBezTo>
                  <a:cubicBezTo>
                    <a:pt x="9" y="4"/>
                    <a:pt x="8" y="4"/>
                    <a:pt x="6" y="3"/>
                  </a:cubicBezTo>
                  <a:cubicBezTo>
                    <a:pt x="6" y="3"/>
                    <a:pt x="1" y="1"/>
                    <a:pt x="1" y="1"/>
                  </a:cubicBezTo>
                  <a:cubicBezTo>
                    <a:pt x="2" y="1"/>
                    <a:pt x="2" y="1"/>
                    <a:pt x="2" y="1"/>
                  </a:cubicBezTo>
                  <a:cubicBezTo>
                    <a:pt x="2" y="2"/>
                    <a:pt x="1" y="2"/>
                    <a:pt x="1" y="2"/>
                  </a:cubicBezTo>
                  <a:cubicBezTo>
                    <a:pt x="1" y="2"/>
                    <a:pt x="1" y="3"/>
                    <a:pt x="1" y="3"/>
                  </a:cubicBezTo>
                  <a:cubicBezTo>
                    <a:pt x="1" y="4"/>
                    <a:pt x="1" y="5"/>
                    <a:pt x="1" y="6"/>
                  </a:cubicBezTo>
                  <a:cubicBezTo>
                    <a:pt x="1" y="9"/>
                    <a:pt x="1" y="13"/>
                    <a:pt x="1" y="16"/>
                  </a:cubicBezTo>
                  <a:cubicBezTo>
                    <a:pt x="1" y="18"/>
                    <a:pt x="1" y="20"/>
                    <a:pt x="1" y="22"/>
                  </a:cubicBezTo>
                  <a:cubicBezTo>
                    <a:pt x="1" y="23"/>
                    <a:pt x="0" y="23"/>
                    <a:pt x="0" y="23"/>
                  </a:cubicBezTo>
                  <a:cubicBezTo>
                    <a:pt x="1" y="24"/>
                    <a:pt x="1" y="24"/>
                    <a:pt x="1" y="25"/>
                  </a:cubicBezTo>
                  <a:cubicBezTo>
                    <a:pt x="1" y="26"/>
                    <a:pt x="1" y="27"/>
                    <a:pt x="1" y="28"/>
                  </a:cubicBezTo>
                  <a:cubicBezTo>
                    <a:pt x="1" y="30"/>
                    <a:pt x="1" y="31"/>
                    <a:pt x="1" y="32"/>
                  </a:cubicBezTo>
                  <a:cubicBezTo>
                    <a:pt x="1" y="33"/>
                    <a:pt x="1" y="35"/>
                    <a:pt x="1" y="36"/>
                  </a:cubicBezTo>
                  <a:cubicBezTo>
                    <a:pt x="2" y="36"/>
                    <a:pt x="2" y="36"/>
                    <a:pt x="3" y="36"/>
                  </a:cubicBezTo>
                  <a:cubicBezTo>
                    <a:pt x="3" y="36"/>
                    <a:pt x="3" y="36"/>
                    <a:pt x="4" y="36"/>
                  </a:cubicBezTo>
                  <a:cubicBezTo>
                    <a:pt x="5" y="36"/>
                    <a:pt x="6" y="36"/>
                    <a:pt x="7" y="36"/>
                  </a:cubicBezTo>
                  <a:cubicBezTo>
                    <a:pt x="8" y="36"/>
                    <a:pt x="8" y="37"/>
                    <a:pt x="9" y="36"/>
                  </a:cubicBezTo>
                  <a:cubicBezTo>
                    <a:pt x="10" y="36"/>
                    <a:pt x="11" y="36"/>
                    <a:pt x="11" y="35"/>
                  </a:cubicBezTo>
                  <a:cubicBezTo>
                    <a:pt x="12" y="34"/>
                    <a:pt x="12" y="34"/>
                    <a:pt x="11" y="33"/>
                  </a:cubicBezTo>
                  <a:cubicBezTo>
                    <a:pt x="11" y="33"/>
                    <a:pt x="11" y="32"/>
                    <a:pt x="10" y="32"/>
                  </a:cubicBezTo>
                  <a:cubicBezTo>
                    <a:pt x="10" y="32"/>
                    <a:pt x="9" y="32"/>
                    <a:pt x="8" y="31"/>
                  </a:cubicBezTo>
                  <a:cubicBezTo>
                    <a:pt x="9" y="31"/>
                    <a:pt x="9" y="31"/>
                    <a:pt x="10" y="31"/>
                  </a:cubicBezTo>
                  <a:cubicBezTo>
                    <a:pt x="10" y="31"/>
                    <a:pt x="11" y="31"/>
                    <a:pt x="11" y="31"/>
                  </a:cubicBezTo>
                  <a:cubicBezTo>
                    <a:pt x="12" y="31"/>
                    <a:pt x="12" y="30"/>
                    <a:pt x="13" y="29"/>
                  </a:cubicBezTo>
                  <a:cubicBezTo>
                    <a:pt x="13" y="29"/>
                    <a:pt x="14" y="30"/>
                    <a:pt x="14" y="29"/>
                  </a:cubicBezTo>
                  <a:cubicBezTo>
                    <a:pt x="14" y="29"/>
                    <a:pt x="14" y="29"/>
                    <a:pt x="14" y="28"/>
                  </a:cubicBezTo>
                  <a:cubicBezTo>
                    <a:pt x="15" y="28"/>
                    <a:pt x="16" y="29"/>
                    <a:pt x="17" y="28"/>
                  </a:cubicBezTo>
                  <a:cubicBezTo>
                    <a:pt x="17" y="28"/>
                    <a:pt x="16" y="28"/>
                    <a:pt x="17" y="28"/>
                  </a:cubicBezTo>
                  <a:cubicBezTo>
                    <a:pt x="17" y="28"/>
                    <a:pt x="18" y="28"/>
                    <a:pt x="18" y="28"/>
                  </a:cubicBezTo>
                  <a:cubicBezTo>
                    <a:pt x="19" y="28"/>
                    <a:pt x="20" y="29"/>
                    <a:pt x="21" y="29"/>
                  </a:cubicBezTo>
                  <a:cubicBezTo>
                    <a:pt x="22" y="29"/>
                    <a:pt x="23" y="30"/>
                    <a:pt x="24" y="30"/>
                  </a:cubicBezTo>
                  <a:cubicBezTo>
                    <a:pt x="25" y="31"/>
                    <a:pt x="25" y="31"/>
                    <a:pt x="25" y="32"/>
                  </a:cubicBezTo>
                  <a:cubicBezTo>
                    <a:pt x="25" y="32"/>
                    <a:pt x="25" y="32"/>
                    <a:pt x="25" y="33"/>
                  </a:cubicBezTo>
                  <a:cubicBezTo>
                    <a:pt x="26" y="33"/>
                    <a:pt x="26" y="34"/>
                    <a:pt x="26" y="35"/>
                  </a:cubicBezTo>
                  <a:cubicBezTo>
                    <a:pt x="27" y="36"/>
                    <a:pt x="27" y="35"/>
                    <a:pt x="28" y="36"/>
                  </a:cubicBezTo>
                  <a:cubicBezTo>
                    <a:pt x="28" y="37"/>
                    <a:pt x="28" y="37"/>
                    <a:pt x="28" y="38"/>
                  </a:cubicBezTo>
                  <a:cubicBezTo>
                    <a:pt x="28" y="39"/>
                    <a:pt x="30" y="39"/>
                    <a:pt x="31" y="40"/>
                  </a:cubicBezTo>
                  <a:cubicBezTo>
                    <a:pt x="31" y="41"/>
                    <a:pt x="32" y="41"/>
                    <a:pt x="33" y="41"/>
                  </a:cubicBezTo>
                  <a:cubicBezTo>
                    <a:pt x="35" y="42"/>
                    <a:pt x="37" y="42"/>
                    <a:pt x="39" y="43"/>
                  </a:cubicBezTo>
                  <a:cubicBezTo>
                    <a:pt x="40" y="43"/>
                    <a:pt x="40" y="43"/>
                    <a:pt x="41" y="43"/>
                  </a:cubicBezTo>
                  <a:cubicBezTo>
                    <a:pt x="41" y="43"/>
                    <a:pt x="41" y="44"/>
                    <a:pt x="41" y="44"/>
                  </a:cubicBezTo>
                  <a:cubicBezTo>
                    <a:pt x="42" y="44"/>
                    <a:pt x="44" y="44"/>
                    <a:pt x="44" y="43"/>
                  </a:cubicBezTo>
                  <a:cubicBezTo>
                    <a:pt x="44" y="43"/>
                    <a:pt x="44" y="43"/>
                    <a:pt x="44" y="4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2" name="Freeform 56">
              <a:extLst>
                <a:ext uri="{FF2B5EF4-FFF2-40B4-BE49-F238E27FC236}">
                  <a16:creationId xmlns:a16="http://schemas.microsoft.com/office/drawing/2014/main" id="{5305F854-5878-1849-89F7-4E61036E4F71}"/>
                </a:ext>
              </a:extLst>
            </p:cNvPr>
            <p:cNvSpPr>
              <a:spLocks noEditPoints="1"/>
            </p:cNvSpPr>
            <p:nvPr/>
          </p:nvSpPr>
          <p:spPr bwMode="auto">
            <a:xfrm>
              <a:off x="6921862" y="3336727"/>
              <a:ext cx="839795" cy="871544"/>
            </a:xfrm>
            <a:custGeom>
              <a:avLst/>
              <a:gdLst>
                <a:gd name="T0" fmla="*/ 80 w 182"/>
                <a:gd name="T1" fmla="*/ 4 h 190"/>
                <a:gd name="T2" fmla="*/ 86 w 182"/>
                <a:gd name="T3" fmla="*/ 5 h 190"/>
                <a:gd name="T4" fmla="*/ 85 w 182"/>
                <a:gd name="T5" fmla="*/ 9 h 190"/>
                <a:gd name="T6" fmla="*/ 78 w 182"/>
                <a:gd name="T7" fmla="*/ 13 h 190"/>
                <a:gd name="T8" fmla="*/ 75 w 182"/>
                <a:gd name="T9" fmla="*/ 22 h 190"/>
                <a:gd name="T10" fmla="*/ 69 w 182"/>
                <a:gd name="T11" fmla="*/ 23 h 190"/>
                <a:gd name="T12" fmla="*/ 60 w 182"/>
                <a:gd name="T13" fmla="*/ 19 h 190"/>
                <a:gd name="T14" fmla="*/ 55 w 182"/>
                <a:gd name="T15" fmla="*/ 24 h 190"/>
                <a:gd name="T16" fmla="*/ 49 w 182"/>
                <a:gd name="T17" fmla="*/ 31 h 190"/>
                <a:gd name="T18" fmla="*/ 47 w 182"/>
                <a:gd name="T19" fmla="*/ 35 h 190"/>
                <a:gd name="T20" fmla="*/ 39 w 182"/>
                <a:gd name="T21" fmla="*/ 46 h 190"/>
                <a:gd name="T22" fmla="*/ 17 w 182"/>
                <a:gd name="T23" fmla="*/ 56 h 190"/>
                <a:gd name="T24" fmla="*/ 4 w 182"/>
                <a:gd name="T25" fmla="*/ 67 h 190"/>
                <a:gd name="T26" fmla="*/ 6 w 182"/>
                <a:gd name="T27" fmla="*/ 87 h 190"/>
                <a:gd name="T28" fmla="*/ 3 w 182"/>
                <a:gd name="T29" fmla="*/ 85 h 190"/>
                <a:gd name="T30" fmla="*/ 10 w 182"/>
                <a:gd name="T31" fmla="*/ 104 h 190"/>
                <a:gd name="T32" fmla="*/ 10 w 182"/>
                <a:gd name="T33" fmla="*/ 133 h 190"/>
                <a:gd name="T34" fmla="*/ 28 w 182"/>
                <a:gd name="T35" fmla="*/ 134 h 190"/>
                <a:gd name="T36" fmla="*/ 42 w 182"/>
                <a:gd name="T37" fmla="*/ 131 h 190"/>
                <a:gd name="T38" fmla="*/ 59 w 182"/>
                <a:gd name="T39" fmla="*/ 121 h 190"/>
                <a:gd name="T40" fmla="*/ 81 w 182"/>
                <a:gd name="T41" fmla="*/ 117 h 190"/>
                <a:gd name="T42" fmla="*/ 93 w 182"/>
                <a:gd name="T43" fmla="*/ 121 h 190"/>
                <a:gd name="T44" fmla="*/ 99 w 182"/>
                <a:gd name="T45" fmla="*/ 127 h 190"/>
                <a:gd name="T46" fmla="*/ 103 w 182"/>
                <a:gd name="T47" fmla="*/ 135 h 190"/>
                <a:gd name="T48" fmla="*/ 112 w 182"/>
                <a:gd name="T49" fmla="*/ 123 h 190"/>
                <a:gd name="T50" fmla="*/ 108 w 182"/>
                <a:gd name="T51" fmla="*/ 137 h 190"/>
                <a:gd name="T52" fmla="*/ 114 w 182"/>
                <a:gd name="T53" fmla="*/ 135 h 190"/>
                <a:gd name="T54" fmla="*/ 111 w 182"/>
                <a:gd name="T55" fmla="*/ 141 h 190"/>
                <a:gd name="T56" fmla="*/ 112 w 182"/>
                <a:gd name="T57" fmla="*/ 142 h 190"/>
                <a:gd name="T58" fmla="*/ 118 w 182"/>
                <a:gd name="T59" fmla="*/ 141 h 190"/>
                <a:gd name="T60" fmla="*/ 129 w 182"/>
                <a:gd name="T61" fmla="*/ 157 h 190"/>
                <a:gd name="T62" fmla="*/ 140 w 182"/>
                <a:gd name="T63" fmla="*/ 157 h 190"/>
                <a:gd name="T64" fmla="*/ 148 w 182"/>
                <a:gd name="T65" fmla="*/ 159 h 190"/>
                <a:gd name="T66" fmla="*/ 152 w 182"/>
                <a:gd name="T67" fmla="*/ 158 h 190"/>
                <a:gd name="T68" fmla="*/ 169 w 182"/>
                <a:gd name="T69" fmla="*/ 139 h 190"/>
                <a:gd name="T70" fmla="*/ 175 w 182"/>
                <a:gd name="T71" fmla="*/ 124 h 190"/>
                <a:gd name="T72" fmla="*/ 180 w 182"/>
                <a:gd name="T73" fmla="*/ 110 h 190"/>
                <a:gd name="T74" fmla="*/ 180 w 182"/>
                <a:gd name="T75" fmla="*/ 90 h 190"/>
                <a:gd name="T76" fmla="*/ 179 w 182"/>
                <a:gd name="T77" fmla="*/ 82 h 190"/>
                <a:gd name="T78" fmla="*/ 171 w 182"/>
                <a:gd name="T79" fmla="*/ 72 h 190"/>
                <a:gd name="T80" fmla="*/ 166 w 182"/>
                <a:gd name="T81" fmla="*/ 63 h 190"/>
                <a:gd name="T82" fmla="*/ 159 w 182"/>
                <a:gd name="T83" fmla="*/ 52 h 190"/>
                <a:gd name="T84" fmla="*/ 152 w 182"/>
                <a:gd name="T85" fmla="*/ 47 h 190"/>
                <a:gd name="T86" fmla="*/ 145 w 182"/>
                <a:gd name="T87" fmla="*/ 25 h 190"/>
                <a:gd name="T88" fmla="*/ 139 w 182"/>
                <a:gd name="T89" fmla="*/ 20 h 190"/>
                <a:gd name="T90" fmla="*/ 134 w 182"/>
                <a:gd name="T91" fmla="*/ 2 h 190"/>
                <a:gd name="T92" fmla="*/ 129 w 182"/>
                <a:gd name="T93" fmla="*/ 14 h 190"/>
                <a:gd name="T94" fmla="*/ 127 w 182"/>
                <a:gd name="T95" fmla="*/ 32 h 190"/>
                <a:gd name="T96" fmla="*/ 112 w 182"/>
                <a:gd name="T97" fmla="*/ 32 h 190"/>
                <a:gd name="T98" fmla="*/ 101 w 182"/>
                <a:gd name="T99" fmla="*/ 22 h 190"/>
                <a:gd name="T100" fmla="*/ 103 w 182"/>
                <a:gd name="T101" fmla="*/ 16 h 190"/>
                <a:gd name="T102" fmla="*/ 104 w 182"/>
                <a:gd name="T103" fmla="*/ 10 h 190"/>
                <a:gd name="T104" fmla="*/ 97 w 182"/>
                <a:gd name="T105" fmla="*/ 7 h 190"/>
                <a:gd name="T106" fmla="*/ 89 w 182"/>
                <a:gd name="T107" fmla="*/ 4 h 190"/>
                <a:gd name="T108" fmla="*/ 146 w 182"/>
                <a:gd name="T109" fmla="*/ 182 h 190"/>
                <a:gd name="T110" fmla="*/ 152 w 182"/>
                <a:gd name="T111" fmla="*/ 190 h 190"/>
                <a:gd name="T112" fmla="*/ 158 w 182"/>
                <a:gd name="T113" fmla="*/ 183 h 190"/>
                <a:gd name="T114" fmla="*/ 157 w 182"/>
                <a:gd name="T115" fmla="*/ 17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90">
                  <a:moveTo>
                    <a:pt x="83" y="3"/>
                  </a:moveTo>
                  <a:cubicBezTo>
                    <a:pt x="84" y="4"/>
                    <a:pt x="82" y="7"/>
                    <a:pt x="81" y="7"/>
                  </a:cubicBezTo>
                  <a:cubicBezTo>
                    <a:pt x="81" y="7"/>
                    <a:pt x="80" y="6"/>
                    <a:pt x="80" y="6"/>
                  </a:cubicBezTo>
                  <a:cubicBezTo>
                    <a:pt x="79" y="6"/>
                    <a:pt x="78" y="6"/>
                    <a:pt x="78" y="5"/>
                  </a:cubicBezTo>
                  <a:cubicBezTo>
                    <a:pt x="78" y="5"/>
                    <a:pt x="78" y="4"/>
                    <a:pt x="79" y="4"/>
                  </a:cubicBezTo>
                  <a:cubicBezTo>
                    <a:pt x="79" y="3"/>
                    <a:pt x="79" y="3"/>
                    <a:pt x="79" y="3"/>
                  </a:cubicBezTo>
                  <a:cubicBezTo>
                    <a:pt x="80" y="3"/>
                    <a:pt x="80" y="4"/>
                    <a:pt x="80" y="4"/>
                  </a:cubicBezTo>
                  <a:cubicBezTo>
                    <a:pt x="81" y="4"/>
                    <a:pt x="81" y="4"/>
                    <a:pt x="82" y="3"/>
                  </a:cubicBezTo>
                  <a:cubicBezTo>
                    <a:pt x="82" y="3"/>
                    <a:pt x="83" y="3"/>
                    <a:pt x="83" y="3"/>
                  </a:cubicBezTo>
                  <a:close/>
                  <a:moveTo>
                    <a:pt x="89" y="4"/>
                  </a:moveTo>
                  <a:cubicBezTo>
                    <a:pt x="89" y="2"/>
                    <a:pt x="88" y="2"/>
                    <a:pt x="87" y="3"/>
                  </a:cubicBezTo>
                  <a:cubicBezTo>
                    <a:pt x="86" y="3"/>
                    <a:pt x="85" y="3"/>
                    <a:pt x="85" y="4"/>
                  </a:cubicBezTo>
                  <a:cubicBezTo>
                    <a:pt x="85" y="4"/>
                    <a:pt x="86" y="4"/>
                    <a:pt x="86" y="4"/>
                  </a:cubicBezTo>
                  <a:cubicBezTo>
                    <a:pt x="86" y="4"/>
                    <a:pt x="86" y="4"/>
                    <a:pt x="86" y="5"/>
                  </a:cubicBezTo>
                  <a:cubicBezTo>
                    <a:pt x="87" y="5"/>
                    <a:pt x="87" y="4"/>
                    <a:pt x="88" y="5"/>
                  </a:cubicBezTo>
                  <a:cubicBezTo>
                    <a:pt x="88" y="5"/>
                    <a:pt x="88" y="5"/>
                    <a:pt x="89" y="5"/>
                  </a:cubicBezTo>
                  <a:cubicBezTo>
                    <a:pt x="89" y="6"/>
                    <a:pt x="89" y="7"/>
                    <a:pt x="89" y="7"/>
                  </a:cubicBezTo>
                  <a:cubicBezTo>
                    <a:pt x="88" y="8"/>
                    <a:pt x="88" y="8"/>
                    <a:pt x="88" y="8"/>
                  </a:cubicBezTo>
                  <a:cubicBezTo>
                    <a:pt x="88" y="8"/>
                    <a:pt x="87" y="9"/>
                    <a:pt x="88" y="9"/>
                  </a:cubicBezTo>
                  <a:cubicBezTo>
                    <a:pt x="87" y="9"/>
                    <a:pt x="87" y="8"/>
                    <a:pt x="87" y="9"/>
                  </a:cubicBezTo>
                  <a:cubicBezTo>
                    <a:pt x="86" y="9"/>
                    <a:pt x="86" y="9"/>
                    <a:pt x="85" y="9"/>
                  </a:cubicBezTo>
                  <a:cubicBezTo>
                    <a:pt x="85" y="9"/>
                    <a:pt x="84" y="9"/>
                    <a:pt x="83" y="9"/>
                  </a:cubicBezTo>
                  <a:cubicBezTo>
                    <a:pt x="83" y="9"/>
                    <a:pt x="82" y="9"/>
                    <a:pt x="82" y="9"/>
                  </a:cubicBezTo>
                  <a:cubicBezTo>
                    <a:pt x="81" y="9"/>
                    <a:pt x="82" y="9"/>
                    <a:pt x="81" y="9"/>
                  </a:cubicBezTo>
                  <a:cubicBezTo>
                    <a:pt x="81" y="10"/>
                    <a:pt x="80" y="9"/>
                    <a:pt x="80" y="10"/>
                  </a:cubicBezTo>
                  <a:cubicBezTo>
                    <a:pt x="79" y="10"/>
                    <a:pt x="79" y="11"/>
                    <a:pt x="79" y="11"/>
                  </a:cubicBezTo>
                  <a:cubicBezTo>
                    <a:pt x="79" y="11"/>
                    <a:pt x="79" y="11"/>
                    <a:pt x="78" y="12"/>
                  </a:cubicBezTo>
                  <a:cubicBezTo>
                    <a:pt x="78" y="12"/>
                    <a:pt x="78" y="13"/>
                    <a:pt x="78" y="13"/>
                  </a:cubicBezTo>
                  <a:cubicBezTo>
                    <a:pt x="78" y="14"/>
                    <a:pt x="78" y="14"/>
                    <a:pt x="77" y="15"/>
                  </a:cubicBezTo>
                  <a:cubicBezTo>
                    <a:pt x="77" y="15"/>
                    <a:pt x="77" y="15"/>
                    <a:pt x="76" y="15"/>
                  </a:cubicBezTo>
                  <a:cubicBezTo>
                    <a:pt x="76" y="16"/>
                    <a:pt x="76" y="17"/>
                    <a:pt x="76" y="17"/>
                  </a:cubicBezTo>
                  <a:cubicBezTo>
                    <a:pt x="76" y="18"/>
                    <a:pt x="75" y="18"/>
                    <a:pt x="75" y="19"/>
                  </a:cubicBezTo>
                  <a:cubicBezTo>
                    <a:pt x="74" y="20"/>
                    <a:pt x="75" y="20"/>
                    <a:pt x="75" y="21"/>
                  </a:cubicBezTo>
                  <a:cubicBezTo>
                    <a:pt x="75" y="21"/>
                    <a:pt x="75" y="21"/>
                    <a:pt x="75" y="21"/>
                  </a:cubicBezTo>
                  <a:cubicBezTo>
                    <a:pt x="75" y="22"/>
                    <a:pt x="75" y="21"/>
                    <a:pt x="75" y="22"/>
                  </a:cubicBezTo>
                  <a:cubicBezTo>
                    <a:pt x="75" y="22"/>
                    <a:pt x="75" y="22"/>
                    <a:pt x="75" y="22"/>
                  </a:cubicBezTo>
                  <a:cubicBezTo>
                    <a:pt x="75" y="23"/>
                    <a:pt x="76" y="23"/>
                    <a:pt x="76" y="23"/>
                  </a:cubicBezTo>
                  <a:cubicBezTo>
                    <a:pt x="75" y="24"/>
                    <a:pt x="75" y="23"/>
                    <a:pt x="74" y="23"/>
                  </a:cubicBezTo>
                  <a:cubicBezTo>
                    <a:pt x="74" y="23"/>
                    <a:pt x="74" y="23"/>
                    <a:pt x="73" y="23"/>
                  </a:cubicBezTo>
                  <a:cubicBezTo>
                    <a:pt x="73" y="23"/>
                    <a:pt x="72" y="23"/>
                    <a:pt x="72" y="23"/>
                  </a:cubicBezTo>
                  <a:cubicBezTo>
                    <a:pt x="70" y="22"/>
                    <a:pt x="69" y="23"/>
                    <a:pt x="69" y="24"/>
                  </a:cubicBezTo>
                  <a:cubicBezTo>
                    <a:pt x="69" y="24"/>
                    <a:pt x="69" y="23"/>
                    <a:pt x="69" y="23"/>
                  </a:cubicBezTo>
                  <a:cubicBezTo>
                    <a:pt x="69" y="22"/>
                    <a:pt x="69" y="22"/>
                    <a:pt x="68" y="22"/>
                  </a:cubicBezTo>
                  <a:cubicBezTo>
                    <a:pt x="68" y="21"/>
                    <a:pt x="67" y="20"/>
                    <a:pt x="66" y="19"/>
                  </a:cubicBezTo>
                  <a:cubicBezTo>
                    <a:pt x="65" y="18"/>
                    <a:pt x="65" y="18"/>
                    <a:pt x="64" y="18"/>
                  </a:cubicBezTo>
                  <a:cubicBezTo>
                    <a:pt x="64" y="17"/>
                    <a:pt x="63" y="17"/>
                    <a:pt x="63" y="17"/>
                  </a:cubicBezTo>
                  <a:cubicBezTo>
                    <a:pt x="62" y="17"/>
                    <a:pt x="63" y="18"/>
                    <a:pt x="62" y="19"/>
                  </a:cubicBezTo>
                  <a:cubicBezTo>
                    <a:pt x="62" y="20"/>
                    <a:pt x="62" y="19"/>
                    <a:pt x="61" y="18"/>
                  </a:cubicBezTo>
                  <a:cubicBezTo>
                    <a:pt x="61" y="18"/>
                    <a:pt x="61" y="18"/>
                    <a:pt x="60" y="19"/>
                  </a:cubicBezTo>
                  <a:cubicBezTo>
                    <a:pt x="60" y="19"/>
                    <a:pt x="60" y="19"/>
                    <a:pt x="60" y="20"/>
                  </a:cubicBezTo>
                  <a:cubicBezTo>
                    <a:pt x="59" y="20"/>
                    <a:pt x="59" y="21"/>
                    <a:pt x="59" y="21"/>
                  </a:cubicBezTo>
                  <a:cubicBezTo>
                    <a:pt x="58" y="21"/>
                    <a:pt x="59" y="20"/>
                    <a:pt x="58" y="20"/>
                  </a:cubicBezTo>
                  <a:cubicBezTo>
                    <a:pt x="57" y="20"/>
                    <a:pt x="58" y="21"/>
                    <a:pt x="57" y="21"/>
                  </a:cubicBezTo>
                  <a:cubicBezTo>
                    <a:pt x="57" y="21"/>
                    <a:pt x="57" y="21"/>
                    <a:pt x="56" y="21"/>
                  </a:cubicBezTo>
                  <a:cubicBezTo>
                    <a:pt x="55" y="22"/>
                    <a:pt x="56" y="23"/>
                    <a:pt x="56" y="24"/>
                  </a:cubicBezTo>
                  <a:cubicBezTo>
                    <a:pt x="55" y="24"/>
                    <a:pt x="55" y="24"/>
                    <a:pt x="55" y="24"/>
                  </a:cubicBezTo>
                  <a:cubicBezTo>
                    <a:pt x="54" y="24"/>
                    <a:pt x="54" y="25"/>
                    <a:pt x="54" y="25"/>
                  </a:cubicBezTo>
                  <a:cubicBezTo>
                    <a:pt x="53" y="26"/>
                    <a:pt x="53" y="25"/>
                    <a:pt x="52" y="26"/>
                  </a:cubicBezTo>
                  <a:cubicBezTo>
                    <a:pt x="52" y="27"/>
                    <a:pt x="52" y="27"/>
                    <a:pt x="52" y="28"/>
                  </a:cubicBezTo>
                  <a:cubicBezTo>
                    <a:pt x="52" y="29"/>
                    <a:pt x="52" y="29"/>
                    <a:pt x="52" y="29"/>
                  </a:cubicBezTo>
                  <a:cubicBezTo>
                    <a:pt x="53" y="30"/>
                    <a:pt x="52" y="30"/>
                    <a:pt x="52" y="30"/>
                  </a:cubicBezTo>
                  <a:cubicBezTo>
                    <a:pt x="51" y="31"/>
                    <a:pt x="52" y="31"/>
                    <a:pt x="50" y="31"/>
                  </a:cubicBezTo>
                  <a:cubicBezTo>
                    <a:pt x="50" y="31"/>
                    <a:pt x="50" y="31"/>
                    <a:pt x="49" y="31"/>
                  </a:cubicBezTo>
                  <a:cubicBezTo>
                    <a:pt x="49" y="31"/>
                    <a:pt x="49" y="30"/>
                    <a:pt x="48" y="31"/>
                  </a:cubicBezTo>
                  <a:cubicBezTo>
                    <a:pt x="48" y="31"/>
                    <a:pt x="49" y="32"/>
                    <a:pt x="49" y="32"/>
                  </a:cubicBezTo>
                  <a:cubicBezTo>
                    <a:pt x="49" y="33"/>
                    <a:pt x="48" y="33"/>
                    <a:pt x="49" y="34"/>
                  </a:cubicBezTo>
                  <a:cubicBezTo>
                    <a:pt x="49" y="34"/>
                    <a:pt x="50" y="34"/>
                    <a:pt x="49" y="35"/>
                  </a:cubicBezTo>
                  <a:cubicBezTo>
                    <a:pt x="49" y="35"/>
                    <a:pt x="48" y="34"/>
                    <a:pt x="48" y="35"/>
                  </a:cubicBezTo>
                  <a:cubicBezTo>
                    <a:pt x="48" y="36"/>
                    <a:pt x="48" y="37"/>
                    <a:pt x="48" y="37"/>
                  </a:cubicBezTo>
                  <a:cubicBezTo>
                    <a:pt x="47" y="36"/>
                    <a:pt x="47" y="35"/>
                    <a:pt x="47" y="35"/>
                  </a:cubicBezTo>
                  <a:cubicBezTo>
                    <a:pt x="47" y="35"/>
                    <a:pt x="46" y="32"/>
                    <a:pt x="45" y="32"/>
                  </a:cubicBezTo>
                  <a:cubicBezTo>
                    <a:pt x="45" y="32"/>
                    <a:pt x="44" y="34"/>
                    <a:pt x="43" y="35"/>
                  </a:cubicBezTo>
                  <a:cubicBezTo>
                    <a:pt x="42" y="36"/>
                    <a:pt x="42" y="36"/>
                    <a:pt x="42" y="38"/>
                  </a:cubicBezTo>
                  <a:cubicBezTo>
                    <a:pt x="42" y="38"/>
                    <a:pt x="42" y="39"/>
                    <a:pt x="42" y="39"/>
                  </a:cubicBezTo>
                  <a:cubicBezTo>
                    <a:pt x="42" y="40"/>
                    <a:pt x="43" y="40"/>
                    <a:pt x="43" y="41"/>
                  </a:cubicBezTo>
                  <a:cubicBezTo>
                    <a:pt x="43" y="42"/>
                    <a:pt x="42" y="42"/>
                    <a:pt x="41" y="43"/>
                  </a:cubicBezTo>
                  <a:cubicBezTo>
                    <a:pt x="40" y="44"/>
                    <a:pt x="40" y="45"/>
                    <a:pt x="39" y="46"/>
                  </a:cubicBezTo>
                  <a:cubicBezTo>
                    <a:pt x="38" y="48"/>
                    <a:pt x="36" y="50"/>
                    <a:pt x="33" y="51"/>
                  </a:cubicBezTo>
                  <a:cubicBezTo>
                    <a:pt x="31" y="52"/>
                    <a:pt x="30" y="51"/>
                    <a:pt x="29" y="51"/>
                  </a:cubicBezTo>
                  <a:cubicBezTo>
                    <a:pt x="28" y="51"/>
                    <a:pt x="28" y="52"/>
                    <a:pt x="27" y="53"/>
                  </a:cubicBezTo>
                  <a:cubicBezTo>
                    <a:pt x="26" y="53"/>
                    <a:pt x="25" y="53"/>
                    <a:pt x="24" y="53"/>
                  </a:cubicBezTo>
                  <a:cubicBezTo>
                    <a:pt x="23" y="54"/>
                    <a:pt x="23" y="54"/>
                    <a:pt x="23" y="54"/>
                  </a:cubicBezTo>
                  <a:cubicBezTo>
                    <a:pt x="23" y="55"/>
                    <a:pt x="22" y="55"/>
                    <a:pt x="21" y="55"/>
                  </a:cubicBezTo>
                  <a:cubicBezTo>
                    <a:pt x="20" y="55"/>
                    <a:pt x="18" y="55"/>
                    <a:pt x="17" y="56"/>
                  </a:cubicBezTo>
                  <a:cubicBezTo>
                    <a:pt x="16" y="56"/>
                    <a:pt x="15" y="57"/>
                    <a:pt x="14" y="58"/>
                  </a:cubicBezTo>
                  <a:cubicBezTo>
                    <a:pt x="13" y="58"/>
                    <a:pt x="12" y="59"/>
                    <a:pt x="11" y="60"/>
                  </a:cubicBezTo>
                  <a:cubicBezTo>
                    <a:pt x="10" y="60"/>
                    <a:pt x="9" y="61"/>
                    <a:pt x="8" y="62"/>
                  </a:cubicBezTo>
                  <a:cubicBezTo>
                    <a:pt x="8" y="62"/>
                    <a:pt x="7" y="65"/>
                    <a:pt x="7" y="65"/>
                  </a:cubicBezTo>
                  <a:cubicBezTo>
                    <a:pt x="5" y="65"/>
                    <a:pt x="6" y="63"/>
                    <a:pt x="6" y="62"/>
                  </a:cubicBezTo>
                  <a:cubicBezTo>
                    <a:pt x="6" y="61"/>
                    <a:pt x="6" y="62"/>
                    <a:pt x="5" y="63"/>
                  </a:cubicBezTo>
                  <a:cubicBezTo>
                    <a:pt x="5" y="64"/>
                    <a:pt x="4" y="65"/>
                    <a:pt x="4" y="67"/>
                  </a:cubicBezTo>
                  <a:cubicBezTo>
                    <a:pt x="5" y="68"/>
                    <a:pt x="5" y="69"/>
                    <a:pt x="5" y="70"/>
                  </a:cubicBezTo>
                  <a:cubicBezTo>
                    <a:pt x="4" y="72"/>
                    <a:pt x="3" y="73"/>
                    <a:pt x="3" y="75"/>
                  </a:cubicBezTo>
                  <a:cubicBezTo>
                    <a:pt x="3" y="76"/>
                    <a:pt x="3" y="76"/>
                    <a:pt x="3" y="77"/>
                  </a:cubicBezTo>
                  <a:cubicBezTo>
                    <a:pt x="4" y="78"/>
                    <a:pt x="4" y="78"/>
                    <a:pt x="4" y="78"/>
                  </a:cubicBezTo>
                  <a:cubicBezTo>
                    <a:pt x="4" y="79"/>
                    <a:pt x="4" y="80"/>
                    <a:pt x="5" y="81"/>
                  </a:cubicBezTo>
                  <a:cubicBezTo>
                    <a:pt x="5" y="82"/>
                    <a:pt x="6" y="83"/>
                    <a:pt x="7" y="84"/>
                  </a:cubicBezTo>
                  <a:cubicBezTo>
                    <a:pt x="7" y="84"/>
                    <a:pt x="7" y="87"/>
                    <a:pt x="6" y="87"/>
                  </a:cubicBezTo>
                  <a:cubicBezTo>
                    <a:pt x="5" y="87"/>
                    <a:pt x="6" y="86"/>
                    <a:pt x="5" y="86"/>
                  </a:cubicBezTo>
                  <a:cubicBezTo>
                    <a:pt x="5" y="85"/>
                    <a:pt x="5" y="85"/>
                    <a:pt x="5" y="85"/>
                  </a:cubicBezTo>
                  <a:cubicBezTo>
                    <a:pt x="4" y="85"/>
                    <a:pt x="5" y="83"/>
                    <a:pt x="4" y="83"/>
                  </a:cubicBezTo>
                  <a:cubicBezTo>
                    <a:pt x="3" y="83"/>
                    <a:pt x="4" y="85"/>
                    <a:pt x="4" y="85"/>
                  </a:cubicBezTo>
                  <a:cubicBezTo>
                    <a:pt x="4" y="86"/>
                    <a:pt x="5" y="88"/>
                    <a:pt x="5" y="88"/>
                  </a:cubicBezTo>
                  <a:cubicBezTo>
                    <a:pt x="4" y="88"/>
                    <a:pt x="4" y="87"/>
                    <a:pt x="4" y="87"/>
                  </a:cubicBezTo>
                  <a:cubicBezTo>
                    <a:pt x="3" y="86"/>
                    <a:pt x="3" y="86"/>
                    <a:pt x="3" y="85"/>
                  </a:cubicBezTo>
                  <a:cubicBezTo>
                    <a:pt x="3" y="85"/>
                    <a:pt x="1" y="82"/>
                    <a:pt x="1" y="82"/>
                  </a:cubicBezTo>
                  <a:cubicBezTo>
                    <a:pt x="0" y="84"/>
                    <a:pt x="2" y="85"/>
                    <a:pt x="2" y="87"/>
                  </a:cubicBezTo>
                  <a:cubicBezTo>
                    <a:pt x="3" y="88"/>
                    <a:pt x="4" y="90"/>
                    <a:pt x="5" y="91"/>
                  </a:cubicBezTo>
                  <a:cubicBezTo>
                    <a:pt x="6" y="93"/>
                    <a:pt x="6" y="95"/>
                    <a:pt x="6" y="96"/>
                  </a:cubicBezTo>
                  <a:cubicBezTo>
                    <a:pt x="6" y="97"/>
                    <a:pt x="7" y="97"/>
                    <a:pt x="7" y="98"/>
                  </a:cubicBezTo>
                  <a:cubicBezTo>
                    <a:pt x="8" y="99"/>
                    <a:pt x="8" y="100"/>
                    <a:pt x="8" y="101"/>
                  </a:cubicBezTo>
                  <a:cubicBezTo>
                    <a:pt x="8" y="102"/>
                    <a:pt x="9" y="103"/>
                    <a:pt x="10" y="104"/>
                  </a:cubicBezTo>
                  <a:cubicBezTo>
                    <a:pt x="10" y="106"/>
                    <a:pt x="10" y="107"/>
                    <a:pt x="11" y="109"/>
                  </a:cubicBezTo>
                  <a:cubicBezTo>
                    <a:pt x="11" y="112"/>
                    <a:pt x="12" y="116"/>
                    <a:pt x="14" y="119"/>
                  </a:cubicBezTo>
                  <a:cubicBezTo>
                    <a:pt x="13" y="119"/>
                    <a:pt x="13" y="124"/>
                    <a:pt x="13" y="125"/>
                  </a:cubicBezTo>
                  <a:cubicBezTo>
                    <a:pt x="13" y="126"/>
                    <a:pt x="13" y="127"/>
                    <a:pt x="12" y="128"/>
                  </a:cubicBezTo>
                  <a:cubicBezTo>
                    <a:pt x="12" y="128"/>
                    <a:pt x="12" y="129"/>
                    <a:pt x="11" y="129"/>
                  </a:cubicBezTo>
                  <a:cubicBezTo>
                    <a:pt x="11" y="129"/>
                    <a:pt x="11" y="128"/>
                    <a:pt x="10" y="129"/>
                  </a:cubicBezTo>
                  <a:cubicBezTo>
                    <a:pt x="10" y="129"/>
                    <a:pt x="10" y="132"/>
                    <a:pt x="10" y="133"/>
                  </a:cubicBezTo>
                  <a:cubicBezTo>
                    <a:pt x="10" y="134"/>
                    <a:pt x="11" y="133"/>
                    <a:pt x="12" y="133"/>
                  </a:cubicBezTo>
                  <a:cubicBezTo>
                    <a:pt x="13" y="134"/>
                    <a:pt x="14" y="135"/>
                    <a:pt x="14" y="136"/>
                  </a:cubicBezTo>
                  <a:cubicBezTo>
                    <a:pt x="15" y="136"/>
                    <a:pt x="17" y="137"/>
                    <a:pt x="18" y="137"/>
                  </a:cubicBezTo>
                  <a:cubicBezTo>
                    <a:pt x="19" y="138"/>
                    <a:pt x="21" y="137"/>
                    <a:pt x="22" y="137"/>
                  </a:cubicBezTo>
                  <a:cubicBezTo>
                    <a:pt x="23" y="137"/>
                    <a:pt x="24" y="137"/>
                    <a:pt x="25" y="136"/>
                  </a:cubicBezTo>
                  <a:cubicBezTo>
                    <a:pt x="26" y="136"/>
                    <a:pt x="26" y="135"/>
                    <a:pt x="27" y="135"/>
                  </a:cubicBezTo>
                  <a:cubicBezTo>
                    <a:pt x="27" y="135"/>
                    <a:pt x="27" y="134"/>
                    <a:pt x="28" y="134"/>
                  </a:cubicBezTo>
                  <a:cubicBezTo>
                    <a:pt x="28" y="134"/>
                    <a:pt x="30" y="134"/>
                    <a:pt x="30" y="133"/>
                  </a:cubicBezTo>
                  <a:cubicBezTo>
                    <a:pt x="31" y="133"/>
                    <a:pt x="30" y="132"/>
                    <a:pt x="31" y="132"/>
                  </a:cubicBezTo>
                  <a:cubicBezTo>
                    <a:pt x="31" y="131"/>
                    <a:pt x="32" y="131"/>
                    <a:pt x="32" y="131"/>
                  </a:cubicBezTo>
                  <a:cubicBezTo>
                    <a:pt x="33" y="130"/>
                    <a:pt x="35" y="131"/>
                    <a:pt x="36" y="130"/>
                  </a:cubicBezTo>
                  <a:cubicBezTo>
                    <a:pt x="38" y="130"/>
                    <a:pt x="39" y="130"/>
                    <a:pt x="40" y="130"/>
                  </a:cubicBezTo>
                  <a:cubicBezTo>
                    <a:pt x="40" y="130"/>
                    <a:pt x="41" y="130"/>
                    <a:pt x="41" y="130"/>
                  </a:cubicBezTo>
                  <a:cubicBezTo>
                    <a:pt x="42" y="131"/>
                    <a:pt x="42" y="131"/>
                    <a:pt x="42" y="131"/>
                  </a:cubicBezTo>
                  <a:cubicBezTo>
                    <a:pt x="43" y="131"/>
                    <a:pt x="44" y="131"/>
                    <a:pt x="44" y="131"/>
                  </a:cubicBezTo>
                  <a:cubicBezTo>
                    <a:pt x="45" y="131"/>
                    <a:pt x="45" y="131"/>
                    <a:pt x="46" y="131"/>
                  </a:cubicBezTo>
                  <a:cubicBezTo>
                    <a:pt x="47" y="131"/>
                    <a:pt x="49" y="130"/>
                    <a:pt x="49" y="130"/>
                  </a:cubicBezTo>
                  <a:cubicBezTo>
                    <a:pt x="50" y="129"/>
                    <a:pt x="50" y="128"/>
                    <a:pt x="50" y="127"/>
                  </a:cubicBezTo>
                  <a:cubicBezTo>
                    <a:pt x="51" y="126"/>
                    <a:pt x="52" y="125"/>
                    <a:pt x="53" y="125"/>
                  </a:cubicBezTo>
                  <a:cubicBezTo>
                    <a:pt x="54" y="124"/>
                    <a:pt x="55" y="123"/>
                    <a:pt x="56" y="123"/>
                  </a:cubicBezTo>
                  <a:cubicBezTo>
                    <a:pt x="57" y="123"/>
                    <a:pt x="58" y="122"/>
                    <a:pt x="59" y="121"/>
                  </a:cubicBezTo>
                  <a:cubicBezTo>
                    <a:pt x="60" y="121"/>
                    <a:pt x="61" y="122"/>
                    <a:pt x="62" y="122"/>
                  </a:cubicBezTo>
                  <a:cubicBezTo>
                    <a:pt x="64" y="122"/>
                    <a:pt x="65" y="121"/>
                    <a:pt x="66" y="121"/>
                  </a:cubicBezTo>
                  <a:cubicBezTo>
                    <a:pt x="66" y="120"/>
                    <a:pt x="67" y="120"/>
                    <a:pt x="68" y="120"/>
                  </a:cubicBezTo>
                  <a:cubicBezTo>
                    <a:pt x="70" y="120"/>
                    <a:pt x="70" y="120"/>
                    <a:pt x="72" y="119"/>
                  </a:cubicBezTo>
                  <a:cubicBezTo>
                    <a:pt x="73" y="118"/>
                    <a:pt x="73" y="118"/>
                    <a:pt x="75" y="118"/>
                  </a:cubicBezTo>
                  <a:cubicBezTo>
                    <a:pt x="76" y="118"/>
                    <a:pt x="77" y="117"/>
                    <a:pt x="78" y="117"/>
                  </a:cubicBezTo>
                  <a:cubicBezTo>
                    <a:pt x="79" y="117"/>
                    <a:pt x="80" y="117"/>
                    <a:pt x="81" y="117"/>
                  </a:cubicBezTo>
                  <a:cubicBezTo>
                    <a:pt x="82" y="117"/>
                    <a:pt x="82" y="117"/>
                    <a:pt x="83" y="117"/>
                  </a:cubicBezTo>
                  <a:cubicBezTo>
                    <a:pt x="83" y="117"/>
                    <a:pt x="83" y="117"/>
                    <a:pt x="84" y="117"/>
                  </a:cubicBezTo>
                  <a:cubicBezTo>
                    <a:pt x="84" y="118"/>
                    <a:pt x="85" y="118"/>
                    <a:pt x="85" y="118"/>
                  </a:cubicBezTo>
                  <a:cubicBezTo>
                    <a:pt x="86" y="119"/>
                    <a:pt x="86" y="119"/>
                    <a:pt x="87" y="119"/>
                  </a:cubicBezTo>
                  <a:cubicBezTo>
                    <a:pt x="88" y="120"/>
                    <a:pt x="89" y="119"/>
                    <a:pt x="90" y="119"/>
                  </a:cubicBezTo>
                  <a:cubicBezTo>
                    <a:pt x="90" y="120"/>
                    <a:pt x="90" y="120"/>
                    <a:pt x="91" y="120"/>
                  </a:cubicBezTo>
                  <a:cubicBezTo>
                    <a:pt x="91" y="121"/>
                    <a:pt x="92" y="121"/>
                    <a:pt x="93" y="121"/>
                  </a:cubicBezTo>
                  <a:cubicBezTo>
                    <a:pt x="93" y="121"/>
                    <a:pt x="94" y="120"/>
                    <a:pt x="94" y="121"/>
                  </a:cubicBezTo>
                  <a:cubicBezTo>
                    <a:pt x="94" y="121"/>
                    <a:pt x="94" y="122"/>
                    <a:pt x="94" y="122"/>
                  </a:cubicBezTo>
                  <a:cubicBezTo>
                    <a:pt x="95" y="122"/>
                    <a:pt x="95" y="122"/>
                    <a:pt x="96" y="122"/>
                  </a:cubicBezTo>
                  <a:cubicBezTo>
                    <a:pt x="96" y="122"/>
                    <a:pt x="96" y="123"/>
                    <a:pt x="96" y="124"/>
                  </a:cubicBezTo>
                  <a:cubicBezTo>
                    <a:pt x="96" y="124"/>
                    <a:pt x="96" y="124"/>
                    <a:pt x="95" y="125"/>
                  </a:cubicBezTo>
                  <a:cubicBezTo>
                    <a:pt x="95" y="125"/>
                    <a:pt x="96" y="126"/>
                    <a:pt x="96" y="126"/>
                  </a:cubicBezTo>
                  <a:cubicBezTo>
                    <a:pt x="97" y="126"/>
                    <a:pt x="98" y="126"/>
                    <a:pt x="99" y="127"/>
                  </a:cubicBezTo>
                  <a:cubicBezTo>
                    <a:pt x="99" y="128"/>
                    <a:pt x="99" y="129"/>
                    <a:pt x="99" y="130"/>
                  </a:cubicBezTo>
                  <a:cubicBezTo>
                    <a:pt x="100" y="130"/>
                    <a:pt x="100" y="131"/>
                    <a:pt x="101" y="132"/>
                  </a:cubicBezTo>
                  <a:cubicBezTo>
                    <a:pt x="101" y="132"/>
                    <a:pt x="101" y="133"/>
                    <a:pt x="101" y="133"/>
                  </a:cubicBezTo>
                  <a:cubicBezTo>
                    <a:pt x="101" y="134"/>
                    <a:pt x="101" y="134"/>
                    <a:pt x="100" y="135"/>
                  </a:cubicBezTo>
                  <a:cubicBezTo>
                    <a:pt x="100" y="135"/>
                    <a:pt x="102" y="136"/>
                    <a:pt x="102" y="136"/>
                  </a:cubicBezTo>
                  <a:cubicBezTo>
                    <a:pt x="103" y="136"/>
                    <a:pt x="102" y="137"/>
                    <a:pt x="103" y="136"/>
                  </a:cubicBezTo>
                  <a:cubicBezTo>
                    <a:pt x="103" y="136"/>
                    <a:pt x="103" y="135"/>
                    <a:pt x="103" y="135"/>
                  </a:cubicBezTo>
                  <a:cubicBezTo>
                    <a:pt x="104" y="134"/>
                    <a:pt x="104" y="134"/>
                    <a:pt x="105" y="133"/>
                  </a:cubicBezTo>
                  <a:cubicBezTo>
                    <a:pt x="105" y="133"/>
                    <a:pt x="105" y="132"/>
                    <a:pt x="105" y="132"/>
                  </a:cubicBezTo>
                  <a:cubicBezTo>
                    <a:pt x="106" y="132"/>
                    <a:pt x="106" y="131"/>
                    <a:pt x="106" y="131"/>
                  </a:cubicBezTo>
                  <a:cubicBezTo>
                    <a:pt x="106" y="130"/>
                    <a:pt x="108" y="130"/>
                    <a:pt x="108" y="129"/>
                  </a:cubicBezTo>
                  <a:cubicBezTo>
                    <a:pt x="110" y="129"/>
                    <a:pt x="109" y="128"/>
                    <a:pt x="110" y="127"/>
                  </a:cubicBezTo>
                  <a:cubicBezTo>
                    <a:pt x="110" y="127"/>
                    <a:pt x="111" y="126"/>
                    <a:pt x="111" y="126"/>
                  </a:cubicBezTo>
                  <a:cubicBezTo>
                    <a:pt x="112" y="125"/>
                    <a:pt x="111" y="124"/>
                    <a:pt x="112" y="123"/>
                  </a:cubicBezTo>
                  <a:cubicBezTo>
                    <a:pt x="112" y="124"/>
                    <a:pt x="113" y="126"/>
                    <a:pt x="112" y="126"/>
                  </a:cubicBezTo>
                  <a:cubicBezTo>
                    <a:pt x="112" y="127"/>
                    <a:pt x="112" y="126"/>
                    <a:pt x="112" y="127"/>
                  </a:cubicBezTo>
                  <a:cubicBezTo>
                    <a:pt x="111" y="128"/>
                    <a:pt x="112" y="128"/>
                    <a:pt x="112" y="128"/>
                  </a:cubicBezTo>
                  <a:cubicBezTo>
                    <a:pt x="112" y="129"/>
                    <a:pt x="111" y="129"/>
                    <a:pt x="111" y="130"/>
                  </a:cubicBezTo>
                  <a:cubicBezTo>
                    <a:pt x="111" y="130"/>
                    <a:pt x="111" y="131"/>
                    <a:pt x="111" y="132"/>
                  </a:cubicBezTo>
                  <a:cubicBezTo>
                    <a:pt x="110" y="133"/>
                    <a:pt x="111" y="136"/>
                    <a:pt x="110" y="136"/>
                  </a:cubicBezTo>
                  <a:cubicBezTo>
                    <a:pt x="109" y="137"/>
                    <a:pt x="109" y="137"/>
                    <a:pt x="108" y="137"/>
                  </a:cubicBezTo>
                  <a:cubicBezTo>
                    <a:pt x="108" y="137"/>
                    <a:pt x="108" y="138"/>
                    <a:pt x="108" y="138"/>
                  </a:cubicBezTo>
                  <a:cubicBezTo>
                    <a:pt x="108" y="139"/>
                    <a:pt x="109" y="138"/>
                    <a:pt x="110" y="138"/>
                  </a:cubicBezTo>
                  <a:cubicBezTo>
                    <a:pt x="110" y="138"/>
                    <a:pt x="111" y="138"/>
                    <a:pt x="111" y="138"/>
                  </a:cubicBezTo>
                  <a:cubicBezTo>
                    <a:pt x="112" y="138"/>
                    <a:pt x="112" y="136"/>
                    <a:pt x="112" y="136"/>
                  </a:cubicBezTo>
                  <a:cubicBezTo>
                    <a:pt x="112" y="135"/>
                    <a:pt x="112" y="134"/>
                    <a:pt x="113" y="134"/>
                  </a:cubicBezTo>
                  <a:cubicBezTo>
                    <a:pt x="113" y="133"/>
                    <a:pt x="113" y="132"/>
                    <a:pt x="113" y="132"/>
                  </a:cubicBezTo>
                  <a:cubicBezTo>
                    <a:pt x="113" y="132"/>
                    <a:pt x="114" y="134"/>
                    <a:pt x="114" y="135"/>
                  </a:cubicBezTo>
                  <a:cubicBezTo>
                    <a:pt x="115" y="135"/>
                    <a:pt x="115" y="135"/>
                    <a:pt x="115" y="136"/>
                  </a:cubicBezTo>
                  <a:cubicBezTo>
                    <a:pt x="115" y="136"/>
                    <a:pt x="115" y="137"/>
                    <a:pt x="115" y="137"/>
                  </a:cubicBezTo>
                  <a:cubicBezTo>
                    <a:pt x="115" y="138"/>
                    <a:pt x="115" y="139"/>
                    <a:pt x="114" y="140"/>
                  </a:cubicBezTo>
                  <a:cubicBezTo>
                    <a:pt x="114" y="140"/>
                    <a:pt x="113" y="140"/>
                    <a:pt x="113" y="140"/>
                  </a:cubicBezTo>
                  <a:cubicBezTo>
                    <a:pt x="113" y="141"/>
                    <a:pt x="113" y="141"/>
                    <a:pt x="113" y="142"/>
                  </a:cubicBezTo>
                  <a:cubicBezTo>
                    <a:pt x="113" y="141"/>
                    <a:pt x="112" y="141"/>
                    <a:pt x="112" y="141"/>
                  </a:cubicBezTo>
                  <a:cubicBezTo>
                    <a:pt x="112" y="141"/>
                    <a:pt x="112" y="141"/>
                    <a:pt x="111" y="141"/>
                  </a:cubicBezTo>
                  <a:cubicBezTo>
                    <a:pt x="111" y="141"/>
                    <a:pt x="111" y="141"/>
                    <a:pt x="110" y="141"/>
                  </a:cubicBezTo>
                  <a:cubicBezTo>
                    <a:pt x="109" y="140"/>
                    <a:pt x="108" y="141"/>
                    <a:pt x="107" y="142"/>
                  </a:cubicBezTo>
                  <a:cubicBezTo>
                    <a:pt x="107" y="142"/>
                    <a:pt x="106" y="142"/>
                    <a:pt x="107" y="143"/>
                  </a:cubicBezTo>
                  <a:cubicBezTo>
                    <a:pt x="107" y="144"/>
                    <a:pt x="108" y="143"/>
                    <a:pt x="108" y="143"/>
                  </a:cubicBezTo>
                  <a:cubicBezTo>
                    <a:pt x="109" y="143"/>
                    <a:pt x="110" y="144"/>
                    <a:pt x="110" y="143"/>
                  </a:cubicBezTo>
                  <a:cubicBezTo>
                    <a:pt x="111" y="143"/>
                    <a:pt x="111" y="143"/>
                    <a:pt x="111" y="142"/>
                  </a:cubicBezTo>
                  <a:cubicBezTo>
                    <a:pt x="111" y="142"/>
                    <a:pt x="112" y="142"/>
                    <a:pt x="112" y="142"/>
                  </a:cubicBezTo>
                  <a:cubicBezTo>
                    <a:pt x="113" y="142"/>
                    <a:pt x="113" y="142"/>
                    <a:pt x="113" y="142"/>
                  </a:cubicBezTo>
                  <a:cubicBezTo>
                    <a:pt x="114" y="141"/>
                    <a:pt x="114" y="141"/>
                    <a:pt x="115" y="141"/>
                  </a:cubicBezTo>
                  <a:cubicBezTo>
                    <a:pt x="115" y="141"/>
                    <a:pt x="115" y="141"/>
                    <a:pt x="115" y="141"/>
                  </a:cubicBezTo>
                  <a:cubicBezTo>
                    <a:pt x="116" y="141"/>
                    <a:pt x="116" y="141"/>
                    <a:pt x="116" y="140"/>
                  </a:cubicBezTo>
                  <a:cubicBezTo>
                    <a:pt x="116" y="140"/>
                    <a:pt x="116" y="140"/>
                    <a:pt x="117" y="140"/>
                  </a:cubicBezTo>
                  <a:cubicBezTo>
                    <a:pt x="117" y="140"/>
                    <a:pt x="117" y="140"/>
                    <a:pt x="118" y="140"/>
                  </a:cubicBezTo>
                  <a:cubicBezTo>
                    <a:pt x="119" y="139"/>
                    <a:pt x="118" y="141"/>
                    <a:pt x="118" y="141"/>
                  </a:cubicBezTo>
                  <a:cubicBezTo>
                    <a:pt x="118" y="141"/>
                    <a:pt x="119" y="143"/>
                    <a:pt x="119" y="143"/>
                  </a:cubicBezTo>
                  <a:cubicBezTo>
                    <a:pt x="120" y="144"/>
                    <a:pt x="121" y="144"/>
                    <a:pt x="121" y="146"/>
                  </a:cubicBezTo>
                  <a:cubicBezTo>
                    <a:pt x="121" y="147"/>
                    <a:pt x="120" y="148"/>
                    <a:pt x="121" y="149"/>
                  </a:cubicBezTo>
                  <a:cubicBezTo>
                    <a:pt x="121" y="150"/>
                    <a:pt x="122" y="151"/>
                    <a:pt x="122" y="152"/>
                  </a:cubicBezTo>
                  <a:cubicBezTo>
                    <a:pt x="123" y="153"/>
                    <a:pt x="123" y="154"/>
                    <a:pt x="124" y="154"/>
                  </a:cubicBezTo>
                  <a:cubicBezTo>
                    <a:pt x="124" y="155"/>
                    <a:pt x="125" y="155"/>
                    <a:pt x="126" y="156"/>
                  </a:cubicBezTo>
                  <a:cubicBezTo>
                    <a:pt x="127" y="156"/>
                    <a:pt x="128" y="157"/>
                    <a:pt x="129" y="157"/>
                  </a:cubicBezTo>
                  <a:cubicBezTo>
                    <a:pt x="129" y="157"/>
                    <a:pt x="129" y="157"/>
                    <a:pt x="129" y="157"/>
                  </a:cubicBezTo>
                  <a:cubicBezTo>
                    <a:pt x="130" y="156"/>
                    <a:pt x="130" y="157"/>
                    <a:pt x="131" y="157"/>
                  </a:cubicBezTo>
                  <a:cubicBezTo>
                    <a:pt x="131" y="157"/>
                    <a:pt x="131" y="157"/>
                    <a:pt x="132" y="158"/>
                  </a:cubicBezTo>
                  <a:cubicBezTo>
                    <a:pt x="132" y="158"/>
                    <a:pt x="133" y="158"/>
                    <a:pt x="133" y="158"/>
                  </a:cubicBezTo>
                  <a:cubicBezTo>
                    <a:pt x="134" y="158"/>
                    <a:pt x="135" y="159"/>
                    <a:pt x="136" y="159"/>
                  </a:cubicBezTo>
                  <a:cubicBezTo>
                    <a:pt x="137" y="160"/>
                    <a:pt x="137" y="160"/>
                    <a:pt x="138" y="159"/>
                  </a:cubicBezTo>
                  <a:cubicBezTo>
                    <a:pt x="139" y="159"/>
                    <a:pt x="139" y="158"/>
                    <a:pt x="140" y="157"/>
                  </a:cubicBezTo>
                  <a:cubicBezTo>
                    <a:pt x="141" y="157"/>
                    <a:pt x="142" y="157"/>
                    <a:pt x="143" y="156"/>
                  </a:cubicBezTo>
                  <a:cubicBezTo>
                    <a:pt x="143" y="156"/>
                    <a:pt x="141" y="156"/>
                    <a:pt x="142" y="155"/>
                  </a:cubicBezTo>
                  <a:cubicBezTo>
                    <a:pt x="143" y="154"/>
                    <a:pt x="144" y="154"/>
                    <a:pt x="144" y="155"/>
                  </a:cubicBezTo>
                  <a:cubicBezTo>
                    <a:pt x="145" y="156"/>
                    <a:pt x="144" y="157"/>
                    <a:pt x="144" y="157"/>
                  </a:cubicBezTo>
                  <a:cubicBezTo>
                    <a:pt x="144" y="158"/>
                    <a:pt x="145" y="157"/>
                    <a:pt x="146" y="157"/>
                  </a:cubicBezTo>
                  <a:cubicBezTo>
                    <a:pt x="146" y="157"/>
                    <a:pt x="146" y="158"/>
                    <a:pt x="147" y="159"/>
                  </a:cubicBezTo>
                  <a:cubicBezTo>
                    <a:pt x="147" y="159"/>
                    <a:pt x="147" y="159"/>
                    <a:pt x="148" y="159"/>
                  </a:cubicBezTo>
                  <a:cubicBezTo>
                    <a:pt x="148" y="159"/>
                    <a:pt x="148" y="159"/>
                    <a:pt x="148" y="160"/>
                  </a:cubicBezTo>
                  <a:cubicBezTo>
                    <a:pt x="148" y="160"/>
                    <a:pt x="149" y="160"/>
                    <a:pt x="149" y="160"/>
                  </a:cubicBezTo>
                  <a:cubicBezTo>
                    <a:pt x="149" y="160"/>
                    <a:pt x="149" y="161"/>
                    <a:pt x="150" y="161"/>
                  </a:cubicBezTo>
                  <a:cubicBezTo>
                    <a:pt x="150" y="162"/>
                    <a:pt x="151" y="161"/>
                    <a:pt x="151" y="160"/>
                  </a:cubicBezTo>
                  <a:cubicBezTo>
                    <a:pt x="151" y="160"/>
                    <a:pt x="151" y="159"/>
                    <a:pt x="151" y="159"/>
                  </a:cubicBezTo>
                  <a:cubicBezTo>
                    <a:pt x="151" y="159"/>
                    <a:pt x="152" y="159"/>
                    <a:pt x="152" y="159"/>
                  </a:cubicBezTo>
                  <a:cubicBezTo>
                    <a:pt x="153" y="159"/>
                    <a:pt x="152" y="158"/>
                    <a:pt x="152" y="158"/>
                  </a:cubicBezTo>
                  <a:cubicBezTo>
                    <a:pt x="153" y="158"/>
                    <a:pt x="153" y="158"/>
                    <a:pt x="153" y="158"/>
                  </a:cubicBezTo>
                  <a:cubicBezTo>
                    <a:pt x="154" y="157"/>
                    <a:pt x="155" y="156"/>
                    <a:pt x="156" y="155"/>
                  </a:cubicBezTo>
                  <a:cubicBezTo>
                    <a:pt x="158" y="153"/>
                    <a:pt x="160" y="154"/>
                    <a:pt x="162" y="154"/>
                  </a:cubicBezTo>
                  <a:cubicBezTo>
                    <a:pt x="164" y="153"/>
                    <a:pt x="166" y="152"/>
                    <a:pt x="166" y="150"/>
                  </a:cubicBezTo>
                  <a:cubicBezTo>
                    <a:pt x="166" y="149"/>
                    <a:pt x="166" y="148"/>
                    <a:pt x="166" y="147"/>
                  </a:cubicBezTo>
                  <a:cubicBezTo>
                    <a:pt x="166" y="146"/>
                    <a:pt x="167" y="145"/>
                    <a:pt x="167" y="144"/>
                  </a:cubicBezTo>
                  <a:cubicBezTo>
                    <a:pt x="167" y="142"/>
                    <a:pt x="168" y="140"/>
                    <a:pt x="169" y="139"/>
                  </a:cubicBezTo>
                  <a:cubicBezTo>
                    <a:pt x="169" y="138"/>
                    <a:pt x="170" y="138"/>
                    <a:pt x="170" y="138"/>
                  </a:cubicBezTo>
                  <a:cubicBezTo>
                    <a:pt x="170" y="137"/>
                    <a:pt x="170" y="137"/>
                    <a:pt x="170" y="137"/>
                  </a:cubicBezTo>
                  <a:cubicBezTo>
                    <a:pt x="170" y="136"/>
                    <a:pt x="170" y="136"/>
                    <a:pt x="170" y="135"/>
                  </a:cubicBezTo>
                  <a:cubicBezTo>
                    <a:pt x="170" y="134"/>
                    <a:pt x="171" y="133"/>
                    <a:pt x="171" y="132"/>
                  </a:cubicBezTo>
                  <a:cubicBezTo>
                    <a:pt x="172" y="131"/>
                    <a:pt x="172" y="130"/>
                    <a:pt x="172" y="129"/>
                  </a:cubicBezTo>
                  <a:cubicBezTo>
                    <a:pt x="172" y="129"/>
                    <a:pt x="173" y="128"/>
                    <a:pt x="173" y="127"/>
                  </a:cubicBezTo>
                  <a:cubicBezTo>
                    <a:pt x="174" y="126"/>
                    <a:pt x="174" y="125"/>
                    <a:pt x="175" y="124"/>
                  </a:cubicBezTo>
                  <a:cubicBezTo>
                    <a:pt x="176" y="123"/>
                    <a:pt x="177" y="123"/>
                    <a:pt x="177" y="122"/>
                  </a:cubicBezTo>
                  <a:cubicBezTo>
                    <a:pt x="178" y="122"/>
                    <a:pt x="177" y="121"/>
                    <a:pt x="177" y="121"/>
                  </a:cubicBezTo>
                  <a:cubicBezTo>
                    <a:pt x="177" y="120"/>
                    <a:pt x="178" y="120"/>
                    <a:pt x="178" y="119"/>
                  </a:cubicBezTo>
                  <a:cubicBezTo>
                    <a:pt x="179" y="118"/>
                    <a:pt x="179" y="117"/>
                    <a:pt x="179" y="116"/>
                  </a:cubicBezTo>
                  <a:cubicBezTo>
                    <a:pt x="179" y="115"/>
                    <a:pt x="179" y="115"/>
                    <a:pt x="179" y="114"/>
                  </a:cubicBezTo>
                  <a:cubicBezTo>
                    <a:pt x="180" y="113"/>
                    <a:pt x="179" y="113"/>
                    <a:pt x="179" y="112"/>
                  </a:cubicBezTo>
                  <a:cubicBezTo>
                    <a:pt x="179" y="111"/>
                    <a:pt x="180" y="111"/>
                    <a:pt x="180" y="110"/>
                  </a:cubicBezTo>
                  <a:cubicBezTo>
                    <a:pt x="180" y="108"/>
                    <a:pt x="181" y="107"/>
                    <a:pt x="181" y="106"/>
                  </a:cubicBezTo>
                  <a:cubicBezTo>
                    <a:pt x="181" y="105"/>
                    <a:pt x="181" y="104"/>
                    <a:pt x="181" y="103"/>
                  </a:cubicBezTo>
                  <a:cubicBezTo>
                    <a:pt x="181" y="102"/>
                    <a:pt x="182" y="101"/>
                    <a:pt x="182" y="100"/>
                  </a:cubicBezTo>
                  <a:cubicBezTo>
                    <a:pt x="181" y="98"/>
                    <a:pt x="182" y="96"/>
                    <a:pt x="182" y="94"/>
                  </a:cubicBezTo>
                  <a:cubicBezTo>
                    <a:pt x="182" y="93"/>
                    <a:pt x="181" y="92"/>
                    <a:pt x="181" y="92"/>
                  </a:cubicBezTo>
                  <a:cubicBezTo>
                    <a:pt x="181" y="92"/>
                    <a:pt x="181" y="92"/>
                    <a:pt x="180" y="92"/>
                  </a:cubicBezTo>
                  <a:cubicBezTo>
                    <a:pt x="180" y="92"/>
                    <a:pt x="180" y="90"/>
                    <a:pt x="180" y="90"/>
                  </a:cubicBezTo>
                  <a:cubicBezTo>
                    <a:pt x="180" y="89"/>
                    <a:pt x="180" y="87"/>
                    <a:pt x="180" y="85"/>
                  </a:cubicBezTo>
                  <a:cubicBezTo>
                    <a:pt x="180" y="85"/>
                    <a:pt x="180" y="84"/>
                    <a:pt x="180" y="83"/>
                  </a:cubicBezTo>
                  <a:cubicBezTo>
                    <a:pt x="180" y="82"/>
                    <a:pt x="181" y="81"/>
                    <a:pt x="181" y="80"/>
                  </a:cubicBezTo>
                  <a:cubicBezTo>
                    <a:pt x="181" y="80"/>
                    <a:pt x="181" y="78"/>
                    <a:pt x="180" y="78"/>
                  </a:cubicBezTo>
                  <a:cubicBezTo>
                    <a:pt x="180" y="78"/>
                    <a:pt x="180" y="80"/>
                    <a:pt x="180" y="80"/>
                  </a:cubicBezTo>
                  <a:cubicBezTo>
                    <a:pt x="180" y="80"/>
                    <a:pt x="180" y="80"/>
                    <a:pt x="179" y="81"/>
                  </a:cubicBezTo>
                  <a:cubicBezTo>
                    <a:pt x="179" y="81"/>
                    <a:pt x="180" y="82"/>
                    <a:pt x="179" y="82"/>
                  </a:cubicBezTo>
                  <a:cubicBezTo>
                    <a:pt x="179" y="82"/>
                    <a:pt x="179" y="82"/>
                    <a:pt x="179" y="82"/>
                  </a:cubicBezTo>
                  <a:cubicBezTo>
                    <a:pt x="179" y="81"/>
                    <a:pt x="178" y="81"/>
                    <a:pt x="178" y="81"/>
                  </a:cubicBezTo>
                  <a:cubicBezTo>
                    <a:pt x="178" y="80"/>
                    <a:pt x="178" y="79"/>
                    <a:pt x="177" y="78"/>
                  </a:cubicBezTo>
                  <a:cubicBezTo>
                    <a:pt x="177" y="78"/>
                    <a:pt x="176" y="78"/>
                    <a:pt x="176" y="77"/>
                  </a:cubicBezTo>
                  <a:cubicBezTo>
                    <a:pt x="175" y="76"/>
                    <a:pt x="175" y="75"/>
                    <a:pt x="175" y="75"/>
                  </a:cubicBezTo>
                  <a:cubicBezTo>
                    <a:pt x="174" y="74"/>
                    <a:pt x="173" y="74"/>
                    <a:pt x="172" y="74"/>
                  </a:cubicBezTo>
                  <a:cubicBezTo>
                    <a:pt x="172" y="73"/>
                    <a:pt x="172" y="73"/>
                    <a:pt x="171" y="72"/>
                  </a:cubicBezTo>
                  <a:cubicBezTo>
                    <a:pt x="171" y="72"/>
                    <a:pt x="171" y="71"/>
                    <a:pt x="171" y="71"/>
                  </a:cubicBezTo>
                  <a:cubicBezTo>
                    <a:pt x="171" y="71"/>
                    <a:pt x="170" y="71"/>
                    <a:pt x="170" y="71"/>
                  </a:cubicBezTo>
                  <a:cubicBezTo>
                    <a:pt x="170" y="70"/>
                    <a:pt x="170" y="70"/>
                    <a:pt x="170" y="70"/>
                  </a:cubicBezTo>
                  <a:cubicBezTo>
                    <a:pt x="169" y="68"/>
                    <a:pt x="169" y="67"/>
                    <a:pt x="169" y="66"/>
                  </a:cubicBezTo>
                  <a:cubicBezTo>
                    <a:pt x="169" y="66"/>
                    <a:pt x="169" y="65"/>
                    <a:pt x="169" y="65"/>
                  </a:cubicBezTo>
                  <a:cubicBezTo>
                    <a:pt x="168" y="65"/>
                    <a:pt x="168" y="66"/>
                    <a:pt x="168" y="65"/>
                  </a:cubicBezTo>
                  <a:cubicBezTo>
                    <a:pt x="167" y="65"/>
                    <a:pt x="167" y="63"/>
                    <a:pt x="166" y="63"/>
                  </a:cubicBezTo>
                  <a:cubicBezTo>
                    <a:pt x="165" y="63"/>
                    <a:pt x="166" y="65"/>
                    <a:pt x="165" y="64"/>
                  </a:cubicBezTo>
                  <a:cubicBezTo>
                    <a:pt x="164" y="64"/>
                    <a:pt x="164" y="63"/>
                    <a:pt x="164" y="62"/>
                  </a:cubicBezTo>
                  <a:cubicBezTo>
                    <a:pt x="164" y="61"/>
                    <a:pt x="164" y="60"/>
                    <a:pt x="163" y="58"/>
                  </a:cubicBezTo>
                  <a:cubicBezTo>
                    <a:pt x="163" y="57"/>
                    <a:pt x="162" y="57"/>
                    <a:pt x="161" y="56"/>
                  </a:cubicBezTo>
                  <a:cubicBezTo>
                    <a:pt x="161" y="55"/>
                    <a:pt x="160" y="54"/>
                    <a:pt x="161" y="54"/>
                  </a:cubicBezTo>
                  <a:cubicBezTo>
                    <a:pt x="161" y="54"/>
                    <a:pt x="161" y="52"/>
                    <a:pt x="160" y="52"/>
                  </a:cubicBezTo>
                  <a:cubicBezTo>
                    <a:pt x="160" y="52"/>
                    <a:pt x="159" y="52"/>
                    <a:pt x="159" y="52"/>
                  </a:cubicBezTo>
                  <a:cubicBezTo>
                    <a:pt x="159" y="52"/>
                    <a:pt x="159" y="52"/>
                    <a:pt x="159" y="52"/>
                  </a:cubicBezTo>
                  <a:cubicBezTo>
                    <a:pt x="159" y="52"/>
                    <a:pt x="158" y="52"/>
                    <a:pt x="158" y="51"/>
                  </a:cubicBezTo>
                  <a:cubicBezTo>
                    <a:pt x="158" y="51"/>
                    <a:pt x="157" y="50"/>
                    <a:pt x="157" y="50"/>
                  </a:cubicBezTo>
                  <a:cubicBezTo>
                    <a:pt x="157" y="50"/>
                    <a:pt x="157" y="50"/>
                    <a:pt x="156" y="50"/>
                  </a:cubicBezTo>
                  <a:cubicBezTo>
                    <a:pt x="156" y="49"/>
                    <a:pt x="156" y="48"/>
                    <a:pt x="155" y="48"/>
                  </a:cubicBezTo>
                  <a:cubicBezTo>
                    <a:pt x="155" y="48"/>
                    <a:pt x="154" y="48"/>
                    <a:pt x="154" y="48"/>
                  </a:cubicBezTo>
                  <a:cubicBezTo>
                    <a:pt x="153" y="48"/>
                    <a:pt x="152" y="47"/>
                    <a:pt x="152" y="47"/>
                  </a:cubicBezTo>
                  <a:cubicBezTo>
                    <a:pt x="151" y="46"/>
                    <a:pt x="150" y="46"/>
                    <a:pt x="150" y="45"/>
                  </a:cubicBezTo>
                  <a:cubicBezTo>
                    <a:pt x="149" y="44"/>
                    <a:pt x="150" y="43"/>
                    <a:pt x="150" y="43"/>
                  </a:cubicBezTo>
                  <a:cubicBezTo>
                    <a:pt x="150" y="42"/>
                    <a:pt x="149" y="42"/>
                    <a:pt x="149" y="41"/>
                  </a:cubicBezTo>
                  <a:cubicBezTo>
                    <a:pt x="148" y="40"/>
                    <a:pt x="149" y="39"/>
                    <a:pt x="149" y="38"/>
                  </a:cubicBezTo>
                  <a:cubicBezTo>
                    <a:pt x="149" y="37"/>
                    <a:pt x="148" y="35"/>
                    <a:pt x="147" y="34"/>
                  </a:cubicBezTo>
                  <a:cubicBezTo>
                    <a:pt x="146" y="33"/>
                    <a:pt x="146" y="32"/>
                    <a:pt x="146" y="30"/>
                  </a:cubicBezTo>
                  <a:cubicBezTo>
                    <a:pt x="146" y="28"/>
                    <a:pt x="145" y="27"/>
                    <a:pt x="145" y="25"/>
                  </a:cubicBezTo>
                  <a:cubicBezTo>
                    <a:pt x="145" y="24"/>
                    <a:pt x="145" y="24"/>
                    <a:pt x="145" y="23"/>
                  </a:cubicBezTo>
                  <a:cubicBezTo>
                    <a:pt x="145" y="23"/>
                    <a:pt x="144" y="23"/>
                    <a:pt x="144" y="23"/>
                  </a:cubicBezTo>
                  <a:cubicBezTo>
                    <a:pt x="144" y="22"/>
                    <a:pt x="144" y="22"/>
                    <a:pt x="143" y="21"/>
                  </a:cubicBezTo>
                  <a:cubicBezTo>
                    <a:pt x="143" y="21"/>
                    <a:pt x="142" y="21"/>
                    <a:pt x="142" y="21"/>
                  </a:cubicBezTo>
                  <a:cubicBezTo>
                    <a:pt x="142" y="20"/>
                    <a:pt x="142" y="20"/>
                    <a:pt x="142" y="20"/>
                  </a:cubicBezTo>
                  <a:cubicBezTo>
                    <a:pt x="142" y="19"/>
                    <a:pt x="141" y="20"/>
                    <a:pt x="140" y="20"/>
                  </a:cubicBezTo>
                  <a:cubicBezTo>
                    <a:pt x="140" y="20"/>
                    <a:pt x="139" y="21"/>
                    <a:pt x="139" y="20"/>
                  </a:cubicBezTo>
                  <a:cubicBezTo>
                    <a:pt x="138" y="20"/>
                    <a:pt x="139" y="19"/>
                    <a:pt x="139" y="19"/>
                  </a:cubicBezTo>
                  <a:cubicBezTo>
                    <a:pt x="138" y="19"/>
                    <a:pt x="138" y="19"/>
                    <a:pt x="138" y="18"/>
                  </a:cubicBezTo>
                  <a:cubicBezTo>
                    <a:pt x="137" y="17"/>
                    <a:pt x="138" y="15"/>
                    <a:pt x="137" y="13"/>
                  </a:cubicBezTo>
                  <a:cubicBezTo>
                    <a:pt x="137" y="12"/>
                    <a:pt x="137" y="11"/>
                    <a:pt x="136" y="11"/>
                  </a:cubicBezTo>
                  <a:cubicBezTo>
                    <a:pt x="136" y="9"/>
                    <a:pt x="136" y="9"/>
                    <a:pt x="135" y="8"/>
                  </a:cubicBezTo>
                  <a:cubicBezTo>
                    <a:pt x="135" y="6"/>
                    <a:pt x="135" y="5"/>
                    <a:pt x="135" y="4"/>
                  </a:cubicBezTo>
                  <a:cubicBezTo>
                    <a:pt x="134" y="3"/>
                    <a:pt x="134" y="3"/>
                    <a:pt x="134" y="2"/>
                  </a:cubicBezTo>
                  <a:cubicBezTo>
                    <a:pt x="134" y="2"/>
                    <a:pt x="133" y="1"/>
                    <a:pt x="133" y="1"/>
                  </a:cubicBezTo>
                  <a:cubicBezTo>
                    <a:pt x="131" y="0"/>
                    <a:pt x="131" y="4"/>
                    <a:pt x="131" y="5"/>
                  </a:cubicBezTo>
                  <a:cubicBezTo>
                    <a:pt x="130" y="6"/>
                    <a:pt x="130" y="7"/>
                    <a:pt x="130" y="8"/>
                  </a:cubicBezTo>
                  <a:cubicBezTo>
                    <a:pt x="130" y="8"/>
                    <a:pt x="129" y="9"/>
                    <a:pt x="129" y="9"/>
                  </a:cubicBezTo>
                  <a:cubicBezTo>
                    <a:pt x="129" y="10"/>
                    <a:pt x="129" y="10"/>
                    <a:pt x="129" y="11"/>
                  </a:cubicBezTo>
                  <a:cubicBezTo>
                    <a:pt x="129" y="12"/>
                    <a:pt x="129" y="12"/>
                    <a:pt x="129" y="13"/>
                  </a:cubicBezTo>
                  <a:cubicBezTo>
                    <a:pt x="129" y="14"/>
                    <a:pt x="129" y="14"/>
                    <a:pt x="129" y="14"/>
                  </a:cubicBezTo>
                  <a:cubicBezTo>
                    <a:pt x="129" y="15"/>
                    <a:pt x="128" y="16"/>
                    <a:pt x="128" y="16"/>
                  </a:cubicBezTo>
                  <a:cubicBezTo>
                    <a:pt x="128" y="18"/>
                    <a:pt x="129" y="18"/>
                    <a:pt x="129" y="19"/>
                  </a:cubicBezTo>
                  <a:cubicBezTo>
                    <a:pt x="129" y="20"/>
                    <a:pt x="128" y="21"/>
                    <a:pt x="128" y="22"/>
                  </a:cubicBezTo>
                  <a:cubicBezTo>
                    <a:pt x="128" y="22"/>
                    <a:pt x="129" y="23"/>
                    <a:pt x="129" y="23"/>
                  </a:cubicBezTo>
                  <a:cubicBezTo>
                    <a:pt x="129" y="23"/>
                    <a:pt x="128" y="24"/>
                    <a:pt x="129" y="24"/>
                  </a:cubicBezTo>
                  <a:cubicBezTo>
                    <a:pt x="128" y="24"/>
                    <a:pt x="128" y="27"/>
                    <a:pt x="128" y="27"/>
                  </a:cubicBezTo>
                  <a:cubicBezTo>
                    <a:pt x="128" y="29"/>
                    <a:pt x="128" y="30"/>
                    <a:pt x="127" y="32"/>
                  </a:cubicBezTo>
                  <a:cubicBezTo>
                    <a:pt x="127" y="33"/>
                    <a:pt x="126" y="34"/>
                    <a:pt x="126" y="35"/>
                  </a:cubicBezTo>
                  <a:cubicBezTo>
                    <a:pt x="125" y="37"/>
                    <a:pt x="125" y="37"/>
                    <a:pt x="124" y="38"/>
                  </a:cubicBezTo>
                  <a:cubicBezTo>
                    <a:pt x="123" y="38"/>
                    <a:pt x="123" y="39"/>
                    <a:pt x="122" y="38"/>
                  </a:cubicBezTo>
                  <a:cubicBezTo>
                    <a:pt x="120" y="37"/>
                    <a:pt x="119" y="37"/>
                    <a:pt x="118" y="36"/>
                  </a:cubicBezTo>
                  <a:cubicBezTo>
                    <a:pt x="118" y="35"/>
                    <a:pt x="118" y="34"/>
                    <a:pt x="117" y="34"/>
                  </a:cubicBezTo>
                  <a:cubicBezTo>
                    <a:pt x="117" y="34"/>
                    <a:pt x="116" y="34"/>
                    <a:pt x="115" y="34"/>
                  </a:cubicBezTo>
                  <a:cubicBezTo>
                    <a:pt x="114" y="34"/>
                    <a:pt x="113" y="33"/>
                    <a:pt x="112" y="32"/>
                  </a:cubicBezTo>
                  <a:cubicBezTo>
                    <a:pt x="112" y="31"/>
                    <a:pt x="112" y="31"/>
                    <a:pt x="111" y="31"/>
                  </a:cubicBezTo>
                  <a:cubicBezTo>
                    <a:pt x="111" y="30"/>
                    <a:pt x="110" y="30"/>
                    <a:pt x="109" y="29"/>
                  </a:cubicBezTo>
                  <a:cubicBezTo>
                    <a:pt x="108" y="29"/>
                    <a:pt x="108" y="29"/>
                    <a:pt x="107" y="29"/>
                  </a:cubicBezTo>
                  <a:cubicBezTo>
                    <a:pt x="107" y="28"/>
                    <a:pt x="107" y="28"/>
                    <a:pt x="106" y="27"/>
                  </a:cubicBezTo>
                  <a:cubicBezTo>
                    <a:pt x="106" y="27"/>
                    <a:pt x="105" y="27"/>
                    <a:pt x="105" y="26"/>
                  </a:cubicBezTo>
                  <a:cubicBezTo>
                    <a:pt x="104" y="26"/>
                    <a:pt x="104" y="25"/>
                    <a:pt x="104" y="25"/>
                  </a:cubicBezTo>
                  <a:cubicBezTo>
                    <a:pt x="103" y="24"/>
                    <a:pt x="101" y="24"/>
                    <a:pt x="101" y="22"/>
                  </a:cubicBezTo>
                  <a:cubicBezTo>
                    <a:pt x="101" y="21"/>
                    <a:pt x="102" y="21"/>
                    <a:pt x="102" y="21"/>
                  </a:cubicBezTo>
                  <a:cubicBezTo>
                    <a:pt x="103" y="20"/>
                    <a:pt x="103" y="19"/>
                    <a:pt x="103" y="19"/>
                  </a:cubicBezTo>
                  <a:cubicBezTo>
                    <a:pt x="103" y="19"/>
                    <a:pt x="103" y="18"/>
                    <a:pt x="104" y="18"/>
                  </a:cubicBezTo>
                  <a:cubicBezTo>
                    <a:pt x="104" y="17"/>
                    <a:pt x="104" y="18"/>
                    <a:pt x="105" y="17"/>
                  </a:cubicBezTo>
                  <a:cubicBezTo>
                    <a:pt x="105" y="17"/>
                    <a:pt x="105" y="17"/>
                    <a:pt x="104" y="17"/>
                  </a:cubicBezTo>
                  <a:cubicBezTo>
                    <a:pt x="104" y="17"/>
                    <a:pt x="104" y="17"/>
                    <a:pt x="104" y="16"/>
                  </a:cubicBezTo>
                  <a:cubicBezTo>
                    <a:pt x="103" y="16"/>
                    <a:pt x="103" y="16"/>
                    <a:pt x="103" y="16"/>
                  </a:cubicBezTo>
                  <a:cubicBezTo>
                    <a:pt x="103" y="14"/>
                    <a:pt x="104" y="14"/>
                    <a:pt x="105" y="14"/>
                  </a:cubicBezTo>
                  <a:cubicBezTo>
                    <a:pt x="106" y="14"/>
                    <a:pt x="106" y="14"/>
                    <a:pt x="106" y="14"/>
                  </a:cubicBezTo>
                  <a:cubicBezTo>
                    <a:pt x="106" y="13"/>
                    <a:pt x="106" y="12"/>
                    <a:pt x="106" y="12"/>
                  </a:cubicBezTo>
                  <a:cubicBezTo>
                    <a:pt x="106" y="11"/>
                    <a:pt x="109" y="10"/>
                    <a:pt x="108" y="9"/>
                  </a:cubicBezTo>
                  <a:cubicBezTo>
                    <a:pt x="108" y="8"/>
                    <a:pt x="107" y="8"/>
                    <a:pt x="107" y="8"/>
                  </a:cubicBezTo>
                  <a:cubicBezTo>
                    <a:pt x="106" y="8"/>
                    <a:pt x="106" y="7"/>
                    <a:pt x="105" y="7"/>
                  </a:cubicBezTo>
                  <a:cubicBezTo>
                    <a:pt x="105" y="8"/>
                    <a:pt x="106" y="11"/>
                    <a:pt x="104" y="10"/>
                  </a:cubicBezTo>
                  <a:cubicBezTo>
                    <a:pt x="104" y="10"/>
                    <a:pt x="104" y="9"/>
                    <a:pt x="104" y="8"/>
                  </a:cubicBezTo>
                  <a:cubicBezTo>
                    <a:pt x="104" y="8"/>
                    <a:pt x="103" y="8"/>
                    <a:pt x="103" y="9"/>
                  </a:cubicBezTo>
                  <a:cubicBezTo>
                    <a:pt x="102" y="8"/>
                    <a:pt x="104" y="7"/>
                    <a:pt x="103" y="7"/>
                  </a:cubicBezTo>
                  <a:cubicBezTo>
                    <a:pt x="102" y="7"/>
                    <a:pt x="100" y="8"/>
                    <a:pt x="100" y="9"/>
                  </a:cubicBezTo>
                  <a:cubicBezTo>
                    <a:pt x="100" y="9"/>
                    <a:pt x="99" y="9"/>
                    <a:pt x="99" y="8"/>
                  </a:cubicBezTo>
                  <a:cubicBezTo>
                    <a:pt x="98" y="8"/>
                    <a:pt x="98" y="7"/>
                    <a:pt x="98" y="7"/>
                  </a:cubicBezTo>
                  <a:cubicBezTo>
                    <a:pt x="98" y="7"/>
                    <a:pt x="98" y="7"/>
                    <a:pt x="97" y="7"/>
                  </a:cubicBezTo>
                  <a:cubicBezTo>
                    <a:pt x="97" y="7"/>
                    <a:pt x="96" y="8"/>
                    <a:pt x="96" y="7"/>
                  </a:cubicBezTo>
                  <a:cubicBezTo>
                    <a:pt x="95" y="7"/>
                    <a:pt x="96" y="6"/>
                    <a:pt x="95" y="6"/>
                  </a:cubicBezTo>
                  <a:cubicBezTo>
                    <a:pt x="94" y="6"/>
                    <a:pt x="93" y="6"/>
                    <a:pt x="92" y="6"/>
                  </a:cubicBezTo>
                  <a:cubicBezTo>
                    <a:pt x="91" y="5"/>
                    <a:pt x="91" y="4"/>
                    <a:pt x="91" y="4"/>
                  </a:cubicBezTo>
                  <a:cubicBezTo>
                    <a:pt x="90" y="3"/>
                    <a:pt x="90" y="5"/>
                    <a:pt x="89" y="5"/>
                  </a:cubicBezTo>
                  <a:cubicBezTo>
                    <a:pt x="89" y="5"/>
                    <a:pt x="88" y="4"/>
                    <a:pt x="89" y="4"/>
                  </a:cubicBezTo>
                  <a:cubicBezTo>
                    <a:pt x="89" y="4"/>
                    <a:pt x="89" y="4"/>
                    <a:pt x="89" y="4"/>
                  </a:cubicBezTo>
                  <a:close/>
                  <a:moveTo>
                    <a:pt x="145" y="172"/>
                  </a:moveTo>
                  <a:cubicBezTo>
                    <a:pt x="144" y="172"/>
                    <a:pt x="143" y="171"/>
                    <a:pt x="143" y="172"/>
                  </a:cubicBezTo>
                  <a:cubicBezTo>
                    <a:pt x="142" y="172"/>
                    <a:pt x="142" y="173"/>
                    <a:pt x="142" y="174"/>
                  </a:cubicBezTo>
                  <a:cubicBezTo>
                    <a:pt x="143" y="175"/>
                    <a:pt x="143" y="175"/>
                    <a:pt x="143" y="176"/>
                  </a:cubicBezTo>
                  <a:cubicBezTo>
                    <a:pt x="143" y="176"/>
                    <a:pt x="143" y="177"/>
                    <a:pt x="144" y="177"/>
                  </a:cubicBezTo>
                  <a:cubicBezTo>
                    <a:pt x="144" y="178"/>
                    <a:pt x="144" y="179"/>
                    <a:pt x="144" y="180"/>
                  </a:cubicBezTo>
                  <a:cubicBezTo>
                    <a:pt x="145" y="180"/>
                    <a:pt x="146" y="181"/>
                    <a:pt x="146" y="182"/>
                  </a:cubicBezTo>
                  <a:cubicBezTo>
                    <a:pt x="146" y="182"/>
                    <a:pt x="146" y="183"/>
                    <a:pt x="146" y="182"/>
                  </a:cubicBezTo>
                  <a:cubicBezTo>
                    <a:pt x="146" y="182"/>
                    <a:pt x="145" y="181"/>
                    <a:pt x="145" y="181"/>
                  </a:cubicBezTo>
                  <a:cubicBezTo>
                    <a:pt x="145" y="181"/>
                    <a:pt x="145" y="183"/>
                    <a:pt x="145" y="183"/>
                  </a:cubicBezTo>
                  <a:cubicBezTo>
                    <a:pt x="145" y="184"/>
                    <a:pt x="146" y="184"/>
                    <a:pt x="146" y="185"/>
                  </a:cubicBezTo>
                  <a:cubicBezTo>
                    <a:pt x="147" y="186"/>
                    <a:pt x="147" y="187"/>
                    <a:pt x="148" y="187"/>
                  </a:cubicBezTo>
                  <a:cubicBezTo>
                    <a:pt x="148" y="188"/>
                    <a:pt x="149" y="188"/>
                    <a:pt x="149" y="188"/>
                  </a:cubicBezTo>
                  <a:cubicBezTo>
                    <a:pt x="150" y="188"/>
                    <a:pt x="152" y="190"/>
                    <a:pt x="152" y="190"/>
                  </a:cubicBezTo>
                  <a:cubicBezTo>
                    <a:pt x="153" y="189"/>
                    <a:pt x="152" y="188"/>
                    <a:pt x="153" y="188"/>
                  </a:cubicBezTo>
                  <a:cubicBezTo>
                    <a:pt x="154" y="187"/>
                    <a:pt x="154" y="189"/>
                    <a:pt x="154" y="189"/>
                  </a:cubicBezTo>
                  <a:cubicBezTo>
                    <a:pt x="154" y="188"/>
                    <a:pt x="154" y="188"/>
                    <a:pt x="154" y="187"/>
                  </a:cubicBezTo>
                  <a:cubicBezTo>
                    <a:pt x="154" y="187"/>
                    <a:pt x="155" y="186"/>
                    <a:pt x="155" y="186"/>
                  </a:cubicBezTo>
                  <a:cubicBezTo>
                    <a:pt x="156" y="185"/>
                    <a:pt x="156" y="188"/>
                    <a:pt x="157" y="187"/>
                  </a:cubicBezTo>
                  <a:cubicBezTo>
                    <a:pt x="158" y="186"/>
                    <a:pt x="157" y="185"/>
                    <a:pt x="158" y="184"/>
                  </a:cubicBezTo>
                  <a:cubicBezTo>
                    <a:pt x="158" y="184"/>
                    <a:pt x="158" y="184"/>
                    <a:pt x="158" y="183"/>
                  </a:cubicBezTo>
                  <a:cubicBezTo>
                    <a:pt x="158" y="183"/>
                    <a:pt x="158" y="183"/>
                    <a:pt x="158" y="182"/>
                  </a:cubicBezTo>
                  <a:cubicBezTo>
                    <a:pt x="158" y="182"/>
                    <a:pt x="158" y="180"/>
                    <a:pt x="158" y="180"/>
                  </a:cubicBezTo>
                  <a:cubicBezTo>
                    <a:pt x="159" y="179"/>
                    <a:pt x="158" y="180"/>
                    <a:pt x="159" y="181"/>
                  </a:cubicBezTo>
                  <a:cubicBezTo>
                    <a:pt x="159" y="180"/>
                    <a:pt x="159" y="178"/>
                    <a:pt x="158" y="177"/>
                  </a:cubicBezTo>
                  <a:cubicBezTo>
                    <a:pt x="158" y="177"/>
                    <a:pt x="159" y="176"/>
                    <a:pt x="159" y="176"/>
                  </a:cubicBezTo>
                  <a:cubicBezTo>
                    <a:pt x="159" y="175"/>
                    <a:pt x="159" y="175"/>
                    <a:pt x="159" y="174"/>
                  </a:cubicBezTo>
                  <a:cubicBezTo>
                    <a:pt x="159" y="173"/>
                    <a:pt x="159" y="172"/>
                    <a:pt x="157" y="172"/>
                  </a:cubicBezTo>
                  <a:cubicBezTo>
                    <a:pt x="156" y="172"/>
                    <a:pt x="156" y="172"/>
                    <a:pt x="155" y="173"/>
                  </a:cubicBezTo>
                  <a:cubicBezTo>
                    <a:pt x="154" y="173"/>
                    <a:pt x="153" y="173"/>
                    <a:pt x="152" y="173"/>
                  </a:cubicBezTo>
                  <a:cubicBezTo>
                    <a:pt x="152" y="173"/>
                    <a:pt x="151" y="174"/>
                    <a:pt x="150" y="174"/>
                  </a:cubicBezTo>
                  <a:cubicBezTo>
                    <a:pt x="149" y="174"/>
                    <a:pt x="145" y="172"/>
                    <a:pt x="145" y="172"/>
                  </a:cubicBezTo>
                  <a:cubicBezTo>
                    <a:pt x="145" y="171"/>
                    <a:pt x="145" y="171"/>
                    <a:pt x="145" y="172"/>
                  </a:cubicBezTo>
                  <a:cubicBezTo>
                    <a:pt x="145" y="172"/>
                    <a:pt x="145" y="171"/>
                    <a:pt x="145" y="17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3" name="Freeform 57">
              <a:extLst>
                <a:ext uri="{FF2B5EF4-FFF2-40B4-BE49-F238E27FC236}">
                  <a16:creationId xmlns:a16="http://schemas.microsoft.com/office/drawing/2014/main" id="{7EE8667A-5D1A-744E-9D28-E3E2CB9D7426}"/>
                </a:ext>
              </a:extLst>
            </p:cNvPr>
            <p:cNvSpPr>
              <a:spLocks/>
            </p:cNvSpPr>
            <p:nvPr/>
          </p:nvSpPr>
          <p:spPr bwMode="auto">
            <a:xfrm>
              <a:off x="7979146" y="3574854"/>
              <a:ext cx="60326" cy="58738"/>
            </a:xfrm>
            <a:custGeom>
              <a:avLst/>
              <a:gdLst>
                <a:gd name="T0" fmla="*/ 2 w 13"/>
                <a:gd name="T1" fmla="*/ 0 h 13"/>
                <a:gd name="T2" fmla="*/ 2 w 13"/>
                <a:gd name="T3" fmla="*/ 3 h 13"/>
                <a:gd name="T4" fmla="*/ 5 w 13"/>
                <a:gd name="T5" fmla="*/ 8 h 13"/>
                <a:gd name="T6" fmla="*/ 7 w 13"/>
                <a:gd name="T7" fmla="*/ 9 h 13"/>
                <a:gd name="T8" fmla="*/ 9 w 13"/>
                <a:gd name="T9" fmla="*/ 10 h 13"/>
                <a:gd name="T10" fmla="*/ 13 w 13"/>
                <a:gd name="T11" fmla="*/ 13 h 13"/>
                <a:gd name="T12" fmla="*/ 7 w 13"/>
                <a:gd name="T13" fmla="*/ 6 h 13"/>
                <a:gd name="T14" fmla="*/ 5 w 13"/>
                <a:gd name="T15" fmla="*/ 4 h 13"/>
                <a:gd name="T16" fmla="*/ 4 w 13"/>
                <a:gd name="T17" fmla="*/ 3 h 13"/>
                <a:gd name="T18" fmla="*/ 2 w 13"/>
                <a:gd name="T19" fmla="*/ 0 h 13"/>
                <a:gd name="T20" fmla="*/ 2 w 13"/>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3">
                  <a:moveTo>
                    <a:pt x="2" y="0"/>
                  </a:moveTo>
                  <a:cubicBezTo>
                    <a:pt x="0" y="0"/>
                    <a:pt x="1" y="2"/>
                    <a:pt x="2" y="3"/>
                  </a:cubicBezTo>
                  <a:cubicBezTo>
                    <a:pt x="3" y="5"/>
                    <a:pt x="4" y="6"/>
                    <a:pt x="5" y="8"/>
                  </a:cubicBezTo>
                  <a:cubicBezTo>
                    <a:pt x="6" y="8"/>
                    <a:pt x="6" y="9"/>
                    <a:pt x="7" y="9"/>
                  </a:cubicBezTo>
                  <a:cubicBezTo>
                    <a:pt x="7" y="9"/>
                    <a:pt x="8" y="10"/>
                    <a:pt x="9" y="10"/>
                  </a:cubicBezTo>
                  <a:cubicBezTo>
                    <a:pt x="9" y="11"/>
                    <a:pt x="11" y="13"/>
                    <a:pt x="13" y="13"/>
                  </a:cubicBezTo>
                  <a:cubicBezTo>
                    <a:pt x="12" y="10"/>
                    <a:pt x="9" y="8"/>
                    <a:pt x="7" y="6"/>
                  </a:cubicBezTo>
                  <a:cubicBezTo>
                    <a:pt x="6" y="6"/>
                    <a:pt x="6" y="5"/>
                    <a:pt x="5" y="4"/>
                  </a:cubicBezTo>
                  <a:cubicBezTo>
                    <a:pt x="5" y="4"/>
                    <a:pt x="4" y="3"/>
                    <a:pt x="4" y="3"/>
                  </a:cubicBezTo>
                  <a:cubicBezTo>
                    <a:pt x="3" y="2"/>
                    <a:pt x="1" y="1"/>
                    <a:pt x="2" y="0"/>
                  </a:cubicBezTo>
                  <a:cubicBezTo>
                    <a:pt x="1" y="0"/>
                    <a:pt x="1" y="1"/>
                    <a:pt x="2"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4" name="Freeform 58">
              <a:extLst>
                <a:ext uri="{FF2B5EF4-FFF2-40B4-BE49-F238E27FC236}">
                  <a16:creationId xmlns:a16="http://schemas.microsoft.com/office/drawing/2014/main" id="{FA5FDE36-B446-F445-A5F5-7B7B8398C61C}"/>
                </a:ext>
              </a:extLst>
            </p:cNvPr>
            <p:cNvSpPr>
              <a:spLocks noEditPoints="1"/>
            </p:cNvSpPr>
            <p:nvPr/>
          </p:nvSpPr>
          <p:spPr bwMode="auto">
            <a:xfrm>
              <a:off x="7152051" y="3276402"/>
              <a:ext cx="69851" cy="31750"/>
            </a:xfrm>
            <a:custGeom>
              <a:avLst/>
              <a:gdLst>
                <a:gd name="T0" fmla="*/ 15 w 15"/>
                <a:gd name="T1" fmla="*/ 1 h 7"/>
                <a:gd name="T2" fmla="*/ 13 w 15"/>
                <a:gd name="T3" fmla="*/ 3 h 7"/>
                <a:gd name="T4" fmla="*/ 12 w 15"/>
                <a:gd name="T5" fmla="*/ 3 h 7"/>
                <a:gd name="T6" fmla="*/ 11 w 15"/>
                <a:gd name="T7" fmla="*/ 4 h 7"/>
                <a:gd name="T8" fmla="*/ 9 w 15"/>
                <a:gd name="T9" fmla="*/ 4 h 7"/>
                <a:gd name="T10" fmla="*/ 8 w 15"/>
                <a:gd name="T11" fmla="*/ 5 h 7"/>
                <a:gd name="T12" fmla="*/ 5 w 15"/>
                <a:gd name="T13" fmla="*/ 6 h 7"/>
                <a:gd name="T14" fmla="*/ 4 w 15"/>
                <a:gd name="T15" fmla="*/ 5 h 7"/>
                <a:gd name="T16" fmla="*/ 5 w 15"/>
                <a:gd name="T17" fmla="*/ 3 h 7"/>
                <a:gd name="T18" fmla="*/ 8 w 15"/>
                <a:gd name="T19" fmla="*/ 2 h 7"/>
                <a:gd name="T20" fmla="*/ 9 w 15"/>
                <a:gd name="T21" fmla="*/ 2 h 7"/>
                <a:gd name="T22" fmla="*/ 10 w 15"/>
                <a:gd name="T23" fmla="*/ 1 h 7"/>
                <a:gd name="T24" fmla="*/ 11 w 15"/>
                <a:gd name="T25" fmla="*/ 1 h 7"/>
                <a:gd name="T26" fmla="*/ 13 w 15"/>
                <a:gd name="T27" fmla="*/ 1 h 7"/>
                <a:gd name="T28" fmla="*/ 15 w 15"/>
                <a:gd name="T29" fmla="*/ 1 h 7"/>
                <a:gd name="T30" fmla="*/ 2 w 15"/>
                <a:gd name="T31" fmla="*/ 5 h 7"/>
                <a:gd name="T32" fmla="*/ 0 w 15"/>
                <a:gd name="T33" fmla="*/ 6 h 7"/>
                <a:gd name="T34" fmla="*/ 2 w 15"/>
                <a:gd name="T35" fmla="*/ 7 h 7"/>
                <a:gd name="T36" fmla="*/ 2 w 15"/>
                <a:gd name="T3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7">
                  <a:moveTo>
                    <a:pt x="15" y="1"/>
                  </a:moveTo>
                  <a:cubicBezTo>
                    <a:pt x="15" y="1"/>
                    <a:pt x="14" y="2"/>
                    <a:pt x="13" y="3"/>
                  </a:cubicBezTo>
                  <a:cubicBezTo>
                    <a:pt x="13" y="3"/>
                    <a:pt x="12" y="3"/>
                    <a:pt x="12" y="3"/>
                  </a:cubicBezTo>
                  <a:cubicBezTo>
                    <a:pt x="11" y="3"/>
                    <a:pt x="11" y="3"/>
                    <a:pt x="11" y="4"/>
                  </a:cubicBezTo>
                  <a:cubicBezTo>
                    <a:pt x="10" y="4"/>
                    <a:pt x="10" y="4"/>
                    <a:pt x="9" y="4"/>
                  </a:cubicBezTo>
                  <a:cubicBezTo>
                    <a:pt x="9" y="5"/>
                    <a:pt x="8" y="5"/>
                    <a:pt x="8" y="5"/>
                  </a:cubicBezTo>
                  <a:cubicBezTo>
                    <a:pt x="7" y="6"/>
                    <a:pt x="6" y="6"/>
                    <a:pt x="5" y="6"/>
                  </a:cubicBezTo>
                  <a:cubicBezTo>
                    <a:pt x="5" y="6"/>
                    <a:pt x="5" y="5"/>
                    <a:pt x="4" y="5"/>
                  </a:cubicBezTo>
                  <a:cubicBezTo>
                    <a:pt x="5" y="4"/>
                    <a:pt x="5" y="4"/>
                    <a:pt x="5" y="3"/>
                  </a:cubicBezTo>
                  <a:cubicBezTo>
                    <a:pt x="6" y="2"/>
                    <a:pt x="7" y="2"/>
                    <a:pt x="8" y="2"/>
                  </a:cubicBezTo>
                  <a:cubicBezTo>
                    <a:pt x="8" y="2"/>
                    <a:pt x="9" y="2"/>
                    <a:pt x="9" y="2"/>
                  </a:cubicBezTo>
                  <a:cubicBezTo>
                    <a:pt x="10" y="2"/>
                    <a:pt x="9" y="2"/>
                    <a:pt x="10" y="1"/>
                  </a:cubicBezTo>
                  <a:cubicBezTo>
                    <a:pt x="10" y="1"/>
                    <a:pt x="11" y="1"/>
                    <a:pt x="11" y="1"/>
                  </a:cubicBezTo>
                  <a:cubicBezTo>
                    <a:pt x="12" y="1"/>
                    <a:pt x="12" y="1"/>
                    <a:pt x="13" y="1"/>
                  </a:cubicBezTo>
                  <a:cubicBezTo>
                    <a:pt x="13" y="0"/>
                    <a:pt x="15" y="0"/>
                    <a:pt x="15" y="1"/>
                  </a:cubicBezTo>
                  <a:close/>
                  <a:moveTo>
                    <a:pt x="2" y="5"/>
                  </a:moveTo>
                  <a:cubicBezTo>
                    <a:pt x="2" y="5"/>
                    <a:pt x="1" y="6"/>
                    <a:pt x="0" y="6"/>
                  </a:cubicBezTo>
                  <a:cubicBezTo>
                    <a:pt x="1" y="6"/>
                    <a:pt x="2" y="7"/>
                    <a:pt x="2" y="7"/>
                  </a:cubicBezTo>
                  <a:cubicBezTo>
                    <a:pt x="2" y="7"/>
                    <a:pt x="2" y="5"/>
                    <a:pt x="2" y="5"/>
                  </a:cubicBezTo>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6" name="Freeform 60">
              <a:extLst>
                <a:ext uri="{FF2B5EF4-FFF2-40B4-BE49-F238E27FC236}">
                  <a16:creationId xmlns:a16="http://schemas.microsoft.com/office/drawing/2014/main" id="{D44DF54E-492A-C34C-AAF2-5159E2154D44}"/>
                </a:ext>
              </a:extLst>
            </p:cNvPr>
            <p:cNvSpPr>
              <a:spLocks/>
            </p:cNvSpPr>
            <p:nvPr/>
          </p:nvSpPr>
          <p:spPr bwMode="auto">
            <a:xfrm>
              <a:off x="5134321" y="1982579"/>
              <a:ext cx="387353" cy="174626"/>
            </a:xfrm>
            <a:custGeom>
              <a:avLst/>
              <a:gdLst>
                <a:gd name="T0" fmla="*/ 82 w 84"/>
                <a:gd name="T1" fmla="*/ 26 h 38"/>
                <a:gd name="T2" fmla="*/ 82 w 84"/>
                <a:gd name="T3" fmla="*/ 19 h 38"/>
                <a:gd name="T4" fmla="*/ 81 w 84"/>
                <a:gd name="T5" fmla="*/ 14 h 38"/>
                <a:gd name="T6" fmla="*/ 78 w 84"/>
                <a:gd name="T7" fmla="*/ 6 h 38"/>
                <a:gd name="T8" fmla="*/ 75 w 84"/>
                <a:gd name="T9" fmla="*/ 4 h 38"/>
                <a:gd name="T10" fmla="*/ 71 w 84"/>
                <a:gd name="T11" fmla="*/ 4 h 38"/>
                <a:gd name="T12" fmla="*/ 62 w 84"/>
                <a:gd name="T13" fmla="*/ 7 h 38"/>
                <a:gd name="T14" fmla="*/ 56 w 84"/>
                <a:gd name="T15" fmla="*/ 7 h 38"/>
                <a:gd name="T16" fmla="*/ 51 w 84"/>
                <a:gd name="T17" fmla="*/ 6 h 38"/>
                <a:gd name="T18" fmla="*/ 45 w 84"/>
                <a:gd name="T19" fmla="*/ 3 h 38"/>
                <a:gd name="T20" fmla="*/ 42 w 84"/>
                <a:gd name="T21" fmla="*/ 2 h 38"/>
                <a:gd name="T22" fmla="*/ 38 w 84"/>
                <a:gd name="T23" fmla="*/ 1 h 38"/>
                <a:gd name="T24" fmla="*/ 32 w 84"/>
                <a:gd name="T25" fmla="*/ 2 h 38"/>
                <a:gd name="T26" fmla="*/ 26 w 84"/>
                <a:gd name="T27" fmla="*/ 5 h 38"/>
                <a:gd name="T28" fmla="*/ 18 w 84"/>
                <a:gd name="T29" fmla="*/ 6 h 38"/>
                <a:gd name="T30" fmla="*/ 10 w 84"/>
                <a:gd name="T31" fmla="*/ 3 h 38"/>
                <a:gd name="T32" fmla="*/ 2 w 84"/>
                <a:gd name="T33" fmla="*/ 1 h 38"/>
                <a:gd name="T34" fmla="*/ 1 w 84"/>
                <a:gd name="T35" fmla="*/ 8 h 38"/>
                <a:gd name="T36" fmla="*/ 7 w 84"/>
                <a:gd name="T37" fmla="*/ 8 h 38"/>
                <a:gd name="T38" fmla="*/ 9 w 84"/>
                <a:gd name="T39" fmla="*/ 7 h 38"/>
                <a:gd name="T40" fmla="*/ 14 w 84"/>
                <a:gd name="T41" fmla="*/ 10 h 38"/>
                <a:gd name="T42" fmla="*/ 12 w 84"/>
                <a:gd name="T43" fmla="*/ 11 h 38"/>
                <a:gd name="T44" fmla="*/ 9 w 84"/>
                <a:gd name="T45" fmla="*/ 11 h 38"/>
                <a:gd name="T46" fmla="*/ 5 w 84"/>
                <a:gd name="T47" fmla="*/ 11 h 38"/>
                <a:gd name="T48" fmla="*/ 2 w 84"/>
                <a:gd name="T49" fmla="*/ 16 h 38"/>
                <a:gd name="T50" fmla="*/ 5 w 84"/>
                <a:gd name="T51" fmla="*/ 19 h 38"/>
                <a:gd name="T52" fmla="*/ 2 w 84"/>
                <a:gd name="T53" fmla="*/ 22 h 38"/>
                <a:gd name="T54" fmla="*/ 6 w 84"/>
                <a:gd name="T55" fmla="*/ 26 h 38"/>
                <a:gd name="T56" fmla="*/ 7 w 84"/>
                <a:gd name="T57" fmla="*/ 30 h 38"/>
                <a:gd name="T58" fmla="*/ 10 w 84"/>
                <a:gd name="T59" fmla="*/ 32 h 38"/>
                <a:gd name="T60" fmla="*/ 11 w 84"/>
                <a:gd name="T61" fmla="*/ 33 h 38"/>
                <a:gd name="T62" fmla="*/ 15 w 84"/>
                <a:gd name="T63" fmla="*/ 35 h 38"/>
                <a:gd name="T64" fmla="*/ 20 w 84"/>
                <a:gd name="T65" fmla="*/ 35 h 38"/>
                <a:gd name="T66" fmla="*/ 24 w 84"/>
                <a:gd name="T67" fmla="*/ 32 h 38"/>
                <a:gd name="T68" fmla="*/ 33 w 84"/>
                <a:gd name="T69" fmla="*/ 36 h 38"/>
                <a:gd name="T70" fmla="*/ 40 w 84"/>
                <a:gd name="T71" fmla="*/ 33 h 38"/>
                <a:gd name="T72" fmla="*/ 46 w 84"/>
                <a:gd name="T73" fmla="*/ 34 h 38"/>
                <a:gd name="T74" fmla="*/ 45 w 84"/>
                <a:gd name="T75" fmla="*/ 38 h 38"/>
                <a:gd name="T76" fmla="*/ 48 w 84"/>
                <a:gd name="T77" fmla="*/ 35 h 38"/>
                <a:gd name="T78" fmla="*/ 54 w 84"/>
                <a:gd name="T79" fmla="*/ 33 h 38"/>
                <a:gd name="T80" fmla="*/ 60 w 84"/>
                <a:gd name="T81" fmla="*/ 33 h 38"/>
                <a:gd name="T82" fmla="*/ 66 w 84"/>
                <a:gd name="T83" fmla="*/ 31 h 38"/>
                <a:gd name="T84" fmla="*/ 74 w 84"/>
                <a:gd name="T85" fmla="*/ 30 h 38"/>
                <a:gd name="T86" fmla="*/ 79 w 84"/>
                <a:gd name="T87" fmla="*/ 30 h 38"/>
                <a:gd name="T88" fmla="*/ 82 w 84"/>
                <a:gd name="T89" fmla="*/ 31 h 38"/>
                <a:gd name="T90" fmla="*/ 84 w 84"/>
                <a:gd name="T91"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38">
                  <a:moveTo>
                    <a:pt x="84" y="28"/>
                  </a:moveTo>
                  <a:cubicBezTo>
                    <a:pt x="83" y="28"/>
                    <a:pt x="83" y="27"/>
                    <a:pt x="83" y="27"/>
                  </a:cubicBezTo>
                  <a:cubicBezTo>
                    <a:pt x="83" y="26"/>
                    <a:pt x="83" y="26"/>
                    <a:pt x="82" y="26"/>
                  </a:cubicBezTo>
                  <a:cubicBezTo>
                    <a:pt x="82" y="25"/>
                    <a:pt x="82" y="25"/>
                    <a:pt x="82" y="24"/>
                  </a:cubicBezTo>
                  <a:cubicBezTo>
                    <a:pt x="82" y="23"/>
                    <a:pt x="82" y="22"/>
                    <a:pt x="82" y="22"/>
                  </a:cubicBezTo>
                  <a:cubicBezTo>
                    <a:pt x="82" y="21"/>
                    <a:pt x="82" y="20"/>
                    <a:pt x="82" y="19"/>
                  </a:cubicBezTo>
                  <a:cubicBezTo>
                    <a:pt x="82" y="18"/>
                    <a:pt x="82" y="17"/>
                    <a:pt x="82" y="17"/>
                  </a:cubicBezTo>
                  <a:cubicBezTo>
                    <a:pt x="83" y="16"/>
                    <a:pt x="83" y="15"/>
                    <a:pt x="82" y="14"/>
                  </a:cubicBezTo>
                  <a:cubicBezTo>
                    <a:pt x="82" y="14"/>
                    <a:pt x="81" y="14"/>
                    <a:pt x="81" y="14"/>
                  </a:cubicBezTo>
                  <a:cubicBezTo>
                    <a:pt x="80" y="13"/>
                    <a:pt x="79" y="12"/>
                    <a:pt x="79" y="11"/>
                  </a:cubicBezTo>
                  <a:cubicBezTo>
                    <a:pt x="79" y="10"/>
                    <a:pt x="78" y="9"/>
                    <a:pt x="78" y="9"/>
                  </a:cubicBezTo>
                  <a:cubicBezTo>
                    <a:pt x="78" y="8"/>
                    <a:pt x="79" y="6"/>
                    <a:pt x="78" y="6"/>
                  </a:cubicBezTo>
                  <a:cubicBezTo>
                    <a:pt x="78" y="6"/>
                    <a:pt x="78" y="6"/>
                    <a:pt x="77" y="6"/>
                  </a:cubicBezTo>
                  <a:cubicBezTo>
                    <a:pt x="77" y="5"/>
                    <a:pt x="77" y="5"/>
                    <a:pt x="77" y="4"/>
                  </a:cubicBezTo>
                  <a:cubicBezTo>
                    <a:pt x="76" y="4"/>
                    <a:pt x="75" y="4"/>
                    <a:pt x="75" y="4"/>
                  </a:cubicBezTo>
                  <a:cubicBezTo>
                    <a:pt x="74" y="4"/>
                    <a:pt x="74" y="4"/>
                    <a:pt x="73" y="4"/>
                  </a:cubicBezTo>
                  <a:cubicBezTo>
                    <a:pt x="73" y="4"/>
                    <a:pt x="72" y="4"/>
                    <a:pt x="72" y="4"/>
                  </a:cubicBezTo>
                  <a:cubicBezTo>
                    <a:pt x="72" y="4"/>
                    <a:pt x="71" y="4"/>
                    <a:pt x="71" y="4"/>
                  </a:cubicBezTo>
                  <a:cubicBezTo>
                    <a:pt x="70" y="4"/>
                    <a:pt x="69" y="4"/>
                    <a:pt x="69" y="5"/>
                  </a:cubicBezTo>
                  <a:cubicBezTo>
                    <a:pt x="68" y="5"/>
                    <a:pt x="67" y="6"/>
                    <a:pt x="66" y="6"/>
                  </a:cubicBezTo>
                  <a:cubicBezTo>
                    <a:pt x="65" y="7"/>
                    <a:pt x="64" y="8"/>
                    <a:pt x="62" y="7"/>
                  </a:cubicBezTo>
                  <a:cubicBezTo>
                    <a:pt x="62" y="7"/>
                    <a:pt x="61" y="7"/>
                    <a:pt x="61" y="6"/>
                  </a:cubicBezTo>
                  <a:cubicBezTo>
                    <a:pt x="60" y="6"/>
                    <a:pt x="60" y="7"/>
                    <a:pt x="59" y="7"/>
                  </a:cubicBezTo>
                  <a:cubicBezTo>
                    <a:pt x="58" y="7"/>
                    <a:pt x="57" y="7"/>
                    <a:pt x="56" y="7"/>
                  </a:cubicBezTo>
                  <a:cubicBezTo>
                    <a:pt x="55" y="7"/>
                    <a:pt x="55" y="8"/>
                    <a:pt x="55" y="7"/>
                  </a:cubicBezTo>
                  <a:cubicBezTo>
                    <a:pt x="54" y="7"/>
                    <a:pt x="54" y="7"/>
                    <a:pt x="53" y="7"/>
                  </a:cubicBezTo>
                  <a:cubicBezTo>
                    <a:pt x="53" y="6"/>
                    <a:pt x="52" y="7"/>
                    <a:pt x="51" y="6"/>
                  </a:cubicBezTo>
                  <a:cubicBezTo>
                    <a:pt x="50" y="6"/>
                    <a:pt x="50" y="6"/>
                    <a:pt x="49" y="5"/>
                  </a:cubicBezTo>
                  <a:cubicBezTo>
                    <a:pt x="48" y="4"/>
                    <a:pt x="47" y="5"/>
                    <a:pt x="46" y="4"/>
                  </a:cubicBezTo>
                  <a:cubicBezTo>
                    <a:pt x="45" y="4"/>
                    <a:pt x="45" y="3"/>
                    <a:pt x="45" y="3"/>
                  </a:cubicBezTo>
                  <a:cubicBezTo>
                    <a:pt x="44" y="3"/>
                    <a:pt x="44" y="3"/>
                    <a:pt x="44" y="3"/>
                  </a:cubicBezTo>
                  <a:cubicBezTo>
                    <a:pt x="43" y="3"/>
                    <a:pt x="43" y="3"/>
                    <a:pt x="43" y="3"/>
                  </a:cubicBezTo>
                  <a:cubicBezTo>
                    <a:pt x="43" y="3"/>
                    <a:pt x="42" y="2"/>
                    <a:pt x="42" y="2"/>
                  </a:cubicBezTo>
                  <a:cubicBezTo>
                    <a:pt x="42" y="2"/>
                    <a:pt x="41" y="2"/>
                    <a:pt x="41" y="2"/>
                  </a:cubicBezTo>
                  <a:cubicBezTo>
                    <a:pt x="41" y="1"/>
                    <a:pt x="41" y="1"/>
                    <a:pt x="41" y="1"/>
                  </a:cubicBezTo>
                  <a:cubicBezTo>
                    <a:pt x="40" y="0"/>
                    <a:pt x="39" y="1"/>
                    <a:pt x="38" y="1"/>
                  </a:cubicBezTo>
                  <a:cubicBezTo>
                    <a:pt x="37" y="1"/>
                    <a:pt x="36" y="1"/>
                    <a:pt x="35" y="1"/>
                  </a:cubicBezTo>
                  <a:cubicBezTo>
                    <a:pt x="34" y="1"/>
                    <a:pt x="34" y="1"/>
                    <a:pt x="33" y="1"/>
                  </a:cubicBezTo>
                  <a:cubicBezTo>
                    <a:pt x="33" y="1"/>
                    <a:pt x="32" y="2"/>
                    <a:pt x="32" y="2"/>
                  </a:cubicBezTo>
                  <a:cubicBezTo>
                    <a:pt x="31" y="2"/>
                    <a:pt x="31" y="1"/>
                    <a:pt x="30" y="2"/>
                  </a:cubicBezTo>
                  <a:cubicBezTo>
                    <a:pt x="30" y="2"/>
                    <a:pt x="29" y="2"/>
                    <a:pt x="29" y="3"/>
                  </a:cubicBezTo>
                  <a:cubicBezTo>
                    <a:pt x="28" y="3"/>
                    <a:pt x="27" y="4"/>
                    <a:pt x="26" y="5"/>
                  </a:cubicBezTo>
                  <a:cubicBezTo>
                    <a:pt x="26" y="5"/>
                    <a:pt x="25" y="5"/>
                    <a:pt x="25" y="5"/>
                  </a:cubicBezTo>
                  <a:cubicBezTo>
                    <a:pt x="25" y="5"/>
                    <a:pt x="25" y="6"/>
                    <a:pt x="24" y="6"/>
                  </a:cubicBezTo>
                  <a:cubicBezTo>
                    <a:pt x="23" y="7"/>
                    <a:pt x="19" y="6"/>
                    <a:pt x="18" y="6"/>
                  </a:cubicBezTo>
                  <a:cubicBezTo>
                    <a:pt x="16" y="6"/>
                    <a:pt x="15" y="6"/>
                    <a:pt x="14" y="5"/>
                  </a:cubicBezTo>
                  <a:cubicBezTo>
                    <a:pt x="14" y="5"/>
                    <a:pt x="13" y="5"/>
                    <a:pt x="13" y="5"/>
                  </a:cubicBezTo>
                  <a:cubicBezTo>
                    <a:pt x="12" y="5"/>
                    <a:pt x="11" y="4"/>
                    <a:pt x="10" y="3"/>
                  </a:cubicBezTo>
                  <a:cubicBezTo>
                    <a:pt x="10" y="3"/>
                    <a:pt x="10" y="2"/>
                    <a:pt x="9" y="1"/>
                  </a:cubicBezTo>
                  <a:cubicBezTo>
                    <a:pt x="9" y="2"/>
                    <a:pt x="6" y="1"/>
                    <a:pt x="6" y="1"/>
                  </a:cubicBezTo>
                  <a:cubicBezTo>
                    <a:pt x="5" y="1"/>
                    <a:pt x="3" y="2"/>
                    <a:pt x="2" y="1"/>
                  </a:cubicBezTo>
                  <a:cubicBezTo>
                    <a:pt x="3" y="2"/>
                    <a:pt x="4" y="3"/>
                    <a:pt x="4" y="3"/>
                  </a:cubicBezTo>
                  <a:cubicBezTo>
                    <a:pt x="4" y="4"/>
                    <a:pt x="3" y="4"/>
                    <a:pt x="3" y="5"/>
                  </a:cubicBezTo>
                  <a:cubicBezTo>
                    <a:pt x="2" y="6"/>
                    <a:pt x="3" y="9"/>
                    <a:pt x="1" y="8"/>
                  </a:cubicBezTo>
                  <a:cubicBezTo>
                    <a:pt x="0" y="11"/>
                    <a:pt x="3" y="8"/>
                    <a:pt x="4" y="10"/>
                  </a:cubicBezTo>
                  <a:cubicBezTo>
                    <a:pt x="4" y="9"/>
                    <a:pt x="5" y="9"/>
                    <a:pt x="5" y="9"/>
                  </a:cubicBezTo>
                  <a:cubicBezTo>
                    <a:pt x="6" y="9"/>
                    <a:pt x="6" y="8"/>
                    <a:pt x="7" y="8"/>
                  </a:cubicBezTo>
                  <a:cubicBezTo>
                    <a:pt x="7" y="8"/>
                    <a:pt x="7" y="8"/>
                    <a:pt x="8" y="7"/>
                  </a:cubicBezTo>
                  <a:cubicBezTo>
                    <a:pt x="8" y="7"/>
                    <a:pt x="8" y="8"/>
                    <a:pt x="9" y="7"/>
                  </a:cubicBezTo>
                  <a:cubicBezTo>
                    <a:pt x="9" y="7"/>
                    <a:pt x="9" y="7"/>
                    <a:pt x="9" y="7"/>
                  </a:cubicBezTo>
                  <a:cubicBezTo>
                    <a:pt x="11" y="6"/>
                    <a:pt x="12" y="7"/>
                    <a:pt x="13" y="8"/>
                  </a:cubicBezTo>
                  <a:cubicBezTo>
                    <a:pt x="14" y="8"/>
                    <a:pt x="16" y="8"/>
                    <a:pt x="17" y="9"/>
                  </a:cubicBezTo>
                  <a:cubicBezTo>
                    <a:pt x="17" y="9"/>
                    <a:pt x="15" y="9"/>
                    <a:pt x="14" y="10"/>
                  </a:cubicBezTo>
                  <a:cubicBezTo>
                    <a:pt x="14" y="10"/>
                    <a:pt x="13" y="10"/>
                    <a:pt x="13" y="10"/>
                  </a:cubicBezTo>
                  <a:cubicBezTo>
                    <a:pt x="13" y="11"/>
                    <a:pt x="14" y="10"/>
                    <a:pt x="14" y="10"/>
                  </a:cubicBezTo>
                  <a:cubicBezTo>
                    <a:pt x="14" y="11"/>
                    <a:pt x="13" y="11"/>
                    <a:pt x="12" y="11"/>
                  </a:cubicBezTo>
                  <a:cubicBezTo>
                    <a:pt x="11" y="11"/>
                    <a:pt x="10" y="11"/>
                    <a:pt x="10" y="11"/>
                  </a:cubicBezTo>
                  <a:cubicBezTo>
                    <a:pt x="10" y="11"/>
                    <a:pt x="9" y="10"/>
                    <a:pt x="9" y="11"/>
                  </a:cubicBezTo>
                  <a:cubicBezTo>
                    <a:pt x="9" y="11"/>
                    <a:pt x="9" y="11"/>
                    <a:pt x="9" y="11"/>
                  </a:cubicBezTo>
                  <a:cubicBezTo>
                    <a:pt x="8" y="11"/>
                    <a:pt x="8" y="11"/>
                    <a:pt x="7" y="11"/>
                  </a:cubicBezTo>
                  <a:cubicBezTo>
                    <a:pt x="7" y="11"/>
                    <a:pt x="7" y="11"/>
                    <a:pt x="6" y="11"/>
                  </a:cubicBezTo>
                  <a:cubicBezTo>
                    <a:pt x="6" y="10"/>
                    <a:pt x="5" y="11"/>
                    <a:pt x="5" y="11"/>
                  </a:cubicBezTo>
                  <a:cubicBezTo>
                    <a:pt x="4" y="11"/>
                    <a:pt x="4" y="10"/>
                    <a:pt x="3" y="10"/>
                  </a:cubicBezTo>
                  <a:cubicBezTo>
                    <a:pt x="1" y="11"/>
                    <a:pt x="2" y="11"/>
                    <a:pt x="1" y="13"/>
                  </a:cubicBezTo>
                  <a:cubicBezTo>
                    <a:pt x="1" y="14"/>
                    <a:pt x="0" y="16"/>
                    <a:pt x="2" y="16"/>
                  </a:cubicBezTo>
                  <a:cubicBezTo>
                    <a:pt x="3" y="16"/>
                    <a:pt x="4" y="15"/>
                    <a:pt x="5" y="15"/>
                  </a:cubicBezTo>
                  <a:cubicBezTo>
                    <a:pt x="6" y="15"/>
                    <a:pt x="4" y="16"/>
                    <a:pt x="4" y="17"/>
                  </a:cubicBezTo>
                  <a:cubicBezTo>
                    <a:pt x="4" y="18"/>
                    <a:pt x="5" y="18"/>
                    <a:pt x="5" y="19"/>
                  </a:cubicBezTo>
                  <a:cubicBezTo>
                    <a:pt x="5" y="20"/>
                    <a:pt x="4" y="21"/>
                    <a:pt x="4" y="21"/>
                  </a:cubicBezTo>
                  <a:cubicBezTo>
                    <a:pt x="5" y="22"/>
                    <a:pt x="5" y="23"/>
                    <a:pt x="4" y="23"/>
                  </a:cubicBezTo>
                  <a:cubicBezTo>
                    <a:pt x="3" y="23"/>
                    <a:pt x="3" y="21"/>
                    <a:pt x="2" y="22"/>
                  </a:cubicBezTo>
                  <a:cubicBezTo>
                    <a:pt x="2" y="23"/>
                    <a:pt x="2" y="24"/>
                    <a:pt x="3" y="24"/>
                  </a:cubicBezTo>
                  <a:cubicBezTo>
                    <a:pt x="4" y="24"/>
                    <a:pt x="4" y="24"/>
                    <a:pt x="5" y="24"/>
                  </a:cubicBezTo>
                  <a:cubicBezTo>
                    <a:pt x="5" y="25"/>
                    <a:pt x="6" y="25"/>
                    <a:pt x="6" y="26"/>
                  </a:cubicBezTo>
                  <a:cubicBezTo>
                    <a:pt x="6" y="26"/>
                    <a:pt x="6" y="27"/>
                    <a:pt x="6" y="28"/>
                  </a:cubicBezTo>
                  <a:cubicBezTo>
                    <a:pt x="6" y="29"/>
                    <a:pt x="6" y="29"/>
                    <a:pt x="6" y="29"/>
                  </a:cubicBezTo>
                  <a:cubicBezTo>
                    <a:pt x="7" y="29"/>
                    <a:pt x="7" y="29"/>
                    <a:pt x="7" y="30"/>
                  </a:cubicBezTo>
                  <a:cubicBezTo>
                    <a:pt x="7" y="30"/>
                    <a:pt x="7" y="31"/>
                    <a:pt x="7" y="31"/>
                  </a:cubicBezTo>
                  <a:cubicBezTo>
                    <a:pt x="8" y="31"/>
                    <a:pt x="8" y="31"/>
                    <a:pt x="8" y="31"/>
                  </a:cubicBezTo>
                  <a:cubicBezTo>
                    <a:pt x="9" y="31"/>
                    <a:pt x="10" y="31"/>
                    <a:pt x="10" y="32"/>
                  </a:cubicBezTo>
                  <a:cubicBezTo>
                    <a:pt x="9" y="32"/>
                    <a:pt x="6" y="32"/>
                    <a:pt x="6" y="33"/>
                  </a:cubicBezTo>
                  <a:cubicBezTo>
                    <a:pt x="7" y="33"/>
                    <a:pt x="9" y="32"/>
                    <a:pt x="9" y="34"/>
                  </a:cubicBezTo>
                  <a:cubicBezTo>
                    <a:pt x="10" y="33"/>
                    <a:pt x="10" y="33"/>
                    <a:pt x="11" y="33"/>
                  </a:cubicBezTo>
                  <a:cubicBezTo>
                    <a:pt x="12" y="32"/>
                    <a:pt x="11" y="33"/>
                    <a:pt x="12" y="33"/>
                  </a:cubicBezTo>
                  <a:cubicBezTo>
                    <a:pt x="13" y="33"/>
                    <a:pt x="14" y="32"/>
                    <a:pt x="14" y="33"/>
                  </a:cubicBezTo>
                  <a:cubicBezTo>
                    <a:pt x="14" y="33"/>
                    <a:pt x="14" y="34"/>
                    <a:pt x="15" y="35"/>
                  </a:cubicBezTo>
                  <a:cubicBezTo>
                    <a:pt x="15" y="36"/>
                    <a:pt x="16" y="36"/>
                    <a:pt x="17" y="36"/>
                  </a:cubicBezTo>
                  <a:cubicBezTo>
                    <a:pt x="18" y="36"/>
                    <a:pt x="18" y="36"/>
                    <a:pt x="18" y="36"/>
                  </a:cubicBezTo>
                  <a:cubicBezTo>
                    <a:pt x="19" y="36"/>
                    <a:pt x="20" y="36"/>
                    <a:pt x="20" y="35"/>
                  </a:cubicBezTo>
                  <a:cubicBezTo>
                    <a:pt x="21" y="35"/>
                    <a:pt x="21" y="34"/>
                    <a:pt x="21" y="33"/>
                  </a:cubicBezTo>
                  <a:cubicBezTo>
                    <a:pt x="21" y="32"/>
                    <a:pt x="21" y="32"/>
                    <a:pt x="22" y="32"/>
                  </a:cubicBezTo>
                  <a:cubicBezTo>
                    <a:pt x="22" y="32"/>
                    <a:pt x="23" y="32"/>
                    <a:pt x="24" y="32"/>
                  </a:cubicBezTo>
                  <a:cubicBezTo>
                    <a:pt x="25" y="33"/>
                    <a:pt x="27" y="34"/>
                    <a:pt x="28" y="34"/>
                  </a:cubicBezTo>
                  <a:cubicBezTo>
                    <a:pt x="29" y="35"/>
                    <a:pt x="29" y="37"/>
                    <a:pt x="31" y="37"/>
                  </a:cubicBezTo>
                  <a:cubicBezTo>
                    <a:pt x="32" y="37"/>
                    <a:pt x="33" y="36"/>
                    <a:pt x="33" y="36"/>
                  </a:cubicBezTo>
                  <a:cubicBezTo>
                    <a:pt x="34" y="36"/>
                    <a:pt x="35" y="36"/>
                    <a:pt x="35" y="36"/>
                  </a:cubicBezTo>
                  <a:cubicBezTo>
                    <a:pt x="35" y="35"/>
                    <a:pt x="38" y="34"/>
                    <a:pt x="38" y="33"/>
                  </a:cubicBezTo>
                  <a:cubicBezTo>
                    <a:pt x="39" y="32"/>
                    <a:pt x="39" y="32"/>
                    <a:pt x="40" y="33"/>
                  </a:cubicBezTo>
                  <a:cubicBezTo>
                    <a:pt x="41" y="33"/>
                    <a:pt x="42" y="34"/>
                    <a:pt x="43" y="33"/>
                  </a:cubicBezTo>
                  <a:cubicBezTo>
                    <a:pt x="44" y="33"/>
                    <a:pt x="45" y="32"/>
                    <a:pt x="45" y="32"/>
                  </a:cubicBezTo>
                  <a:cubicBezTo>
                    <a:pt x="47" y="32"/>
                    <a:pt x="46" y="33"/>
                    <a:pt x="46" y="34"/>
                  </a:cubicBezTo>
                  <a:cubicBezTo>
                    <a:pt x="45" y="34"/>
                    <a:pt x="45" y="34"/>
                    <a:pt x="45" y="35"/>
                  </a:cubicBezTo>
                  <a:cubicBezTo>
                    <a:pt x="45" y="35"/>
                    <a:pt x="45" y="36"/>
                    <a:pt x="45" y="36"/>
                  </a:cubicBezTo>
                  <a:cubicBezTo>
                    <a:pt x="45" y="36"/>
                    <a:pt x="45" y="38"/>
                    <a:pt x="45" y="38"/>
                  </a:cubicBezTo>
                  <a:cubicBezTo>
                    <a:pt x="45" y="38"/>
                    <a:pt x="46" y="37"/>
                    <a:pt x="46" y="37"/>
                  </a:cubicBezTo>
                  <a:cubicBezTo>
                    <a:pt x="47" y="37"/>
                    <a:pt x="47" y="36"/>
                    <a:pt x="48" y="36"/>
                  </a:cubicBezTo>
                  <a:cubicBezTo>
                    <a:pt x="48" y="35"/>
                    <a:pt x="48" y="35"/>
                    <a:pt x="48" y="35"/>
                  </a:cubicBezTo>
                  <a:cubicBezTo>
                    <a:pt x="48" y="34"/>
                    <a:pt x="48" y="33"/>
                    <a:pt x="49" y="32"/>
                  </a:cubicBezTo>
                  <a:cubicBezTo>
                    <a:pt x="49" y="32"/>
                    <a:pt x="51" y="32"/>
                    <a:pt x="52" y="33"/>
                  </a:cubicBezTo>
                  <a:cubicBezTo>
                    <a:pt x="53" y="33"/>
                    <a:pt x="53" y="33"/>
                    <a:pt x="54" y="33"/>
                  </a:cubicBezTo>
                  <a:cubicBezTo>
                    <a:pt x="55" y="33"/>
                    <a:pt x="55" y="33"/>
                    <a:pt x="56" y="33"/>
                  </a:cubicBezTo>
                  <a:cubicBezTo>
                    <a:pt x="57" y="33"/>
                    <a:pt x="58" y="33"/>
                    <a:pt x="59" y="33"/>
                  </a:cubicBezTo>
                  <a:cubicBezTo>
                    <a:pt x="59" y="33"/>
                    <a:pt x="59" y="33"/>
                    <a:pt x="60" y="33"/>
                  </a:cubicBezTo>
                  <a:cubicBezTo>
                    <a:pt x="60" y="33"/>
                    <a:pt x="60" y="33"/>
                    <a:pt x="61" y="33"/>
                  </a:cubicBezTo>
                  <a:cubicBezTo>
                    <a:pt x="62" y="33"/>
                    <a:pt x="62" y="32"/>
                    <a:pt x="63" y="32"/>
                  </a:cubicBezTo>
                  <a:cubicBezTo>
                    <a:pt x="64" y="31"/>
                    <a:pt x="65" y="31"/>
                    <a:pt x="66" y="31"/>
                  </a:cubicBezTo>
                  <a:cubicBezTo>
                    <a:pt x="67" y="30"/>
                    <a:pt x="69" y="31"/>
                    <a:pt x="70" y="31"/>
                  </a:cubicBezTo>
                  <a:cubicBezTo>
                    <a:pt x="71" y="31"/>
                    <a:pt x="72" y="29"/>
                    <a:pt x="73" y="30"/>
                  </a:cubicBezTo>
                  <a:cubicBezTo>
                    <a:pt x="73" y="30"/>
                    <a:pt x="73" y="31"/>
                    <a:pt x="74" y="30"/>
                  </a:cubicBezTo>
                  <a:cubicBezTo>
                    <a:pt x="74" y="30"/>
                    <a:pt x="74" y="30"/>
                    <a:pt x="75" y="30"/>
                  </a:cubicBezTo>
                  <a:cubicBezTo>
                    <a:pt x="75" y="30"/>
                    <a:pt x="75" y="30"/>
                    <a:pt x="75" y="29"/>
                  </a:cubicBezTo>
                  <a:cubicBezTo>
                    <a:pt x="76" y="29"/>
                    <a:pt x="78" y="30"/>
                    <a:pt x="79" y="30"/>
                  </a:cubicBezTo>
                  <a:cubicBezTo>
                    <a:pt x="79" y="30"/>
                    <a:pt x="80" y="30"/>
                    <a:pt x="80" y="30"/>
                  </a:cubicBezTo>
                  <a:cubicBezTo>
                    <a:pt x="81" y="30"/>
                    <a:pt x="81" y="29"/>
                    <a:pt x="81" y="30"/>
                  </a:cubicBezTo>
                  <a:cubicBezTo>
                    <a:pt x="82" y="31"/>
                    <a:pt x="81" y="31"/>
                    <a:pt x="82" y="31"/>
                  </a:cubicBezTo>
                  <a:cubicBezTo>
                    <a:pt x="83" y="31"/>
                    <a:pt x="84" y="30"/>
                    <a:pt x="84" y="29"/>
                  </a:cubicBezTo>
                  <a:cubicBezTo>
                    <a:pt x="84" y="29"/>
                    <a:pt x="84" y="30"/>
                    <a:pt x="84" y="30"/>
                  </a:cubicBezTo>
                  <a:cubicBezTo>
                    <a:pt x="84" y="29"/>
                    <a:pt x="84" y="29"/>
                    <a:pt x="84" y="2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7" name="Freeform 61">
              <a:extLst>
                <a:ext uri="{FF2B5EF4-FFF2-40B4-BE49-F238E27FC236}">
                  <a16:creationId xmlns:a16="http://schemas.microsoft.com/office/drawing/2014/main" id="{49C64F17-36DF-8646-A913-9A9B5C7B4CDD}"/>
                </a:ext>
              </a:extLst>
            </p:cNvPr>
            <p:cNvSpPr>
              <a:spLocks/>
            </p:cNvSpPr>
            <p:nvPr/>
          </p:nvSpPr>
          <p:spPr bwMode="auto">
            <a:xfrm>
              <a:off x="5494687" y="2009567"/>
              <a:ext cx="68263" cy="65088"/>
            </a:xfrm>
            <a:custGeom>
              <a:avLst/>
              <a:gdLst>
                <a:gd name="T0" fmla="*/ 14 w 15"/>
                <a:gd name="T1" fmla="*/ 10 h 14"/>
                <a:gd name="T2" fmla="*/ 12 w 15"/>
                <a:gd name="T3" fmla="*/ 9 h 14"/>
                <a:gd name="T4" fmla="*/ 11 w 15"/>
                <a:gd name="T5" fmla="*/ 8 h 14"/>
                <a:gd name="T6" fmla="*/ 11 w 15"/>
                <a:gd name="T7" fmla="*/ 7 h 14"/>
                <a:gd name="T8" fmla="*/ 10 w 15"/>
                <a:gd name="T9" fmla="*/ 4 h 14"/>
                <a:gd name="T10" fmla="*/ 10 w 15"/>
                <a:gd name="T11" fmla="*/ 2 h 14"/>
                <a:gd name="T12" fmla="*/ 8 w 15"/>
                <a:gd name="T13" fmla="*/ 0 h 14"/>
                <a:gd name="T14" fmla="*/ 7 w 15"/>
                <a:gd name="T15" fmla="*/ 0 h 14"/>
                <a:gd name="T16" fmla="*/ 6 w 15"/>
                <a:gd name="T17" fmla="*/ 0 h 14"/>
                <a:gd name="T18" fmla="*/ 4 w 15"/>
                <a:gd name="T19" fmla="*/ 0 h 14"/>
                <a:gd name="T20" fmla="*/ 3 w 15"/>
                <a:gd name="T21" fmla="*/ 0 h 14"/>
                <a:gd name="T22" fmla="*/ 3 w 15"/>
                <a:gd name="T23" fmla="*/ 0 h 14"/>
                <a:gd name="T24" fmla="*/ 2 w 15"/>
                <a:gd name="T25" fmla="*/ 0 h 14"/>
                <a:gd name="T26" fmla="*/ 0 w 15"/>
                <a:gd name="T27" fmla="*/ 0 h 14"/>
                <a:gd name="T28" fmla="*/ 0 w 15"/>
                <a:gd name="T29" fmla="*/ 3 h 14"/>
                <a:gd name="T30" fmla="*/ 1 w 15"/>
                <a:gd name="T31" fmla="*/ 7 h 14"/>
                <a:gd name="T32" fmla="*/ 4 w 15"/>
                <a:gd name="T33" fmla="*/ 8 h 14"/>
                <a:gd name="T34" fmla="*/ 5 w 15"/>
                <a:gd name="T35" fmla="*/ 9 h 14"/>
                <a:gd name="T36" fmla="*/ 7 w 15"/>
                <a:gd name="T37" fmla="*/ 10 h 14"/>
                <a:gd name="T38" fmla="*/ 10 w 15"/>
                <a:gd name="T39" fmla="*/ 10 h 14"/>
                <a:gd name="T40" fmla="*/ 11 w 15"/>
                <a:gd name="T41" fmla="*/ 12 h 14"/>
                <a:gd name="T42" fmla="*/ 12 w 15"/>
                <a:gd name="T43" fmla="*/ 14 h 14"/>
                <a:gd name="T44" fmla="*/ 14 w 15"/>
                <a:gd name="T45" fmla="*/ 13 h 14"/>
                <a:gd name="T46" fmla="*/ 14 w 15"/>
                <a:gd name="T47" fmla="*/ 12 h 14"/>
                <a:gd name="T48" fmla="*/ 14 w 15"/>
                <a:gd name="T49" fmla="*/ 10 h 14"/>
                <a:gd name="T50" fmla="*/ 14 w 15"/>
                <a:gd name="T5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14">
                  <a:moveTo>
                    <a:pt x="14" y="10"/>
                  </a:moveTo>
                  <a:cubicBezTo>
                    <a:pt x="13" y="9"/>
                    <a:pt x="13" y="10"/>
                    <a:pt x="12" y="9"/>
                  </a:cubicBezTo>
                  <a:cubicBezTo>
                    <a:pt x="12" y="9"/>
                    <a:pt x="11" y="8"/>
                    <a:pt x="11" y="8"/>
                  </a:cubicBezTo>
                  <a:cubicBezTo>
                    <a:pt x="11" y="7"/>
                    <a:pt x="11" y="7"/>
                    <a:pt x="11" y="7"/>
                  </a:cubicBezTo>
                  <a:cubicBezTo>
                    <a:pt x="12" y="5"/>
                    <a:pt x="10" y="5"/>
                    <a:pt x="10" y="4"/>
                  </a:cubicBezTo>
                  <a:cubicBezTo>
                    <a:pt x="9" y="3"/>
                    <a:pt x="11" y="3"/>
                    <a:pt x="10" y="2"/>
                  </a:cubicBezTo>
                  <a:cubicBezTo>
                    <a:pt x="9" y="1"/>
                    <a:pt x="8" y="1"/>
                    <a:pt x="8" y="0"/>
                  </a:cubicBezTo>
                  <a:cubicBezTo>
                    <a:pt x="7" y="0"/>
                    <a:pt x="8" y="0"/>
                    <a:pt x="7" y="0"/>
                  </a:cubicBezTo>
                  <a:cubicBezTo>
                    <a:pt x="7" y="0"/>
                    <a:pt x="7" y="0"/>
                    <a:pt x="6" y="0"/>
                  </a:cubicBezTo>
                  <a:cubicBezTo>
                    <a:pt x="6" y="0"/>
                    <a:pt x="5" y="0"/>
                    <a:pt x="4" y="0"/>
                  </a:cubicBezTo>
                  <a:cubicBezTo>
                    <a:pt x="3" y="0"/>
                    <a:pt x="3" y="0"/>
                    <a:pt x="3" y="0"/>
                  </a:cubicBezTo>
                  <a:cubicBezTo>
                    <a:pt x="3" y="0"/>
                    <a:pt x="3" y="0"/>
                    <a:pt x="3" y="0"/>
                  </a:cubicBezTo>
                  <a:cubicBezTo>
                    <a:pt x="2" y="0"/>
                    <a:pt x="2" y="0"/>
                    <a:pt x="2" y="0"/>
                  </a:cubicBezTo>
                  <a:cubicBezTo>
                    <a:pt x="1" y="0"/>
                    <a:pt x="1" y="0"/>
                    <a:pt x="0" y="0"/>
                  </a:cubicBezTo>
                  <a:cubicBezTo>
                    <a:pt x="1" y="0"/>
                    <a:pt x="0" y="2"/>
                    <a:pt x="0" y="3"/>
                  </a:cubicBezTo>
                  <a:cubicBezTo>
                    <a:pt x="1" y="4"/>
                    <a:pt x="1" y="6"/>
                    <a:pt x="1" y="7"/>
                  </a:cubicBezTo>
                  <a:cubicBezTo>
                    <a:pt x="2" y="8"/>
                    <a:pt x="3" y="8"/>
                    <a:pt x="4" y="8"/>
                  </a:cubicBezTo>
                  <a:cubicBezTo>
                    <a:pt x="5" y="8"/>
                    <a:pt x="5" y="9"/>
                    <a:pt x="5" y="9"/>
                  </a:cubicBezTo>
                  <a:cubicBezTo>
                    <a:pt x="5" y="10"/>
                    <a:pt x="7" y="10"/>
                    <a:pt x="7" y="10"/>
                  </a:cubicBezTo>
                  <a:cubicBezTo>
                    <a:pt x="8" y="9"/>
                    <a:pt x="9" y="9"/>
                    <a:pt x="10" y="10"/>
                  </a:cubicBezTo>
                  <a:cubicBezTo>
                    <a:pt x="11" y="11"/>
                    <a:pt x="11" y="11"/>
                    <a:pt x="11" y="12"/>
                  </a:cubicBezTo>
                  <a:cubicBezTo>
                    <a:pt x="11" y="12"/>
                    <a:pt x="11" y="13"/>
                    <a:pt x="12" y="14"/>
                  </a:cubicBezTo>
                  <a:cubicBezTo>
                    <a:pt x="12" y="14"/>
                    <a:pt x="13" y="14"/>
                    <a:pt x="14" y="13"/>
                  </a:cubicBezTo>
                  <a:cubicBezTo>
                    <a:pt x="14" y="13"/>
                    <a:pt x="14" y="12"/>
                    <a:pt x="14" y="12"/>
                  </a:cubicBezTo>
                  <a:cubicBezTo>
                    <a:pt x="14" y="11"/>
                    <a:pt x="15" y="11"/>
                    <a:pt x="14" y="10"/>
                  </a:cubicBezTo>
                  <a:cubicBezTo>
                    <a:pt x="14" y="10"/>
                    <a:pt x="14" y="11"/>
                    <a:pt x="14" y="1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8" name="Freeform 62">
              <a:extLst>
                <a:ext uri="{FF2B5EF4-FFF2-40B4-BE49-F238E27FC236}">
                  <a16:creationId xmlns:a16="http://schemas.microsoft.com/office/drawing/2014/main" id="{C94A7621-41C6-BE4A-92E7-E05AC260A255}"/>
                </a:ext>
              </a:extLst>
            </p:cNvPr>
            <p:cNvSpPr>
              <a:spLocks noEditPoints="1"/>
            </p:cNvSpPr>
            <p:nvPr/>
          </p:nvSpPr>
          <p:spPr bwMode="auto">
            <a:xfrm>
              <a:off x="5521675" y="1992104"/>
              <a:ext cx="120651" cy="95251"/>
            </a:xfrm>
            <a:custGeom>
              <a:avLst/>
              <a:gdLst>
                <a:gd name="T0" fmla="*/ 25 w 26"/>
                <a:gd name="T1" fmla="*/ 10 h 21"/>
                <a:gd name="T2" fmla="*/ 24 w 26"/>
                <a:gd name="T3" fmla="*/ 9 h 21"/>
                <a:gd name="T4" fmla="*/ 23 w 26"/>
                <a:gd name="T5" fmla="*/ 9 h 21"/>
                <a:gd name="T6" fmla="*/ 21 w 26"/>
                <a:gd name="T7" fmla="*/ 10 h 21"/>
                <a:gd name="T8" fmla="*/ 21 w 26"/>
                <a:gd name="T9" fmla="*/ 12 h 21"/>
                <a:gd name="T10" fmla="*/ 21 w 26"/>
                <a:gd name="T11" fmla="*/ 15 h 21"/>
                <a:gd name="T12" fmla="*/ 19 w 26"/>
                <a:gd name="T13" fmla="*/ 17 h 21"/>
                <a:gd name="T14" fmla="*/ 18 w 26"/>
                <a:gd name="T15" fmla="*/ 18 h 21"/>
                <a:gd name="T16" fmla="*/ 18 w 26"/>
                <a:gd name="T17" fmla="*/ 21 h 21"/>
                <a:gd name="T18" fmla="*/ 17 w 26"/>
                <a:gd name="T19" fmla="*/ 20 h 21"/>
                <a:gd name="T20" fmla="*/ 15 w 26"/>
                <a:gd name="T21" fmla="*/ 19 h 21"/>
                <a:gd name="T22" fmla="*/ 15 w 26"/>
                <a:gd name="T23" fmla="*/ 17 h 21"/>
                <a:gd name="T24" fmla="*/ 16 w 26"/>
                <a:gd name="T25" fmla="*/ 15 h 21"/>
                <a:gd name="T26" fmla="*/ 14 w 26"/>
                <a:gd name="T27" fmla="*/ 13 h 21"/>
                <a:gd name="T28" fmla="*/ 13 w 26"/>
                <a:gd name="T29" fmla="*/ 14 h 21"/>
                <a:gd name="T30" fmla="*/ 12 w 26"/>
                <a:gd name="T31" fmla="*/ 14 h 21"/>
                <a:gd name="T32" fmla="*/ 11 w 26"/>
                <a:gd name="T33" fmla="*/ 15 h 21"/>
                <a:gd name="T34" fmla="*/ 10 w 26"/>
                <a:gd name="T35" fmla="*/ 16 h 21"/>
                <a:gd name="T36" fmla="*/ 9 w 26"/>
                <a:gd name="T37" fmla="*/ 17 h 21"/>
                <a:gd name="T38" fmla="*/ 7 w 26"/>
                <a:gd name="T39" fmla="*/ 18 h 21"/>
                <a:gd name="T40" fmla="*/ 8 w 26"/>
                <a:gd name="T41" fmla="*/ 16 h 21"/>
                <a:gd name="T42" fmla="*/ 8 w 26"/>
                <a:gd name="T43" fmla="*/ 14 h 21"/>
                <a:gd name="T44" fmla="*/ 6 w 26"/>
                <a:gd name="T45" fmla="*/ 13 h 21"/>
                <a:gd name="T46" fmla="*/ 5 w 26"/>
                <a:gd name="T47" fmla="*/ 12 h 21"/>
                <a:gd name="T48" fmla="*/ 5 w 26"/>
                <a:gd name="T49" fmla="*/ 10 h 21"/>
                <a:gd name="T50" fmla="*/ 4 w 26"/>
                <a:gd name="T51" fmla="*/ 8 h 21"/>
                <a:gd name="T52" fmla="*/ 4 w 26"/>
                <a:gd name="T53" fmla="*/ 6 h 21"/>
                <a:gd name="T54" fmla="*/ 3 w 26"/>
                <a:gd name="T55" fmla="*/ 5 h 21"/>
                <a:gd name="T56" fmla="*/ 1 w 26"/>
                <a:gd name="T57" fmla="*/ 4 h 21"/>
                <a:gd name="T58" fmla="*/ 3 w 26"/>
                <a:gd name="T59" fmla="*/ 3 h 21"/>
                <a:gd name="T60" fmla="*/ 4 w 26"/>
                <a:gd name="T61" fmla="*/ 3 h 21"/>
                <a:gd name="T62" fmla="*/ 5 w 26"/>
                <a:gd name="T63" fmla="*/ 4 h 21"/>
                <a:gd name="T64" fmla="*/ 7 w 26"/>
                <a:gd name="T65" fmla="*/ 4 h 21"/>
                <a:gd name="T66" fmla="*/ 7 w 26"/>
                <a:gd name="T67" fmla="*/ 5 h 21"/>
                <a:gd name="T68" fmla="*/ 8 w 26"/>
                <a:gd name="T69" fmla="*/ 5 h 21"/>
                <a:gd name="T70" fmla="*/ 8 w 26"/>
                <a:gd name="T71" fmla="*/ 3 h 21"/>
                <a:gd name="T72" fmla="*/ 7 w 26"/>
                <a:gd name="T73" fmla="*/ 1 h 21"/>
                <a:gd name="T74" fmla="*/ 8 w 26"/>
                <a:gd name="T75" fmla="*/ 0 h 21"/>
                <a:gd name="T76" fmla="*/ 10 w 26"/>
                <a:gd name="T77" fmla="*/ 1 h 21"/>
                <a:gd name="T78" fmla="*/ 11 w 26"/>
                <a:gd name="T79" fmla="*/ 3 h 21"/>
                <a:gd name="T80" fmla="*/ 13 w 26"/>
                <a:gd name="T81" fmla="*/ 3 h 21"/>
                <a:gd name="T82" fmla="*/ 15 w 26"/>
                <a:gd name="T83" fmla="*/ 2 h 21"/>
                <a:gd name="T84" fmla="*/ 17 w 26"/>
                <a:gd name="T85" fmla="*/ 2 h 21"/>
                <a:gd name="T86" fmla="*/ 18 w 26"/>
                <a:gd name="T87" fmla="*/ 1 h 21"/>
                <a:gd name="T88" fmla="*/ 19 w 26"/>
                <a:gd name="T89" fmla="*/ 3 h 21"/>
                <a:gd name="T90" fmla="*/ 20 w 26"/>
                <a:gd name="T91" fmla="*/ 5 h 21"/>
                <a:gd name="T92" fmla="*/ 22 w 26"/>
                <a:gd name="T93" fmla="*/ 7 h 21"/>
                <a:gd name="T94" fmla="*/ 25 w 26"/>
                <a:gd name="T95" fmla="*/ 10 h 21"/>
                <a:gd name="T96" fmla="*/ 6 w 26"/>
                <a:gd name="T97" fmla="*/ 17 h 21"/>
                <a:gd name="T98" fmla="*/ 3 w 26"/>
                <a:gd name="T99" fmla="*/ 14 h 21"/>
                <a:gd name="T100" fmla="*/ 0 w 26"/>
                <a:gd name="T101" fmla="*/ 14 h 21"/>
                <a:gd name="T102" fmla="*/ 3 w 26"/>
                <a:gd name="T103" fmla="*/ 16 h 21"/>
                <a:gd name="T104" fmla="*/ 6 w 26"/>
                <a:gd name="T105" fmla="*/ 18 h 21"/>
                <a:gd name="T106" fmla="*/ 6 w 26"/>
                <a:gd name="T10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21">
                  <a:moveTo>
                    <a:pt x="25" y="10"/>
                  </a:moveTo>
                  <a:cubicBezTo>
                    <a:pt x="24" y="10"/>
                    <a:pt x="24" y="9"/>
                    <a:pt x="24" y="9"/>
                  </a:cubicBezTo>
                  <a:cubicBezTo>
                    <a:pt x="23" y="9"/>
                    <a:pt x="23" y="9"/>
                    <a:pt x="23" y="9"/>
                  </a:cubicBezTo>
                  <a:cubicBezTo>
                    <a:pt x="22" y="10"/>
                    <a:pt x="21" y="10"/>
                    <a:pt x="21" y="10"/>
                  </a:cubicBezTo>
                  <a:cubicBezTo>
                    <a:pt x="21" y="11"/>
                    <a:pt x="21" y="12"/>
                    <a:pt x="21" y="12"/>
                  </a:cubicBezTo>
                  <a:cubicBezTo>
                    <a:pt x="21" y="13"/>
                    <a:pt x="21" y="14"/>
                    <a:pt x="21" y="15"/>
                  </a:cubicBezTo>
                  <a:cubicBezTo>
                    <a:pt x="20" y="15"/>
                    <a:pt x="20" y="17"/>
                    <a:pt x="19" y="17"/>
                  </a:cubicBezTo>
                  <a:cubicBezTo>
                    <a:pt x="19" y="18"/>
                    <a:pt x="18" y="17"/>
                    <a:pt x="18" y="18"/>
                  </a:cubicBezTo>
                  <a:cubicBezTo>
                    <a:pt x="18" y="19"/>
                    <a:pt x="18" y="20"/>
                    <a:pt x="18" y="21"/>
                  </a:cubicBezTo>
                  <a:cubicBezTo>
                    <a:pt x="18" y="21"/>
                    <a:pt x="17" y="20"/>
                    <a:pt x="17" y="20"/>
                  </a:cubicBezTo>
                  <a:cubicBezTo>
                    <a:pt x="16" y="19"/>
                    <a:pt x="15" y="19"/>
                    <a:pt x="15" y="19"/>
                  </a:cubicBezTo>
                  <a:cubicBezTo>
                    <a:pt x="14" y="18"/>
                    <a:pt x="15" y="18"/>
                    <a:pt x="15" y="17"/>
                  </a:cubicBezTo>
                  <a:cubicBezTo>
                    <a:pt x="16" y="17"/>
                    <a:pt x="16" y="15"/>
                    <a:pt x="16" y="15"/>
                  </a:cubicBezTo>
                  <a:cubicBezTo>
                    <a:pt x="16" y="14"/>
                    <a:pt x="15" y="13"/>
                    <a:pt x="14" y="13"/>
                  </a:cubicBezTo>
                  <a:cubicBezTo>
                    <a:pt x="13" y="13"/>
                    <a:pt x="13" y="14"/>
                    <a:pt x="13" y="14"/>
                  </a:cubicBezTo>
                  <a:cubicBezTo>
                    <a:pt x="12" y="15"/>
                    <a:pt x="12" y="14"/>
                    <a:pt x="12" y="14"/>
                  </a:cubicBezTo>
                  <a:cubicBezTo>
                    <a:pt x="11" y="15"/>
                    <a:pt x="11" y="15"/>
                    <a:pt x="11" y="15"/>
                  </a:cubicBezTo>
                  <a:cubicBezTo>
                    <a:pt x="11" y="16"/>
                    <a:pt x="11" y="16"/>
                    <a:pt x="10" y="16"/>
                  </a:cubicBezTo>
                  <a:cubicBezTo>
                    <a:pt x="10" y="16"/>
                    <a:pt x="10" y="17"/>
                    <a:pt x="9" y="17"/>
                  </a:cubicBezTo>
                  <a:cubicBezTo>
                    <a:pt x="9" y="17"/>
                    <a:pt x="8" y="18"/>
                    <a:pt x="7" y="18"/>
                  </a:cubicBezTo>
                  <a:cubicBezTo>
                    <a:pt x="8" y="18"/>
                    <a:pt x="8" y="16"/>
                    <a:pt x="8" y="16"/>
                  </a:cubicBezTo>
                  <a:cubicBezTo>
                    <a:pt x="8" y="15"/>
                    <a:pt x="9" y="14"/>
                    <a:pt x="8" y="14"/>
                  </a:cubicBezTo>
                  <a:cubicBezTo>
                    <a:pt x="7" y="13"/>
                    <a:pt x="6" y="14"/>
                    <a:pt x="6" y="13"/>
                  </a:cubicBezTo>
                  <a:cubicBezTo>
                    <a:pt x="6" y="13"/>
                    <a:pt x="5" y="12"/>
                    <a:pt x="5" y="12"/>
                  </a:cubicBezTo>
                  <a:cubicBezTo>
                    <a:pt x="5" y="11"/>
                    <a:pt x="5" y="11"/>
                    <a:pt x="5" y="10"/>
                  </a:cubicBezTo>
                  <a:cubicBezTo>
                    <a:pt x="5" y="9"/>
                    <a:pt x="4" y="9"/>
                    <a:pt x="4" y="8"/>
                  </a:cubicBezTo>
                  <a:cubicBezTo>
                    <a:pt x="3" y="7"/>
                    <a:pt x="4" y="7"/>
                    <a:pt x="4" y="6"/>
                  </a:cubicBezTo>
                  <a:cubicBezTo>
                    <a:pt x="4" y="5"/>
                    <a:pt x="3" y="5"/>
                    <a:pt x="3" y="5"/>
                  </a:cubicBezTo>
                  <a:cubicBezTo>
                    <a:pt x="2" y="5"/>
                    <a:pt x="2" y="4"/>
                    <a:pt x="1" y="4"/>
                  </a:cubicBezTo>
                  <a:cubicBezTo>
                    <a:pt x="2" y="3"/>
                    <a:pt x="2" y="2"/>
                    <a:pt x="3" y="3"/>
                  </a:cubicBezTo>
                  <a:cubicBezTo>
                    <a:pt x="4" y="3"/>
                    <a:pt x="4" y="3"/>
                    <a:pt x="4" y="3"/>
                  </a:cubicBezTo>
                  <a:cubicBezTo>
                    <a:pt x="4" y="3"/>
                    <a:pt x="5" y="4"/>
                    <a:pt x="5" y="4"/>
                  </a:cubicBezTo>
                  <a:cubicBezTo>
                    <a:pt x="5" y="4"/>
                    <a:pt x="6" y="4"/>
                    <a:pt x="7" y="4"/>
                  </a:cubicBezTo>
                  <a:cubicBezTo>
                    <a:pt x="7" y="4"/>
                    <a:pt x="7" y="4"/>
                    <a:pt x="7" y="5"/>
                  </a:cubicBezTo>
                  <a:cubicBezTo>
                    <a:pt x="7" y="5"/>
                    <a:pt x="8" y="5"/>
                    <a:pt x="8" y="5"/>
                  </a:cubicBezTo>
                  <a:cubicBezTo>
                    <a:pt x="9" y="5"/>
                    <a:pt x="9" y="3"/>
                    <a:pt x="8" y="3"/>
                  </a:cubicBezTo>
                  <a:cubicBezTo>
                    <a:pt x="8" y="2"/>
                    <a:pt x="7" y="2"/>
                    <a:pt x="7" y="1"/>
                  </a:cubicBezTo>
                  <a:cubicBezTo>
                    <a:pt x="7" y="0"/>
                    <a:pt x="8" y="0"/>
                    <a:pt x="8" y="0"/>
                  </a:cubicBezTo>
                  <a:cubicBezTo>
                    <a:pt x="9" y="0"/>
                    <a:pt x="9" y="1"/>
                    <a:pt x="10" y="1"/>
                  </a:cubicBezTo>
                  <a:cubicBezTo>
                    <a:pt x="10" y="1"/>
                    <a:pt x="11" y="2"/>
                    <a:pt x="11" y="3"/>
                  </a:cubicBezTo>
                  <a:cubicBezTo>
                    <a:pt x="12" y="4"/>
                    <a:pt x="12" y="3"/>
                    <a:pt x="13" y="3"/>
                  </a:cubicBezTo>
                  <a:cubicBezTo>
                    <a:pt x="14" y="3"/>
                    <a:pt x="14" y="3"/>
                    <a:pt x="15" y="2"/>
                  </a:cubicBezTo>
                  <a:cubicBezTo>
                    <a:pt x="15" y="1"/>
                    <a:pt x="16" y="2"/>
                    <a:pt x="17" y="2"/>
                  </a:cubicBezTo>
                  <a:cubicBezTo>
                    <a:pt x="17" y="2"/>
                    <a:pt x="17" y="0"/>
                    <a:pt x="18" y="1"/>
                  </a:cubicBezTo>
                  <a:cubicBezTo>
                    <a:pt x="18" y="1"/>
                    <a:pt x="19" y="2"/>
                    <a:pt x="19" y="3"/>
                  </a:cubicBezTo>
                  <a:cubicBezTo>
                    <a:pt x="20" y="3"/>
                    <a:pt x="20" y="4"/>
                    <a:pt x="20" y="5"/>
                  </a:cubicBezTo>
                  <a:cubicBezTo>
                    <a:pt x="20" y="6"/>
                    <a:pt x="21" y="6"/>
                    <a:pt x="22" y="7"/>
                  </a:cubicBezTo>
                  <a:cubicBezTo>
                    <a:pt x="22" y="7"/>
                    <a:pt x="26" y="9"/>
                    <a:pt x="25" y="10"/>
                  </a:cubicBezTo>
                  <a:close/>
                  <a:moveTo>
                    <a:pt x="6" y="17"/>
                  </a:moveTo>
                  <a:cubicBezTo>
                    <a:pt x="5" y="15"/>
                    <a:pt x="4" y="14"/>
                    <a:pt x="3" y="14"/>
                  </a:cubicBezTo>
                  <a:cubicBezTo>
                    <a:pt x="2" y="13"/>
                    <a:pt x="1" y="14"/>
                    <a:pt x="0" y="14"/>
                  </a:cubicBezTo>
                  <a:cubicBezTo>
                    <a:pt x="0" y="15"/>
                    <a:pt x="2" y="15"/>
                    <a:pt x="3" y="16"/>
                  </a:cubicBezTo>
                  <a:cubicBezTo>
                    <a:pt x="3" y="17"/>
                    <a:pt x="4" y="18"/>
                    <a:pt x="6" y="18"/>
                  </a:cubicBezTo>
                  <a:cubicBezTo>
                    <a:pt x="6" y="17"/>
                    <a:pt x="6" y="17"/>
                    <a:pt x="6" y="1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79" name="Freeform 63">
              <a:extLst>
                <a:ext uri="{FF2B5EF4-FFF2-40B4-BE49-F238E27FC236}">
                  <a16:creationId xmlns:a16="http://schemas.microsoft.com/office/drawing/2014/main" id="{7A74ED76-95CA-7946-865A-C685364B5579}"/>
                </a:ext>
              </a:extLst>
            </p:cNvPr>
            <p:cNvSpPr>
              <a:spLocks/>
            </p:cNvSpPr>
            <p:nvPr/>
          </p:nvSpPr>
          <p:spPr bwMode="auto">
            <a:xfrm>
              <a:off x="5420074" y="1941304"/>
              <a:ext cx="142876" cy="73026"/>
            </a:xfrm>
            <a:custGeom>
              <a:avLst/>
              <a:gdLst>
                <a:gd name="T0" fmla="*/ 1 w 31"/>
                <a:gd name="T1" fmla="*/ 1 h 16"/>
                <a:gd name="T2" fmla="*/ 4 w 31"/>
                <a:gd name="T3" fmla="*/ 3 h 16"/>
                <a:gd name="T4" fmla="*/ 6 w 31"/>
                <a:gd name="T5" fmla="*/ 5 h 16"/>
                <a:gd name="T6" fmla="*/ 8 w 31"/>
                <a:gd name="T7" fmla="*/ 9 h 16"/>
                <a:gd name="T8" fmla="*/ 8 w 31"/>
                <a:gd name="T9" fmla="*/ 11 h 16"/>
                <a:gd name="T10" fmla="*/ 8 w 31"/>
                <a:gd name="T11" fmla="*/ 13 h 16"/>
                <a:gd name="T12" fmla="*/ 10 w 31"/>
                <a:gd name="T13" fmla="*/ 13 h 16"/>
                <a:gd name="T14" fmla="*/ 11 w 31"/>
                <a:gd name="T15" fmla="*/ 13 h 16"/>
                <a:gd name="T16" fmla="*/ 14 w 31"/>
                <a:gd name="T17" fmla="*/ 13 h 16"/>
                <a:gd name="T18" fmla="*/ 14 w 31"/>
                <a:gd name="T19" fmla="*/ 13 h 16"/>
                <a:gd name="T20" fmla="*/ 15 w 31"/>
                <a:gd name="T21" fmla="*/ 14 h 16"/>
                <a:gd name="T22" fmla="*/ 15 w 31"/>
                <a:gd name="T23" fmla="*/ 15 h 16"/>
                <a:gd name="T24" fmla="*/ 18 w 31"/>
                <a:gd name="T25" fmla="*/ 15 h 16"/>
                <a:gd name="T26" fmla="*/ 19 w 31"/>
                <a:gd name="T27" fmla="*/ 15 h 16"/>
                <a:gd name="T28" fmla="*/ 21 w 31"/>
                <a:gd name="T29" fmla="*/ 15 h 16"/>
                <a:gd name="T30" fmla="*/ 23 w 31"/>
                <a:gd name="T31" fmla="*/ 14 h 16"/>
                <a:gd name="T32" fmla="*/ 26 w 31"/>
                <a:gd name="T33" fmla="*/ 14 h 16"/>
                <a:gd name="T34" fmla="*/ 27 w 31"/>
                <a:gd name="T35" fmla="*/ 15 h 16"/>
                <a:gd name="T36" fmla="*/ 27 w 31"/>
                <a:gd name="T37" fmla="*/ 15 h 16"/>
                <a:gd name="T38" fmla="*/ 29 w 31"/>
                <a:gd name="T39" fmla="*/ 15 h 16"/>
                <a:gd name="T40" fmla="*/ 30 w 31"/>
                <a:gd name="T41" fmla="*/ 16 h 16"/>
                <a:gd name="T42" fmla="*/ 31 w 31"/>
                <a:gd name="T43" fmla="*/ 15 h 16"/>
                <a:gd name="T44" fmla="*/ 29 w 31"/>
                <a:gd name="T45" fmla="*/ 13 h 16"/>
                <a:gd name="T46" fmla="*/ 29 w 31"/>
                <a:gd name="T47" fmla="*/ 12 h 16"/>
                <a:gd name="T48" fmla="*/ 30 w 31"/>
                <a:gd name="T49" fmla="*/ 11 h 16"/>
                <a:gd name="T50" fmla="*/ 28 w 31"/>
                <a:gd name="T51" fmla="*/ 9 h 16"/>
                <a:gd name="T52" fmla="*/ 26 w 31"/>
                <a:gd name="T53" fmla="*/ 7 h 16"/>
                <a:gd name="T54" fmla="*/ 24 w 31"/>
                <a:gd name="T55" fmla="*/ 6 h 16"/>
                <a:gd name="T56" fmla="*/ 22 w 31"/>
                <a:gd name="T57" fmla="*/ 6 h 16"/>
                <a:gd name="T58" fmla="*/ 19 w 31"/>
                <a:gd name="T59" fmla="*/ 6 h 16"/>
                <a:gd name="T60" fmla="*/ 18 w 31"/>
                <a:gd name="T61" fmla="*/ 6 h 16"/>
                <a:gd name="T62" fmla="*/ 18 w 31"/>
                <a:gd name="T63" fmla="*/ 5 h 16"/>
                <a:gd name="T64" fmla="*/ 15 w 31"/>
                <a:gd name="T65" fmla="*/ 4 h 16"/>
                <a:gd name="T66" fmla="*/ 13 w 31"/>
                <a:gd name="T67" fmla="*/ 2 h 16"/>
                <a:gd name="T68" fmla="*/ 11 w 31"/>
                <a:gd name="T69" fmla="*/ 2 h 16"/>
                <a:gd name="T70" fmla="*/ 8 w 31"/>
                <a:gd name="T71" fmla="*/ 2 h 16"/>
                <a:gd name="T72" fmla="*/ 7 w 31"/>
                <a:gd name="T73" fmla="*/ 2 h 16"/>
                <a:gd name="T74" fmla="*/ 5 w 31"/>
                <a:gd name="T75" fmla="*/ 1 h 16"/>
                <a:gd name="T76" fmla="*/ 3 w 31"/>
                <a:gd name="T77" fmla="*/ 1 h 16"/>
                <a:gd name="T78" fmla="*/ 2 w 31"/>
                <a:gd name="T79" fmla="*/ 0 h 16"/>
                <a:gd name="T80" fmla="*/ 0 w 31"/>
                <a:gd name="T81" fmla="*/ 1 h 16"/>
                <a:gd name="T82" fmla="*/ 1 w 31"/>
                <a:gd name="T8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 h="16">
                  <a:moveTo>
                    <a:pt x="1" y="1"/>
                  </a:moveTo>
                  <a:cubicBezTo>
                    <a:pt x="2" y="2"/>
                    <a:pt x="2" y="2"/>
                    <a:pt x="4" y="3"/>
                  </a:cubicBezTo>
                  <a:cubicBezTo>
                    <a:pt x="5" y="3"/>
                    <a:pt x="6" y="4"/>
                    <a:pt x="6" y="5"/>
                  </a:cubicBezTo>
                  <a:cubicBezTo>
                    <a:pt x="8" y="7"/>
                    <a:pt x="8" y="8"/>
                    <a:pt x="8" y="9"/>
                  </a:cubicBezTo>
                  <a:cubicBezTo>
                    <a:pt x="8" y="10"/>
                    <a:pt x="8" y="10"/>
                    <a:pt x="8" y="11"/>
                  </a:cubicBezTo>
                  <a:cubicBezTo>
                    <a:pt x="8" y="12"/>
                    <a:pt x="8" y="12"/>
                    <a:pt x="8" y="13"/>
                  </a:cubicBezTo>
                  <a:cubicBezTo>
                    <a:pt x="8" y="13"/>
                    <a:pt x="9" y="13"/>
                    <a:pt x="10" y="13"/>
                  </a:cubicBezTo>
                  <a:cubicBezTo>
                    <a:pt x="11" y="13"/>
                    <a:pt x="11" y="13"/>
                    <a:pt x="11" y="13"/>
                  </a:cubicBezTo>
                  <a:cubicBezTo>
                    <a:pt x="12" y="14"/>
                    <a:pt x="13" y="13"/>
                    <a:pt x="14" y="13"/>
                  </a:cubicBezTo>
                  <a:cubicBezTo>
                    <a:pt x="14" y="13"/>
                    <a:pt x="14" y="13"/>
                    <a:pt x="14" y="13"/>
                  </a:cubicBezTo>
                  <a:cubicBezTo>
                    <a:pt x="15" y="13"/>
                    <a:pt x="15" y="13"/>
                    <a:pt x="15" y="14"/>
                  </a:cubicBezTo>
                  <a:cubicBezTo>
                    <a:pt x="15" y="14"/>
                    <a:pt x="15" y="14"/>
                    <a:pt x="15" y="15"/>
                  </a:cubicBezTo>
                  <a:cubicBezTo>
                    <a:pt x="16" y="15"/>
                    <a:pt x="18" y="15"/>
                    <a:pt x="18" y="15"/>
                  </a:cubicBezTo>
                  <a:cubicBezTo>
                    <a:pt x="19" y="15"/>
                    <a:pt x="19" y="15"/>
                    <a:pt x="19" y="15"/>
                  </a:cubicBezTo>
                  <a:cubicBezTo>
                    <a:pt x="20" y="15"/>
                    <a:pt x="21" y="15"/>
                    <a:pt x="21" y="15"/>
                  </a:cubicBezTo>
                  <a:cubicBezTo>
                    <a:pt x="22" y="15"/>
                    <a:pt x="23" y="15"/>
                    <a:pt x="23" y="14"/>
                  </a:cubicBezTo>
                  <a:cubicBezTo>
                    <a:pt x="24" y="14"/>
                    <a:pt x="25" y="13"/>
                    <a:pt x="26" y="14"/>
                  </a:cubicBezTo>
                  <a:cubicBezTo>
                    <a:pt x="26" y="14"/>
                    <a:pt x="26" y="14"/>
                    <a:pt x="27" y="15"/>
                  </a:cubicBezTo>
                  <a:cubicBezTo>
                    <a:pt x="27" y="15"/>
                    <a:pt x="27" y="15"/>
                    <a:pt x="27" y="15"/>
                  </a:cubicBezTo>
                  <a:cubicBezTo>
                    <a:pt x="27" y="15"/>
                    <a:pt x="28" y="14"/>
                    <a:pt x="29" y="15"/>
                  </a:cubicBezTo>
                  <a:cubicBezTo>
                    <a:pt x="29" y="15"/>
                    <a:pt x="29" y="16"/>
                    <a:pt x="30" y="16"/>
                  </a:cubicBezTo>
                  <a:cubicBezTo>
                    <a:pt x="31" y="16"/>
                    <a:pt x="30" y="16"/>
                    <a:pt x="31" y="15"/>
                  </a:cubicBezTo>
                  <a:cubicBezTo>
                    <a:pt x="31" y="14"/>
                    <a:pt x="30" y="14"/>
                    <a:pt x="29" y="13"/>
                  </a:cubicBezTo>
                  <a:cubicBezTo>
                    <a:pt x="29" y="13"/>
                    <a:pt x="29" y="12"/>
                    <a:pt x="29" y="12"/>
                  </a:cubicBezTo>
                  <a:cubicBezTo>
                    <a:pt x="29" y="11"/>
                    <a:pt x="30" y="11"/>
                    <a:pt x="30" y="11"/>
                  </a:cubicBezTo>
                  <a:cubicBezTo>
                    <a:pt x="30" y="10"/>
                    <a:pt x="28" y="10"/>
                    <a:pt x="28" y="9"/>
                  </a:cubicBezTo>
                  <a:cubicBezTo>
                    <a:pt x="27" y="9"/>
                    <a:pt x="27" y="7"/>
                    <a:pt x="26" y="7"/>
                  </a:cubicBezTo>
                  <a:cubicBezTo>
                    <a:pt x="26" y="7"/>
                    <a:pt x="25" y="7"/>
                    <a:pt x="24" y="6"/>
                  </a:cubicBezTo>
                  <a:cubicBezTo>
                    <a:pt x="23" y="6"/>
                    <a:pt x="23" y="5"/>
                    <a:pt x="22" y="6"/>
                  </a:cubicBezTo>
                  <a:cubicBezTo>
                    <a:pt x="21" y="6"/>
                    <a:pt x="20" y="6"/>
                    <a:pt x="19" y="6"/>
                  </a:cubicBezTo>
                  <a:cubicBezTo>
                    <a:pt x="19" y="6"/>
                    <a:pt x="18" y="6"/>
                    <a:pt x="18" y="6"/>
                  </a:cubicBezTo>
                  <a:cubicBezTo>
                    <a:pt x="18" y="6"/>
                    <a:pt x="18" y="5"/>
                    <a:pt x="18" y="5"/>
                  </a:cubicBezTo>
                  <a:cubicBezTo>
                    <a:pt x="17" y="4"/>
                    <a:pt x="16" y="4"/>
                    <a:pt x="15" y="4"/>
                  </a:cubicBezTo>
                  <a:cubicBezTo>
                    <a:pt x="14" y="3"/>
                    <a:pt x="14" y="3"/>
                    <a:pt x="13" y="2"/>
                  </a:cubicBezTo>
                  <a:cubicBezTo>
                    <a:pt x="13" y="2"/>
                    <a:pt x="12" y="2"/>
                    <a:pt x="11" y="2"/>
                  </a:cubicBezTo>
                  <a:cubicBezTo>
                    <a:pt x="10" y="2"/>
                    <a:pt x="9" y="3"/>
                    <a:pt x="8" y="2"/>
                  </a:cubicBezTo>
                  <a:cubicBezTo>
                    <a:pt x="8" y="2"/>
                    <a:pt x="7" y="2"/>
                    <a:pt x="7" y="2"/>
                  </a:cubicBezTo>
                  <a:cubicBezTo>
                    <a:pt x="7" y="1"/>
                    <a:pt x="6" y="1"/>
                    <a:pt x="5" y="1"/>
                  </a:cubicBezTo>
                  <a:cubicBezTo>
                    <a:pt x="5" y="1"/>
                    <a:pt x="4" y="1"/>
                    <a:pt x="3" y="1"/>
                  </a:cubicBezTo>
                  <a:cubicBezTo>
                    <a:pt x="3" y="0"/>
                    <a:pt x="2" y="0"/>
                    <a:pt x="2" y="0"/>
                  </a:cubicBezTo>
                  <a:cubicBezTo>
                    <a:pt x="1" y="0"/>
                    <a:pt x="1" y="1"/>
                    <a:pt x="0" y="1"/>
                  </a:cubicBezTo>
                  <a:cubicBezTo>
                    <a:pt x="0" y="1"/>
                    <a:pt x="1" y="1"/>
                    <a:pt x="1"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0" name="Freeform 64">
              <a:extLst>
                <a:ext uri="{FF2B5EF4-FFF2-40B4-BE49-F238E27FC236}">
                  <a16:creationId xmlns:a16="http://schemas.microsoft.com/office/drawing/2014/main" id="{0BFED837-5700-BF4A-A00C-09D20C35051D}"/>
                </a:ext>
              </a:extLst>
            </p:cNvPr>
            <p:cNvSpPr>
              <a:spLocks/>
            </p:cNvSpPr>
            <p:nvPr/>
          </p:nvSpPr>
          <p:spPr bwMode="auto">
            <a:xfrm>
              <a:off x="5267672" y="2161968"/>
              <a:ext cx="41275" cy="26988"/>
            </a:xfrm>
            <a:custGeom>
              <a:avLst/>
              <a:gdLst>
                <a:gd name="T0" fmla="*/ 8 w 9"/>
                <a:gd name="T1" fmla="*/ 0 h 6"/>
                <a:gd name="T2" fmla="*/ 5 w 9"/>
                <a:gd name="T3" fmla="*/ 2 h 6"/>
                <a:gd name="T4" fmla="*/ 3 w 9"/>
                <a:gd name="T5" fmla="*/ 2 h 6"/>
                <a:gd name="T6" fmla="*/ 2 w 9"/>
                <a:gd name="T7" fmla="*/ 3 h 6"/>
                <a:gd name="T8" fmla="*/ 0 w 9"/>
                <a:gd name="T9" fmla="*/ 3 h 6"/>
                <a:gd name="T10" fmla="*/ 0 w 9"/>
                <a:gd name="T11" fmla="*/ 4 h 6"/>
                <a:gd name="T12" fmla="*/ 0 w 9"/>
                <a:gd name="T13" fmla="*/ 5 h 6"/>
                <a:gd name="T14" fmla="*/ 2 w 9"/>
                <a:gd name="T15" fmla="*/ 6 h 6"/>
                <a:gd name="T16" fmla="*/ 3 w 9"/>
                <a:gd name="T17" fmla="*/ 6 h 6"/>
                <a:gd name="T18" fmla="*/ 5 w 9"/>
                <a:gd name="T19" fmla="*/ 6 h 6"/>
                <a:gd name="T20" fmla="*/ 6 w 9"/>
                <a:gd name="T21" fmla="*/ 4 h 6"/>
                <a:gd name="T22" fmla="*/ 7 w 9"/>
                <a:gd name="T23" fmla="*/ 4 h 6"/>
                <a:gd name="T24" fmla="*/ 7 w 9"/>
                <a:gd name="T25" fmla="*/ 3 h 6"/>
                <a:gd name="T26" fmla="*/ 8 w 9"/>
                <a:gd name="T27" fmla="*/ 2 h 6"/>
                <a:gd name="T28" fmla="*/ 9 w 9"/>
                <a:gd name="T29" fmla="*/ 0 h 6"/>
                <a:gd name="T30" fmla="*/ 8 w 9"/>
                <a:gd name="T31" fmla="*/ 0 h 6"/>
                <a:gd name="T32" fmla="*/ 8 w 9"/>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6">
                  <a:moveTo>
                    <a:pt x="8" y="0"/>
                  </a:moveTo>
                  <a:cubicBezTo>
                    <a:pt x="8" y="0"/>
                    <a:pt x="6" y="2"/>
                    <a:pt x="5" y="2"/>
                  </a:cubicBezTo>
                  <a:cubicBezTo>
                    <a:pt x="5" y="2"/>
                    <a:pt x="4" y="1"/>
                    <a:pt x="3" y="2"/>
                  </a:cubicBezTo>
                  <a:cubicBezTo>
                    <a:pt x="2" y="2"/>
                    <a:pt x="2" y="3"/>
                    <a:pt x="2" y="3"/>
                  </a:cubicBezTo>
                  <a:cubicBezTo>
                    <a:pt x="1" y="3"/>
                    <a:pt x="1" y="3"/>
                    <a:pt x="0" y="3"/>
                  </a:cubicBezTo>
                  <a:cubicBezTo>
                    <a:pt x="0" y="3"/>
                    <a:pt x="0" y="3"/>
                    <a:pt x="0" y="4"/>
                  </a:cubicBezTo>
                  <a:cubicBezTo>
                    <a:pt x="0" y="4"/>
                    <a:pt x="0" y="5"/>
                    <a:pt x="0" y="5"/>
                  </a:cubicBezTo>
                  <a:cubicBezTo>
                    <a:pt x="1" y="6"/>
                    <a:pt x="1" y="6"/>
                    <a:pt x="2" y="6"/>
                  </a:cubicBezTo>
                  <a:cubicBezTo>
                    <a:pt x="3" y="6"/>
                    <a:pt x="3" y="6"/>
                    <a:pt x="3" y="6"/>
                  </a:cubicBezTo>
                  <a:cubicBezTo>
                    <a:pt x="4" y="6"/>
                    <a:pt x="4" y="6"/>
                    <a:pt x="5" y="6"/>
                  </a:cubicBezTo>
                  <a:cubicBezTo>
                    <a:pt x="5" y="5"/>
                    <a:pt x="5" y="5"/>
                    <a:pt x="6" y="4"/>
                  </a:cubicBezTo>
                  <a:cubicBezTo>
                    <a:pt x="6" y="4"/>
                    <a:pt x="7" y="4"/>
                    <a:pt x="7" y="4"/>
                  </a:cubicBezTo>
                  <a:cubicBezTo>
                    <a:pt x="7" y="4"/>
                    <a:pt x="7" y="4"/>
                    <a:pt x="7" y="3"/>
                  </a:cubicBezTo>
                  <a:cubicBezTo>
                    <a:pt x="7" y="2"/>
                    <a:pt x="7" y="2"/>
                    <a:pt x="8" y="2"/>
                  </a:cubicBezTo>
                  <a:cubicBezTo>
                    <a:pt x="8" y="1"/>
                    <a:pt x="9" y="1"/>
                    <a:pt x="9" y="0"/>
                  </a:cubicBezTo>
                  <a:cubicBezTo>
                    <a:pt x="9" y="0"/>
                    <a:pt x="8" y="0"/>
                    <a:pt x="8" y="0"/>
                  </a:cubicBezTo>
                  <a:cubicBezTo>
                    <a:pt x="8" y="0"/>
                    <a:pt x="9" y="0"/>
                    <a:pt x="8"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1" name="Freeform 65">
              <a:extLst>
                <a:ext uri="{FF2B5EF4-FFF2-40B4-BE49-F238E27FC236}">
                  <a16:creationId xmlns:a16="http://schemas.microsoft.com/office/drawing/2014/main" id="{56C7614D-C4B8-C74B-B30C-94F1D5F24027}"/>
                </a:ext>
              </a:extLst>
            </p:cNvPr>
            <p:cNvSpPr>
              <a:spLocks/>
            </p:cNvSpPr>
            <p:nvPr/>
          </p:nvSpPr>
          <p:spPr bwMode="auto">
            <a:xfrm>
              <a:off x="5323235" y="2188956"/>
              <a:ext cx="31750" cy="46038"/>
            </a:xfrm>
            <a:custGeom>
              <a:avLst/>
              <a:gdLst>
                <a:gd name="T0" fmla="*/ 4 w 7"/>
                <a:gd name="T1" fmla="*/ 0 h 10"/>
                <a:gd name="T2" fmla="*/ 6 w 7"/>
                <a:gd name="T3" fmla="*/ 0 h 10"/>
                <a:gd name="T4" fmla="*/ 6 w 7"/>
                <a:gd name="T5" fmla="*/ 1 h 10"/>
                <a:gd name="T6" fmla="*/ 6 w 7"/>
                <a:gd name="T7" fmla="*/ 3 h 10"/>
                <a:gd name="T8" fmla="*/ 5 w 7"/>
                <a:gd name="T9" fmla="*/ 4 h 10"/>
                <a:gd name="T10" fmla="*/ 5 w 7"/>
                <a:gd name="T11" fmla="*/ 5 h 10"/>
                <a:gd name="T12" fmla="*/ 4 w 7"/>
                <a:gd name="T13" fmla="*/ 6 h 10"/>
                <a:gd name="T14" fmla="*/ 3 w 7"/>
                <a:gd name="T15" fmla="*/ 8 h 10"/>
                <a:gd name="T16" fmla="*/ 2 w 7"/>
                <a:gd name="T17" fmla="*/ 9 h 10"/>
                <a:gd name="T18" fmla="*/ 1 w 7"/>
                <a:gd name="T19" fmla="*/ 9 h 10"/>
                <a:gd name="T20" fmla="*/ 1 w 7"/>
                <a:gd name="T21" fmla="*/ 9 h 10"/>
                <a:gd name="T22" fmla="*/ 2 w 7"/>
                <a:gd name="T23" fmla="*/ 5 h 10"/>
                <a:gd name="T24" fmla="*/ 3 w 7"/>
                <a:gd name="T25" fmla="*/ 2 h 10"/>
                <a:gd name="T26" fmla="*/ 4 w 7"/>
                <a:gd name="T27" fmla="*/ 0 h 10"/>
                <a:gd name="T28" fmla="*/ 4 w 7"/>
                <a:gd name="T2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0">
                  <a:moveTo>
                    <a:pt x="4" y="0"/>
                  </a:moveTo>
                  <a:cubicBezTo>
                    <a:pt x="4" y="0"/>
                    <a:pt x="6" y="0"/>
                    <a:pt x="6" y="0"/>
                  </a:cubicBezTo>
                  <a:cubicBezTo>
                    <a:pt x="6" y="0"/>
                    <a:pt x="6" y="0"/>
                    <a:pt x="6" y="1"/>
                  </a:cubicBezTo>
                  <a:cubicBezTo>
                    <a:pt x="6" y="2"/>
                    <a:pt x="7" y="3"/>
                    <a:pt x="6" y="3"/>
                  </a:cubicBezTo>
                  <a:cubicBezTo>
                    <a:pt x="6" y="4"/>
                    <a:pt x="6" y="4"/>
                    <a:pt x="5" y="4"/>
                  </a:cubicBezTo>
                  <a:cubicBezTo>
                    <a:pt x="5" y="5"/>
                    <a:pt x="5" y="5"/>
                    <a:pt x="5" y="5"/>
                  </a:cubicBezTo>
                  <a:cubicBezTo>
                    <a:pt x="4" y="6"/>
                    <a:pt x="4" y="6"/>
                    <a:pt x="4" y="6"/>
                  </a:cubicBezTo>
                  <a:cubicBezTo>
                    <a:pt x="3" y="7"/>
                    <a:pt x="3" y="8"/>
                    <a:pt x="3" y="8"/>
                  </a:cubicBezTo>
                  <a:cubicBezTo>
                    <a:pt x="2" y="8"/>
                    <a:pt x="2" y="8"/>
                    <a:pt x="2" y="9"/>
                  </a:cubicBezTo>
                  <a:cubicBezTo>
                    <a:pt x="1" y="9"/>
                    <a:pt x="1" y="10"/>
                    <a:pt x="1" y="9"/>
                  </a:cubicBezTo>
                  <a:cubicBezTo>
                    <a:pt x="0" y="9"/>
                    <a:pt x="0" y="9"/>
                    <a:pt x="1" y="9"/>
                  </a:cubicBezTo>
                  <a:cubicBezTo>
                    <a:pt x="1" y="7"/>
                    <a:pt x="2" y="6"/>
                    <a:pt x="2" y="5"/>
                  </a:cubicBezTo>
                  <a:cubicBezTo>
                    <a:pt x="3" y="4"/>
                    <a:pt x="2" y="3"/>
                    <a:pt x="3" y="2"/>
                  </a:cubicBezTo>
                  <a:cubicBezTo>
                    <a:pt x="3" y="2"/>
                    <a:pt x="4" y="0"/>
                    <a:pt x="4" y="0"/>
                  </a:cubicBezTo>
                  <a:cubicBezTo>
                    <a:pt x="4" y="0"/>
                    <a:pt x="4" y="0"/>
                    <a:pt x="4" y="0"/>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2" name="Freeform 66">
              <a:extLst>
                <a:ext uri="{FF2B5EF4-FFF2-40B4-BE49-F238E27FC236}">
                  <a16:creationId xmlns:a16="http://schemas.microsoft.com/office/drawing/2014/main" id="{0C483C9D-A54C-3D4A-A9A8-96A48B6EDD9B}"/>
                </a:ext>
              </a:extLst>
            </p:cNvPr>
            <p:cNvSpPr>
              <a:spLocks/>
            </p:cNvSpPr>
            <p:nvPr/>
          </p:nvSpPr>
          <p:spPr bwMode="auto">
            <a:xfrm>
              <a:off x="5337523" y="2120693"/>
              <a:ext cx="138114" cy="133351"/>
            </a:xfrm>
            <a:custGeom>
              <a:avLst/>
              <a:gdLst>
                <a:gd name="T0" fmla="*/ 29 w 30"/>
                <a:gd name="T1" fmla="*/ 0 h 29"/>
                <a:gd name="T2" fmla="*/ 28 w 30"/>
                <a:gd name="T3" fmla="*/ 0 h 29"/>
                <a:gd name="T4" fmla="*/ 26 w 30"/>
                <a:gd name="T5" fmla="*/ 1 h 29"/>
                <a:gd name="T6" fmla="*/ 24 w 30"/>
                <a:gd name="T7" fmla="*/ 0 h 29"/>
                <a:gd name="T8" fmla="*/ 22 w 30"/>
                <a:gd name="T9" fmla="*/ 1 h 29"/>
                <a:gd name="T10" fmla="*/ 20 w 30"/>
                <a:gd name="T11" fmla="*/ 2 h 29"/>
                <a:gd name="T12" fmla="*/ 18 w 30"/>
                <a:gd name="T13" fmla="*/ 3 h 29"/>
                <a:gd name="T14" fmla="*/ 17 w 30"/>
                <a:gd name="T15" fmla="*/ 3 h 29"/>
                <a:gd name="T16" fmla="*/ 14 w 30"/>
                <a:gd name="T17" fmla="*/ 3 h 29"/>
                <a:gd name="T18" fmla="*/ 11 w 30"/>
                <a:gd name="T19" fmla="*/ 3 h 29"/>
                <a:gd name="T20" fmla="*/ 8 w 30"/>
                <a:gd name="T21" fmla="*/ 3 h 29"/>
                <a:gd name="T22" fmla="*/ 5 w 30"/>
                <a:gd name="T23" fmla="*/ 3 h 29"/>
                <a:gd name="T24" fmla="*/ 4 w 30"/>
                <a:gd name="T25" fmla="*/ 6 h 29"/>
                <a:gd name="T26" fmla="*/ 2 w 30"/>
                <a:gd name="T27" fmla="*/ 7 h 29"/>
                <a:gd name="T28" fmla="*/ 1 w 30"/>
                <a:gd name="T29" fmla="*/ 7 h 29"/>
                <a:gd name="T30" fmla="*/ 1 w 30"/>
                <a:gd name="T31" fmla="*/ 9 h 29"/>
                <a:gd name="T32" fmla="*/ 1 w 30"/>
                <a:gd name="T33" fmla="*/ 11 h 29"/>
                <a:gd name="T34" fmla="*/ 1 w 30"/>
                <a:gd name="T35" fmla="*/ 15 h 29"/>
                <a:gd name="T36" fmla="*/ 3 w 30"/>
                <a:gd name="T37" fmla="*/ 15 h 29"/>
                <a:gd name="T38" fmla="*/ 3 w 30"/>
                <a:gd name="T39" fmla="*/ 17 h 29"/>
                <a:gd name="T40" fmla="*/ 3 w 30"/>
                <a:gd name="T41" fmla="*/ 18 h 29"/>
                <a:gd name="T42" fmla="*/ 2 w 30"/>
                <a:gd name="T43" fmla="*/ 20 h 29"/>
                <a:gd name="T44" fmla="*/ 2 w 30"/>
                <a:gd name="T45" fmla="*/ 20 h 29"/>
                <a:gd name="T46" fmla="*/ 1 w 30"/>
                <a:gd name="T47" fmla="*/ 21 h 29"/>
                <a:gd name="T48" fmla="*/ 0 w 30"/>
                <a:gd name="T49" fmla="*/ 23 h 29"/>
                <a:gd name="T50" fmla="*/ 0 w 30"/>
                <a:gd name="T51" fmla="*/ 27 h 29"/>
                <a:gd name="T52" fmla="*/ 3 w 30"/>
                <a:gd name="T53" fmla="*/ 28 h 29"/>
                <a:gd name="T54" fmla="*/ 4 w 30"/>
                <a:gd name="T55" fmla="*/ 29 h 29"/>
                <a:gd name="T56" fmla="*/ 6 w 30"/>
                <a:gd name="T57" fmla="*/ 28 h 29"/>
                <a:gd name="T58" fmla="*/ 8 w 30"/>
                <a:gd name="T59" fmla="*/ 26 h 29"/>
                <a:gd name="T60" fmla="*/ 11 w 30"/>
                <a:gd name="T61" fmla="*/ 25 h 29"/>
                <a:gd name="T62" fmla="*/ 13 w 30"/>
                <a:gd name="T63" fmla="*/ 23 h 29"/>
                <a:gd name="T64" fmla="*/ 14 w 30"/>
                <a:gd name="T65" fmla="*/ 21 h 29"/>
                <a:gd name="T66" fmla="*/ 15 w 30"/>
                <a:gd name="T67" fmla="*/ 20 h 29"/>
                <a:gd name="T68" fmla="*/ 16 w 30"/>
                <a:gd name="T69" fmla="*/ 21 h 29"/>
                <a:gd name="T70" fmla="*/ 19 w 30"/>
                <a:gd name="T71" fmla="*/ 19 h 29"/>
                <a:gd name="T72" fmla="*/ 22 w 30"/>
                <a:gd name="T73" fmla="*/ 17 h 29"/>
                <a:gd name="T74" fmla="*/ 24 w 30"/>
                <a:gd name="T75" fmla="*/ 16 h 29"/>
                <a:gd name="T76" fmla="*/ 25 w 30"/>
                <a:gd name="T77" fmla="*/ 12 h 29"/>
                <a:gd name="T78" fmla="*/ 25 w 30"/>
                <a:gd name="T79" fmla="*/ 8 h 29"/>
                <a:gd name="T80" fmla="*/ 25 w 30"/>
                <a:gd name="T81" fmla="*/ 5 h 29"/>
                <a:gd name="T82" fmla="*/ 28 w 30"/>
                <a:gd name="T83" fmla="*/ 3 h 29"/>
                <a:gd name="T84" fmla="*/ 29 w 30"/>
                <a:gd name="T85" fmla="*/ 0 h 29"/>
                <a:gd name="T86" fmla="*/ 29 w 30"/>
                <a:gd name="T8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29">
                  <a:moveTo>
                    <a:pt x="29" y="0"/>
                  </a:moveTo>
                  <a:cubicBezTo>
                    <a:pt x="29" y="0"/>
                    <a:pt x="29" y="0"/>
                    <a:pt x="28" y="0"/>
                  </a:cubicBezTo>
                  <a:cubicBezTo>
                    <a:pt x="27" y="0"/>
                    <a:pt x="27" y="1"/>
                    <a:pt x="26" y="1"/>
                  </a:cubicBezTo>
                  <a:cubicBezTo>
                    <a:pt x="25" y="1"/>
                    <a:pt x="25" y="0"/>
                    <a:pt x="24" y="0"/>
                  </a:cubicBezTo>
                  <a:cubicBezTo>
                    <a:pt x="23" y="1"/>
                    <a:pt x="22" y="1"/>
                    <a:pt x="22" y="1"/>
                  </a:cubicBezTo>
                  <a:cubicBezTo>
                    <a:pt x="21" y="1"/>
                    <a:pt x="20" y="1"/>
                    <a:pt x="20" y="2"/>
                  </a:cubicBezTo>
                  <a:cubicBezTo>
                    <a:pt x="19" y="2"/>
                    <a:pt x="19" y="3"/>
                    <a:pt x="18" y="3"/>
                  </a:cubicBezTo>
                  <a:cubicBezTo>
                    <a:pt x="18" y="3"/>
                    <a:pt x="17" y="3"/>
                    <a:pt x="17" y="3"/>
                  </a:cubicBezTo>
                  <a:cubicBezTo>
                    <a:pt x="16" y="3"/>
                    <a:pt x="15" y="3"/>
                    <a:pt x="14" y="3"/>
                  </a:cubicBezTo>
                  <a:cubicBezTo>
                    <a:pt x="13" y="3"/>
                    <a:pt x="12" y="3"/>
                    <a:pt x="11" y="3"/>
                  </a:cubicBezTo>
                  <a:cubicBezTo>
                    <a:pt x="10" y="3"/>
                    <a:pt x="10" y="3"/>
                    <a:pt x="8" y="3"/>
                  </a:cubicBezTo>
                  <a:cubicBezTo>
                    <a:pt x="7" y="3"/>
                    <a:pt x="5" y="2"/>
                    <a:pt x="5" y="3"/>
                  </a:cubicBezTo>
                  <a:cubicBezTo>
                    <a:pt x="4" y="4"/>
                    <a:pt x="5" y="5"/>
                    <a:pt x="4" y="6"/>
                  </a:cubicBezTo>
                  <a:cubicBezTo>
                    <a:pt x="4" y="6"/>
                    <a:pt x="3" y="7"/>
                    <a:pt x="2" y="7"/>
                  </a:cubicBezTo>
                  <a:cubicBezTo>
                    <a:pt x="2" y="8"/>
                    <a:pt x="1" y="8"/>
                    <a:pt x="1" y="7"/>
                  </a:cubicBezTo>
                  <a:cubicBezTo>
                    <a:pt x="1" y="8"/>
                    <a:pt x="1" y="9"/>
                    <a:pt x="1" y="9"/>
                  </a:cubicBezTo>
                  <a:cubicBezTo>
                    <a:pt x="0" y="10"/>
                    <a:pt x="0" y="10"/>
                    <a:pt x="1" y="11"/>
                  </a:cubicBezTo>
                  <a:cubicBezTo>
                    <a:pt x="1" y="12"/>
                    <a:pt x="0" y="14"/>
                    <a:pt x="1" y="15"/>
                  </a:cubicBezTo>
                  <a:cubicBezTo>
                    <a:pt x="1" y="15"/>
                    <a:pt x="3" y="15"/>
                    <a:pt x="3" y="15"/>
                  </a:cubicBezTo>
                  <a:cubicBezTo>
                    <a:pt x="4" y="15"/>
                    <a:pt x="3" y="16"/>
                    <a:pt x="3" y="17"/>
                  </a:cubicBezTo>
                  <a:cubicBezTo>
                    <a:pt x="3" y="18"/>
                    <a:pt x="4" y="18"/>
                    <a:pt x="3" y="18"/>
                  </a:cubicBezTo>
                  <a:cubicBezTo>
                    <a:pt x="3" y="19"/>
                    <a:pt x="3" y="19"/>
                    <a:pt x="2" y="20"/>
                  </a:cubicBezTo>
                  <a:cubicBezTo>
                    <a:pt x="2" y="20"/>
                    <a:pt x="2" y="20"/>
                    <a:pt x="2" y="20"/>
                  </a:cubicBezTo>
                  <a:cubicBezTo>
                    <a:pt x="1" y="21"/>
                    <a:pt x="1" y="21"/>
                    <a:pt x="1" y="21"/>
                  </a:cubicBezTo>
                  <a:cubicBezTo>
                    <a:pt x="0" y="22"/>
                    <a:pt x="0" y="23"/>
                    <a:pt x="0" y="23"/>
                  </a:cubicBezTo>
                  <a:cubicBezTo>
                    <a:pt x="0" y="24"/>
                    <a:pt x="0" y="26"/>
                    <a:pt x="0" y="27"/>
                  </a:cubicBezTo>
                  <a:cubicBezTo>
                    <a:pt x="1" y="28"/>
                    <a:pt x="2" y="28"/>
                    <a:pt x="3" y="28"/>
                  </a:cubicBezTo>
                  <a:cubicBezTo>
                    <a:pt x="4" y="29"/>
                    <a:pt x="4" y="29"/>
                    <a:pt x="4" y="29"/>
                  </a:cubicBezTo>
                  <a:cubicBezTo>
                    <a:pt x="5" y="29"/>
                    <a:pt x="5" y="29"/>
                    <a:pt x="6" y="28"/>
                  </a:cubicBezTo>
                  <a:cubicBezTo>
                    <a:pt x="7" y="28"/>
                    <a:pt x="7" y="27"/>
                    <a:pt x="8" y="26"/>
                  </a:cubicBezTo>
                  <a:cubicBezTo>
                    <a:pt x="9" y="26"/>
                    <a:pt x="10" y="26"/>
                    <a:pt x="11" y="25"/>
                  </a:cubicBezTo>
                  <a:cubicBezTo>
                    <a:pt x="11" y="24"/>
                    <a:pt x="12" y="24"/>
                    <a:pt x="13" y="23"/>
                  </a:cubicBezTo>
                  <a:cubicBezTo>
                    <a:pt x="13" y="22"/>
                    <a:pt x="13" y="22"/>
                    <a:pt x="14" y="21"/>
                  </a:cubicBezTo>
                  <a:cubicBezTo>
                    <a:pt x="14" y="20"/>
                    <a:pt x="14" y="21"/>
                    <a:pt x="15" y="20"/>
                  </a:cubicBezTo>
                  <a:cubicBezTo>
                    <a:pt x="15" y="20"/>
                    <a:pt x="16" y="21"/>
                    <a:pt x="16" y="21"/>
                  </a:cubicBezTo>
                  <a:cubicBezTo>
                    <a:pt x="18" y="21"/>
                    <a:pt x="18" y="20"/>
                    <a:pt x="19" y="19"/>
                  </a:cubicBezTo>
                  <a:cubicBezTo>
                    <a:pt x="20" y="19"/>
                    <a:pt x="21" y="18"/>
                    <a:pt x="22" y="17"/>
                  </a:cubicBezTo>
                  <a:cubicBezTo>
                    <a:pt x="23" y="17"/>
                    <a:pt x="23" y="16"/>
                    <a:pt x="24" y="16"/>
                  </a:cubicBezTo>
                  <a:cubicBezTo>
                    <a:pt x="25" y="15"/>
                    <a:pt x="24" y="13"/>
                    <a:pt x="25" y="12"/>
                  </a:cubicBezTo>
                  <a:cubicBezTo>
                    <a:pt x="25" y="10"/>
                    <a:pt x="26" y="9"/>
                    <a:pt x="25" y="8"/>
                  </a:cubicBezTo>
                  <a:cubicBezTo>
                    <a:pt x="25" y="7"/>
                    <a:pt x="24" y="6"/>
                    <a:pt x="25" y="5"/>
                  </a:cubicBezTo>
                  <a:cubicBezTo>
                    <a:pt x="26" y="4"/>
                    <a:pt x="27" y="3"/>
                    <a:pt x="28" y="3"/>
                  </a:cubicBezTo>
                  <a:cubicBezTo>
                    <a:pt x="29" y="2"/>
                    <a:pt x="30" y="2"/>
                    <a:pt x="29" y="0"/>
                  </a:cubicBezTo>
                  <a:cubicBezTo>
                    <a:pt x="29" y="0"/>
                    <a:pt x="29" y="1"/>
                    <a:pt x="29"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3" name="Freeform 67">
              <a:extLst>
                <a:ext uri="{FF2B5EF4-FFF2-40B4-BE49-F238E27FC236}">
                  <a16:creationId xmlns:a16="http://schemas.microsoft.com/office/drawing/2014/main" id="{1799532C-F688-F248-97F9-F724007CA539}"/>
                </a:ext>
              </a:extLst>
            </p:cNvPr>
            <p:cNvSpPr>
              <a:spLocks/>
            </p:cNvSpPr>
            <p:nvPr/>
          </p:nvSpPr>
          <p:spPr bwMode="auto">
            <a:xfrm>
              <a:off x="5318473" y="2215944"/>
              <a:ext cx="96838" cy="120651"/>
            </a:xfrm>
            <a:custGeom>
              <a:avLst/>
              <a:gdLst>
                <a:gd name="T0" fmla="*/ 20 w 21"/>
                <a:gd name="T1" fmla="*/ 8 h 26"/>
                <a:gd name="T2" fmla="*/ 19 w 21"/>
                <a:gd name="T3" fmla="*/ 7 h 26"/>
                <a:gd name="T4" fmla="*/ 19 w 21"/>
                <a:gd name="T5" fmla="*/ 5 h 26"/>
                <a:gd name="T6" fmla="*/ 18 w 21"/>
                <a:gd name="T7" fmla="*/ 0 h 26"/>
                <a:gd name="T8" fmla="*/ 17 w 21"/>
                <a:gd name="T9" fmla="*/ 2 h 26"/>
                <a:gd name="T10" fmla="*/ 15 w 21"/>
                <a:gd name="T11" fmla="*/ 3 h 26"/>
                <a:gd name="T12" fmla="*/ 12 w 21"/>
                <a:gd name="T13" fmla="*/ 6 h 26"/>
                <a:gd name="T14" fmla="*/ 8 w 21"/>
                <a:gd name="T15" fmla="*/ 8 h 26"/>
                <a:gd name="T16" fmla="*/ 7 w 21"/>
                <a:gd name="T17" fmla="*/ 7 h 26"/>
                <a:gd name="T18" fmla="*/ 6 w 21"/>
                <a:gd name="T19" fmla="*/ 7 h 26"/>
                <a:gd name="T20" fmla="*/ 4 w 21"/>
                <a:gd name="T21" fmla="*/ 5 h 26"/>
                <a:gd name="T22" fmla="*/ 3 w 21"/>
                <a:gd name="T23" fmla="*/ 7 h 26"/>
                <a:gd name="T24" fmla="*/ 3 w 21"/>
                <a:gd name="T25" fmla="*/ 10 h 26"/>
                <a:gd name="T26" fmla="*/ 3 w 21"/>
                <a:gd name="T27" fmla="*/ 15 h 26"/>
                <a:gd name="T28" fmla="*/ 2 w 21"/>
                <a:gd name="T29" fmla="*/ 19 h 26"/>
                <a:gd name="T30" fmla="*/ 1 w 21"/>
                <a:gd name="T31" fmla="*/ 23 h 26"/>
                <a:gd name="T32" fmla="*/ 1 w 21"/>
                <a:gd name="T33" fmla="*/ 25 h 26"/>
                <a:gd name="T34" fmla="*/ 2 w 21"/>
                <a:gd name="T35" fmla="*/ 26 h 26"/>
                <a:gd name="T36" fmla="*/ 5 w 21"/>
                <a:gd name="T37" fmla="*/ 26 h 26"/>
                <a:gd name="T38" fmla="*/ 7 w 21"/>
                <a:gd name="T39" fmla="*/ 24 h 26"/>
                <a:gd name="T40" fmla="*/ 8 w 21"/>
                <a:gd name="T41" fmla="*/ 23 h 26"/>
                <a:gd name="T42" fmla="*/ 10 w 21"/>
                <a:gd name="T43" fmla="*/ 21 h 26"/>
                <a:gd name="T44" fmla="*/ 12 w 21"/>
                <a:gd name="T45" fmla="*/ 20 h 26"/>
                <a:gd name="T46" fmla="*/ 13 w 21"/>
                <a:gd name="T47" fmla="*/ 18 h 26"/>
                <a:gd name="T48" fmla="*/ 14 w 21"/>
                <a:gd name="T49" fmla="*/ 18 h 26"/>
                <a:gd name="T50" fmla="*/ 12 w 21"/>
                <a:gd name="T51" fmla="*/ 15 h 26"/>
                <a:gd name="T52" fmla="*/ 11 w 21"/>
                <a:gd name="T53" fmla="*/ 13 h 26"/>
                <a:gd name="T54" fmla="*/ 11 w 21"/>
                <a:gd name="T55" fmla="*/ 12 h 26"/>
                <a:gd name="T56" fmla="*/ 16 w 21"/>
                <a:gd name="T57" fmla="*/ 10 h 26"/>
                <a:gd name="T58" fmla="*/ 20 w 21"/>
                <a:gd name="T5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26">
                  <a:moveTo>
                    <a:pt x="20" y="8"/>
                  </a:moveTo>
                  <a:cubicBezTo>
                    <a:pt x="20" y="8"/>
                    <a:pt x="19" y="8"/>
                    <a:pt x="19" y="7"/>
                  </a:cubicBezTo>
                  <a:cubicBezTo>
                    <a:pt x="19" y="7"/>
                    <a:pt x="19" y="6"/>
                    <a:pt x="19" y="5"/>
                  </a:cubicBezTo>
                  <a:cubicBezTo>
                    <a:pt x="18" y="4"/>
                    <a:pt x="19" y="1"/>
                    <a:pt x="18" y="0"/>
                  </a:cubicBezTo>
                  <a:cubicBezTo>
                    <a:pt x="17" y="1"/>
                    <a:pt x="17" y="1"/>
                    <a:pt x="17" y="2"/>
                  </a:cubicBezTo>
                  <a:cubicBezTo>
                    <a:pt x="16" y="2"/>
                    <a:pt x="16" y="3"/>
                    <a:pt x="15" y="3"/>
                  </a:cubicBezTo>
                  <a:cubicBezTo>
                    <a:pt x="14" y="4"/>
                    <a:pt x="13" y="5"/>
                    <a:pt x="12" y="6"/>
                  </a:cubicBezTo>
                  <a:cubicBezTo>
                    <a:pt x="11" y="6"/>
                    <a:pt x="9" y="8"/>
                    <a:pt x="8" y="8"/>
                  </a:cubicBezTo>
                  <a:cubicBezTo>
                    <a:pt x="8" y="8"/>
                    <a:pt x="8" y="7"/>
                    <a:pt x="7" y="7"/>
                  </a:cubicBezTo>
                  <a:cubicBezTo>
                    <a:pt x="7" y="7"/>
                    <a:pt x="6" y="7"/>
                    <a:pt x="6" y="7"/>
                  </a:cubicBezTo>
                  <a:cubicBezTo>
                    <a:pt x="6" y="7"/>
                    <a:pt x="4" y="5"/>
                    <a:pt x="4" y="5"/>
                  </a:cubicBezTo>
                  <a:cubicBezTo>
                    <a:pt x="4" y="5"/>
                    <a:pt x="3" y="7"/>
                    <a:pt x="3" y="7"/>
                  </a:cubicBezTo>
                  <a:cubicBezTo>
                    <a:pt x="3" y="8"/>
                    <a:pt x="3" y="9"/>
                    <a:pt x="3" y="10"/>
                  </a:cubicBezTo>
                  <a:cubicBezTo>
                    <a:pt x="3" y="12"/>
                    <a:pt x="3" y="13"/>
                    <a:pt x="3" y="15"/>
                  </a:cubicBezTo>
                  <a:cubicBezTo>
                    <a:pt x="2" y="16"/>
                    <a:pt x="2" y="18"/>
                    <a:pt x="2" y="19"/>
                  </a:cubicBezTo>
                  <a:cubicBezTo>
                    <a:pt x="1" y="21"/>
                    <a:pt x="1" y="22"/>
                    <a:pt x="1" y="23"/>
                  </a:cubicBezTo>
                  <a:cubicBezTo>
                    <a:pt x="1" y="24"/>
                    <a:pt x="0" y="25"/>
                    <a:pt x="1" y="25"/>
                  </a:cubicBezTo>
                  <a:cubicBezTo>
                    <a:pt x="1" y="26"/>
                    <a:pt x="2" y="26"/>
                    <a:pt x="2" y="26"/>
                  </a:cubicBezTo>
                  <a:cubicBezTo>
                    <a:pt x="3" y="26"/>
                    <a:pt x="5" y="26"/>
                    <a:pt x="5" y="26"/>
                  </a:cubicBezTo>
                  <a:cubicBezTo>
                    <a:pt x="6" y="26"/>
                    <a:pt x="7" y="25"/>
                    <a:pt x="7" y="24"/>
                  </a:cubicBezTo>
                  <a:cubicBezTo>
                    <a:pt x="8" y="24"/>
                    <a:pt x="8" y="23"/>
                    <a:pt x="8" y="23"/>
                  </a:cubicBezTo>
                  <a:cubicBezTo>
                    <a:pt x="9" y="22"/>
                    <a:pt x="9" y="22"/>
                    <a:pt x="10" y="21"/>
                  </a:cubicBezTo>
                  <a:cubicBezTo>
                    <a:pt x="11" y="21"/>
                    <a:pt x="12" y="20"/>
                    <a:pt x="12" y="20"/>
                  </a:cubicBezTo>
                  <a:cubicBezTo>
                    <a:pt x="13" y="19"/>
                    <a:pt x="13" y="19"/>
                    <a:pt x="13" y="18"/>
                  </a:cubicBezTo>
                  <a:cubicBezTo>
                    <a:pt x="14" y="18"/>
                    <a:pt x="14" y="18"/>
                    <a:pt x="14" y="18"/>
                  </a:cubicBezTo>
                  <a:cubicBezTo>
                    <a:pt x="15" y="17"/>
                    <a:pt x="12" y="15"/>
                    <a:pt x="12" y="15"/>
                  </a:cubicBezTo>
                  <a:cubicBezTo>
                    <a:pt x="12" y="14"/>
                    <a:pt x="11" y="14"/>
                    <a:pt x="11" y="13"/>
                  </a:cubicBezTo>
                  <a:cubicBezTo>
                    <a:pt x="10" y="12"/>
                    <a:pt x="10" y="12"/>
                    <a:pt x="11" y="12"/>
                  </a:cubicBezTo>
                  <a:cubicBezTo>
                    <a:pt x="12" y="11"/>
                    <a:pt x="14" y="11"/>
                    <a:pt x="16" y="10"/>
                  </a:cubicBezTo>
                  <a:cubicBezTo>
                    <a:pt x="17" y="10"/>
                    <a:pt x="21" y="10"/>
                    <a:pt x="20" y="8"/>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dirty="0"/>
            </a:p>
          </p:txBody>
        </p:sp>
        <p:sp>
          <p:nvSpPr>
            <p:cNvPr id="84" name="Freeform 68">
              <a:extLst>
                <a:ext uri="{FF2B5EF4-FFF2-40B4-BE49-F238E27FC236}">
                  <a16:creationId xmlns:a16="http://schemas.microsoft.com/office/drawing/2014/main" id="{2739C410-32A3-EC44-BE67-AFCF6DEE1B83}"/>
                </a:ext>
              </a:extLst>
            </p:cNvPr>
            <p:cNvSpPr>
              <a:spLocks/>
            </p:cNvSpPr>
            <p:nvPr/>
          </p:nvSpPr>
          <p:spPr bwMode="auto">
            <a:xfrm>
              <a:off x="5304185" y="2225469"/>
              <a:ext cx="33338" cy="106363"/>
            </a:xfrm>
            <a:custGeom>
              <a:avLst/>
              <a:gdLst>
                <a:gd name="T0" fmla="*/ 7 w 7"/>
                <a:gd name="T1" fmla="*/ 3 h 23"/>
                <a:gd name="T2" fmla="*/ 7 w 7"/>
                <a:gd name="T3" fmla="*/ 0 h 23"/>
                <a:gd name="T4" fmla="*/ 6 w 7"/>
                <a:gd name="T5" fmla="*/ 1 h 23"/>
                <a:gd name="T6" fmla="*/ 5 w 7"/>
                <a:gd name="T7" fmla="*/ 1 h 23"/>
                <a:gd name="T8" fmla="*/ 4 w 7"/>
                <a:gd name="T9" fmla="*/ 2 h 23"/>
                <a:gd name="T10" fmla="*/ 4 w 7"/>
                <a:gd name="T11" fmla="*/ 3 h 23"/>
                <a:gd name="T12" fmla="*/ 3 w 7"/>
                <a:gd name="T13" fmla="*/ 5 h 23"/>
                <a:gd name="T14" fmla="*/ 3 w 7"/>
                <a:gd name="T15" fmla="*/ 7 h 23"/>
                <a:gd name="T16" fmla="*/ 1 w 7"/>
                <a:gd name="T17" fmla="*/ 10 h 23"/>
                <a:gd name="T18" fmla="*/ 1 w 7"/>
                <a:gd name="T19" fmla="*/ 15 h 23"/>
                <a:gd name="T20" fmla="*/ 2 w 7"/>
                <a:gd name="T21" fmla="*/ 20 h 23"/>
                <a:gd name="T22" fmla="*/ 4 w 7"/>
                <a:gd name="T23" fmla="*/ 23 h 23"/>
                <a:gd name="T24" fmla="*/ 4 w 7"/>
                <a:gd name="T25" fmla="*/ 18 h 23"/>
                <a:gd name="T26" fmla="*/ 5 w 7"/>
                <a:gd name="T27" fmla="*/ 16 h 23"/>
                <a:gd name="T28" fmla="*/ 5 w 7"/>
                <a:gd name="T29" fmla="*/ 13 h 23"/>
                <a:gd name="T30" fmla="*/ 6 w 7"/>
                <a:gd name="T31" fmla="*/ 9 h 23"/>
                <a:gd name="T32" fmla="*/ 6 w 7"/>
                <a:gd name="T33" fmla="*/ 5 h 23"/>
                <a:gd name="T34" fmla="*/ 7 w 7"/>
                <a:gd name="T35" fmla="*/ 3 h 23"/>
                <a:gd name="T36" fmla="*/ 7 w 7"/>
                <a:gd name="T37" fmla="*/ 4 h 23"/>
                <a:gd name="T38" fmla="*/ 7 w 7"/>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23">
                  <a:moveTo>
                    <a:pt x="7" y="3"/>
                  </a:moveTo>
                  <a:cubicBezTo>
                    <a:pt x="7" y="2"/>
                    <a:pt x="7" y="1"/>
                    <a:pt x="7" y="0"/>
                  </a:cubicBezTo>
                  <a:cubicBezTo>
                    <a:pt x="6" y="0"/>
                    <a:pt x="6" y="0"/>
                    <a:pt x="6" y="1"/>
                  </a:cubicBezTo>
                  <a:cubicBezTo>
                    <a:pt x="5" y="1"/>
                    <a:pt x="5" y="1"/>
                    <a:pt x="5" y="1"/>
                  </a:cubicBezTo>
                  <a:cubicBezTo>
                    <a:pt x="5" y="2"/>
                    <a:pt x="4" y="1"/>
                    <a:pt x="4" y="2"/>
                  </a:cubicBezTo>
                  <a:cubicBezTo>
                    <a:pt x="4" y="2"/>
                    <a:pt x="4" y="3"/>
                    <a:pt x="4" y="3"/>
                  </a:cubicBezTo>
                  <a:cubicBezTo>
                    <a:pt x="4" y="4"/>
                    <a:pt x="3" y="4"/>
                    <a:pt x="3" y="5"/>
                  </a:cubicBezTo>
                  <a:cubicBezTo>
                    <a:pt x="3" y="5"/>
                    <a:pt x="3" y="6"/>
                    <a:pt x="3" y="7"/>
                  </a:cubicBezTo>
                  <a:cubicBezTo>
                    <a:pt x="3" y="8"/>
                    <a:pt x="2" y="9"/>
                    <a:pt x="1" y="10"/>
                  </a:cubicBezTo>
                  <a:cubicBezTo>
                    <a:pt x="0" y="12"/>
                    <a:pt x="0" y="13"/>
                    <a:pt x="1" y="15"/>
                  </a:cubicBezTo>
                  <a:cubicBezTo>
                    <a:pt x="1" y="17"/>
                    <a:pt x="2" y="18"/>
                    <a:pt x="2" y="20"/>
                  </a:cubicBezTo>
                  <a:cubicBezTo>
                    <a:pt x="3" y="21"/>
                    <a:pt x="3" y="22"/>
                    <a:pt x="4" y="23"/>
                  </a:cubicBezTo>
                  <a:cubicBezTo>
                    <a:pt x="4" y="21"/>
                    <a:pt x="4" y="20"/>
                    <a:pt x="4" y="18"/>
                  </a:cubicBezTo>
                  <a:cubicBezTo>
                    <a:pt x="5" y="18"/>
                    <a:pt x="5" y="17"/>
                    <a:pt x="5" y="16"/>
                  </a:cubicBezTo>
                  <a:cubicBezTo>
                    <a:pt x="5" y="15"/>
                    <a:pt x="5" y="14"/>
                    <a:pt x="5" y="13"/>
                  </a:cubicBezTo>
                  <a:cubicBezTo>
                    <a:pt x="6" y="12"/>
                    <a:pt x="6" y="10"/>
                    <a:pt x="6" y="9"/>
                  </a:cubicBezTo>
                  <a:cubicBezTo>
                    <a:pt x="6" y="8"/>
                    <a:pt x="6" y="7"/>
                    <a:pt x="6" y="5"/>
                  </a:cubicBezTo>
                  <a:cubicBezTo>
                    <a:pt x="6" y="5"/>
                    <a:pt x="7" y="3"/>
                    <a:pt x="7" y="3"/>
                  </a:cubicBezTo>
                  <a:cubicBezTo>
                    <a:pt x="7" y="3"/>
                    <a:pt x="7" y="3"/>
                    <a:pt x="7" y="4"/>
                  </a:cubicBezTo>
                  <a:cubicBezTo>
                    <a:pt x="7" y="3"/>
                    <a:pt x="7" y="3"/>
                    <a:pt x="7"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5" name="Freeform 69">
              <a:extLst>
                <a:ext uri="{FF2B5EF4-FFF2-40B4-BE49-F238E27FC236}">
                  <a16:creationId xmlns:a16="http://schemas.microsoft.com/office/drawing/2014/main" id="{C92449AB-3CEA-E44D-A0D8-E187A24925CD}"/>
                </a:ext>
              </a:extLst>
            </p:cNvPr>
            <p:cNvSpPr>
              <a:spLocks/>
            </p:cNvSpPr>
            <p:nvPr/>
          </p:nvSpPr>
          <p:spPr bwMode="auto">
            <a:xfrm>
              <a:off x="5401024" y="2115930"/>
              <a:ext cx="195264" cy="223839"/>
            </a:xfrm>
            <a:custGeom>
              <a:avLst/>
              <a:gdLst>
                <a:gd name="T0" fmla="*/ 42 w 42"/>
                <a:gd name="T1" fmla="*/ 41 h 49"/>
                <a:gd name="T2" fmla="*/ 41 w 42"/>
                <a:gd name="T3" fmla="*/ 40 h 49"/>
                <a:gd name="T4" fmla="*/ 39 w 42"/>
                <a:gd name="T5" fmla="*/ 37 h 49"/>
                <a:gd name="T6" fmla="*/ 40 w 42"/>
                <a:gd name="T7" fmla="*/ 33 h 49"/>
                <a:gd name="T8" fmla="*/ 37 w 42"/>
                <a:gd name="T9" fmla="*/ 29 h 49"/>
                <a:gd name="T10" fmla="*/ 36 w 42"/>
                <a:gd name="T11" fmla="*/ 27 h 49"/>
                <a:gd name="T12" fmla="*/ 33 w 42"/>
                <a:gd name="T13" fmla="*/ 25 h 49"/>
                <a:gd name="T14" fmla="*/ 31 w 42"/>
                <a:gd name="T15" fmla="*/ 22 h 49"/>
                <a:gd name="T16" fmla="*/ 29 w 42"/>
                <a:gd name="T17" fmla="*/ 19 h 49"/>
                <a:gd name="T18" fmla="*/ 31 w 42"/>
                <a:gd name="T19" fmla="*/ 15 h 49"/>
                <a:gd name="T20" fmla="*/ 32 w 42"/>
                <a:gd name="T21" fmla="*/ 13 h 49"/>
                <a:gd name="T22" fmla="*/ 33 w 42"/>
                <a:gd name="T23" fmla="*/ 9 h 49"/>
                <a:gd name="T24" fmla="*/ 29 w 42"/>
                <a:gd name="T25" fmla="*/ 8 h 49"/>
                <a:gd name="T26" fmla="*/ 28 w 42"/>
                <a:gd name="T27" fmla="*/ 6 h 49"/>
                <a:gd name="T28" fmla="*/ 26 w 42"/>
                <a:gd name="T29" fmla="*/ 1 h 49"/>
                <a:gd name="T30" fmla="*/ 26 w 42"/>
                <a:gd name="T31" fmla="*/ 0 h 49"/>
                <a:gd name="T32" fmla="*/ 24 w 42"/>
                <a:gd name="T33" fmla="*/ 2 h 49"/>
                <a:gd name="T34" fmla="*/ 22 w 42"/>
                <a:gd name="T35" fmla="*/ 1 h 49"/>
                <a:gd name="T36" fmla="*/ 19 w 42"/>
                <a:gd name="T37" fmla="*/ 1 h 49"/>
                <a:gd name="T38" fmla="*/ 15 w 42"/>
                <a:gd name="T39" fmla="*/ 1 h 49"/>
                <a:gd name="T40" fmla="*/ 11 w 42"/>
                <a:gd name="T41" fmla="*/ 6 h 49"/>
                <a:gd name="T42" fmla="*/ 11 w 42"/>
                <a:gd name="T43" fmla="*/ 13 h 49"/>
                <a:gd name="T44" fmla="*/ 6 w 42"/>
                <a:gd name="T45" fmla="*/ 20 h 49"/>
                <a:gd name="T46" fmla="*/ 0 w 42"/>
                <a:gd name="T47" fmla="*/ 21 h 49"/>
                <a:gd name="T48" fmla="*/ 0 w 42"/>
                <a:gd name="T49" fmla="*/ 24 h 49"/>
                <a:gd name="T50" fmla="*/ 1 w 42"/>
                <a:gd name="T51" fmla="*/ 30 h 49"/>
                <a:gd name="T52" fmla="*/ 2 w 42"/>
                <a:gd name="T53" fmla="*/ 31 h 49"/>
                <a:gd name="T54" fmla="*/ 10 w 42"/>
                <a:gd name="T55" fmla="*/ 34 h 49"/>
                <a:gd name="T56" fmla="*/ 16 w 42"/>
                <a:gd name="T57" fmla="*/ 39 h 49"/>
                <a:gd name="T58" fmla="*/ 24 w 42"/>
                <a:gd name="T59" fmla="*/ 46 h 49"/>
                <a:gd name="T60" fmla="*/ 29 w 42"/>
                <a:gd name="T61" fmla="*/ 49 h 49"/>
                <a:gd name="T62" fmla="*/ 35 w 42"/>
                <a:gd name="T63" fmla="*/ 47 h 49"/>
                <a:gd name="T64" fmla="*/ 37 w 42"/>
                <a:gd name="T65" fmla="*/ 43 h 49"/>
                <a:gd name="T66" fmla="*/ 40 w 42"/>
                <a:gd name="T67" fmla="*/ 44 h 49"/>
                <a:gd name="T68" fmla="*/ 42 w 42"/>
                <a:gd name="T69" fmla="*/ 4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9">
                  <a:moveTo>
                    <a:pt x="42" y="43"/>
                  </a:moveTo>
                  <a:cubicBezTo>
                    <a:pt x="42" y="43"/>
                    <a:pt x="42" y="41"/>
                    <a:pt x="42" y="41"/>
                  </a:cubicBezTo>
                  <a:cubicBezTo>
                    <a:pt x="41" y="41"/>
                    <a:pt x="41" y="41"/>
                    <a:pt x="41" y="41"/>
                  </a:cubicBezTo>
                  <a:cubicBezTo>
                    <a:pt x="41" y="40"/>
                    <a:pt x="41" y="40"/>
                    <a:pt x="41" y="40"/>
                  </a:cubicBezTo>
                  <a:cubicBezTo>
                    <a:pt x="40" y="39"/>
                    <a:pt x="41" y="38"/>
                    <a:pt x="40" y="37"/>
                  </a:cubicBezTo>
                  <a:cubicBezTo>
                    <a:pt x="40" y="37"/>
                    <a:pt x="39" y="37"/>
                    <a:pt x="39" y="37"/>
                  </a:cubicBezTo>
                  <a:cubicBezTo>
                    <a:pt x="39" y="37"/>
                    <a:pt x="39" y="36"/>
                    <a:pt x="39" y="36"/>
                  </a:cubicBezTo>
                  <a:cubicBezTo>
                    <a:pt x="39" y="35"/>
                    <a:pt x="40" y="34"/>
                    <a:pt x="40" y="33"/>
                  </a:cubicBezTo>
                  <a:cubicBezTo>
                    <a:pt x="40" y="32"/>
                    <a:pt x="39" y="31"/>
                    <a:pt x="39" y="30"/>
                  </a:cubicBezTo>
                  <a:cubicBezTo>
                    <a:pt x="38" y="29"/>
                    <a:pt x="38" y="29"/>
                    <a:pt x="37" y="29"/>
                  </a:cubicBezTo>
                  <a:cubicBezTo>
                    <a:pt x="37" y="29"/>
                    <a:pt x="37" y="29"/>
                    <a:pt x="36" y="28"/>
                  </a:cubicBezTo>
                  <a:cubicBezTo>
                    <a:pt x="36" y="28"/>
                    <a:pt x="36" y="28"/>
                    <a:pt x="36" y="27"/>
                  </a:cubicBezTo>
                  <a:cubicBezTo>
                    <a:pt x="35" y="27"/>
                    <a:pt x="35" y="26"/>
                    <a:pt x="34" y="26"/>
                  </a:cubicBezTo>
                  <a:cubicBezTo>
                    <a:pt x="33" y="26"/>
                    <a:pt x="33" y="26"/>
                    <a:pt x="33" y="25"/>
                  </a:cubicBezTo>
                  <a:cubicBezTo>
                    <a:pt x="32" y="24"/>
                    <a:pt x="32" y="24"/>
                    <a:pt x="32" y="23"/>
                  </a:cubicBezTo>
                  <a:cubicBezTo>
                    <a:pt x="32" y="23"/>
                    <a:pt x="31" y="22"/>
                    <a:pt x="31" y="22"/>
                  </a:cubicBezTo>
                  <a:cubicBezTo>
                    <a:pt x="31" y="21"/>
                    <a:pt x="29" y="21"/>
                    <a:pt x="29" y="20"/>
                  </a:cubicBezTo>
                  <a:cubicBezTo>
                    <a:pt x="29" y="19"/>
                    <a:pt x="29" y="19"/>
                    <a:pt x="29" y="19"/>
                  </a:cubicBezTo>
                  <a:cubicBezTo>
                    <a:pt x="29" y="18"/>
                    <a:pt x="29" y="18"/>
                    <a:pt x="29" y="18"/>
                  </a:cubicBezTo>
                  <a:cubicBezTo>
                    <a:pt x="29" y="17"/>
                    <a:pt x="30" y="16"/>
                    <a:pt x="31" y="15"/>
                  </a:cubicBezTo>
                  <a:cubicBezTo>
                    <a:pt x="31" y="14"/>
                    <a:pt x="31" y="14"/>
                    <a:pt x="31" y="14"/>
                  </a:cubicBezTo>
                  <a:cubicBezTo>
                    <a:pt x="32" y="13"/>
                    <a:pt x="32" y="14"/>
                    <a:pt x="32" y="13"/>
                  </a:cubicBezTo>
                  <a:cubicBezTo>
                    <a:pt x="33" y="12"/>
                    <a:pt x="32" y="11"/>
                    <a:pt x="32" y="10"/>
                  </a:cubicBezTo>
                  <a:cubicBezTo>
                    <a:pt x="32" y="10"/>
                    <a:pt x="34" y="10"/>
                    <a:pt x="33" y="9"/>
                  </a:cubicBezTo>
                  <a:cubicBezTo>
                    <a:pt x="33" y="9"/>
                    <a:pt x="31" y="9"/>
                    <a:pt x="31" y="9"/>
                  </a:cubicBezTo>
                  <a:cubicBezTo>
                    <a:pt x="30" y="9"/>
                    <a:pt x="30" y="9"/>
                    <a:pt x="29" y="8"/>
                  </a:cubicBezTo>
                  <a:cubicBezTo>
                    <a:pt x="29" y="8"/>
                    <a:pt x="29" y="7"/>
                    <a:pt x="29" y="7"/>
                  </a:cubicBezTo>
                  <a:cubicBezTo>
                    <a:pt x="29" y="6"/>
                    <a:pt x="28" y="6"/>
                    <a:pt x="28" y="6"/>
                  </a:cubicBezTo>
                  <a:cubicBezTo>
                    <a:pt x="27" y="5"/>
                    <a:pt x="27" y="4"/>
                    <a:pt x="27" y="3"/>
                  </a:cubicBezTo>
                  <a:cubicBezTo>
                    <a:pt x="27" y="2"/>
                    <a:pt x="26" y="2"/>
                    <a:pt x="26" y="1"/>
                  </a:cubicBezTo>
                  <a:cubicBezTo>
                    <a:pt x="26" y="1"/>
                    <a:pt x="26" y="0"/>
                    <a:pt x="26" y="0"/>
                  </a:cubicBezTo>
                  <a:cubicBezTo>
                    <a:pt x="26" y="1"/>
                    <a:pt x="26" y="0"/>
                    <a:pt x="26" y="0"/>
                  </a:cubicBezTo>
                  <a:cubicBezTo>
                    <a:pt x="26" y="1"/>
                    <a:pt x="25" y="2"/>
                    <a:pt x="24" y="2"/>
                  </a:cubicBezTo>
                  <a:cubicBezTo>
                    <a:pt x="24" y="2"/>
                    <a:pt x="24" y="2"/>
                    <a:pt x="24" y="2"/>
                  </a:cubicBezTo>
                  <a:cubicBezTo>
                    <a:pt x="23" y="1"/>
                    <a:pt x="24" y="1"/>
                    <a:pt x="22" y="1"/>
                  </a:cubicBezTo>
                  <a:cubicBezTo>
                    <a:pt x="22" y="1"/>
                    <a:pt x="22" y="1"/>
                    <a:pt x="22" y="1"/>
                  </a:cubicBezTo>
                  <a:cubicBezTo>
                    <a:pt x="22" y="1"/>
                    <a:pt x="21" y="1"/>
                    <a:pt x="21" y="1"/>
                  </a:cubicBezTo>
                  <a:cubicBezTo>
                    <a:pt x="21" y="1"/>
                    <a:pt x="20" y="1"/>
                    <a:pt x="19" y="1"/>
                  </a:cubicBezTo>
                  <a:cubicBezTo>
                    <a:pt x="19" y="0"/>
                    <a:pt x="18" y="0"/>
                    <a:pt x="17" y="0"/>
                  </a:cubicBezTo>
                  <a:cubicBezTo>
                    <a:pt x="17" y="0"/>
                    <a:pt x="16" y="2"/>
                    <a:pt x="15" y="1"/>
                  </a:cubicBezTo>
                  <a:cubicBezTo>
                    <a:pt x="16" y="3"/>
                    <a:pt x="14" y="3"/>
                    <a:pt x="14" y="4"/>
                  </a:cubicBezTo>
                  <a:cubicBezTo>
                    <a:pt x="13" y="5"/>
                    <a:pt x="11" y="5"/>
                    <a:pt x="11" y="6"/>
                  </a:cubicBezTo>
                  <a:cubicBezTo>
                    <a:pt x="10" y="8"/>
                    <a:pt x="12" y="9"/>
                    <a:pt x="11" y="11"/>
                  </a:cubicBezTo>
                  <a:cubicBezTo>
                    <a:pt x="11" y="11"/>
                    <a:pt x="11" y="12"/>
                    <a:pt x="11" y="13"/>
                  </a:cubicBezTo>
                  <a:cubicBezTo>
                    <a:pt x="10" y="14"/>
                    <a:pt x="10" y="14"/>
                    <a:pt x="10" y="15"/>
                  </a:cubicBezTo>
                  <a:cubicBezTo>
                    <a:pt x="10" y="17"/>
                    <a:pt x="7" y="19"/>
                    <a:pt x="6" y="20"/>
                  </a:cubicBezTo>
                  <a:cubicBezTo>
                    <a:pt x="5" y="21"/>
                    <a:pt x="4" y="22"/>
                    <a:pt x="2" y="22"/>
                  </a:cubicBezTo>
                  <a:cubicBezTo>
                    <a:pt x="2" y="22"/>
                    <a:pt x="1" y="21"/>
                    <a:pt x="0" y="21"/>
                  </a:cubicBezTo>
                  <a:cubicBezTo>
                    <a:pt x="0" y="22"/>
                    <a:pt x="0" y="22"/>
                    <a:pt x="0" y="22"/>
                  </a:cubicBezTo>
                  <a:cubicBezTo>
                    <a:pt x="0" y="22"/>
                    <a:pt x="0" y="24"/>
                    <a:pt x="0" y="24"/>
                  </a:cubicBezTo>
                  <a:cubicBezTo>
                    <a:pt x="0" y="25"/>
                    <a:pt x="0" y="26"/>
                    <a:pt x="1" y="27"/>
                  </a:cubicBezTo>
                  <a:cubicBezTo>
                    <a:pt x="1" y="28"/>
                    <a:pt x="1" y="29"/>
                    <a:pt x="1" y="30"/>
                  </a:cubicBezTo>
                  <a:cubicBezTo>
                    <a:pt x="1" y="30"/>
                    <a:pt x="2" y="30"/>
                    <a:pt x="2" y="30"/>
                  </a:cubicBezTo>
                  <a:cubicBezTo>
                    <a:pt x="2" y="30"/>
                    <a:pt x="2" y="31"/>
                    <a:pt x="2" y="31"/>
                  </a:cubicBezTo>
                  <a:cubicBezTo>
                    <a:pt x="4" y="31"/>
                    <a:pt x="6" y="31"/>
                    <a:pt x="8" y="32"/>
                  </a:cubicBezTo>
                  <a:cubicBezTo>
                    <a:pt x="9" y="33"/>
                    <a:pt x="10" y="34"/>
                    <a:pt x="10" y="34"/>
                  </a:cubicBezTo>
                  <a:cubicBezTo>
                    <a:pt x="11" y="35"/>
                    <a:pt x="12" y="36"/>
                    <a:pt x="13" y="36"/>
                  </a:cubicBezTo>
                  <a:cubicBezTo>
                    <a:pt x="14" y="37"/>
                    <a:pt x="15" y="38"/>
                    <a:pt x="16" y="39"/>
                  </a:cubicBezTo>
                  <a:cubicBezTo>
                    <a:pt x="17" y="40"/>
                    <a:pt x="18" y="41"/>
                    <a:pt x="19" y="42"/>
                  </a:cubicBezTo>
                  <a:cubicBezTo>
                    <a:pt x="20" y="43"/>
                    <a:pt x="22" y="44"/>
                    <a:pt x="24" y="46"/>
                  </a:cubicBezTo>
                  <a:cubicBezTo>
                    <a:pt x="25" y="46"/>
                    <a:pt x="25" y="47"/>
                    <a:pt x="26" y="48"/>
                  </a:cubicBezTo>
                  <a:cubicBezTo>
                    <a:pt x="27" y="48"/>
                    <a:pt x="28" y="48"/>
                    <a:pt x="29" y="49"/>
                  </a:cubicBezTo>
                  <a:cubicBezTo>
                    <a:pt x="30" y="49"/>
                    <a:pt x="32" y="49"/>
                    <a:pt x="33" y="49"/>
                  </a:cubicBezTo>
                  <a:cubicBezTo>
                    <a:pt x="34" y="49"/>
                    <a:pt x="34" y="48"/>
                    <a:pt x="35" y="47"/>
                  </a:cubicBezTo>
                  <a:cubicBezTo>
                    <a:pt x="36" y="46"/>
                    <a:pt x="37" y="45"/>
                    <a:pt x="37" y="44"/>
                  </a:cubicBezTo>
                  <a:cubicBezTo>
                    <a:pt x="37" y="44"/>
                    <a:pt x="36" y="44"/>
                    <a:pt x="37" y="43"/>
                  </a:cubicBezTo>
                  <a:cubicBezTo>
                    <a:pt x="37" y="43"/>
                    <a:pt x="38" y="43"/>
                    <a:pt x="39" y="43"/>
                  </a:cubicBezTo>
                  <a:cubicBezTo>
                    <a:pt x="39" y="43"/>
                    <a:pt x="40" y="43"/>
                    <a:pt x="40" y="44"/>
                  </a:cubicBezTo>
                  <a:cubicBezTo>
                    <a:pt x="40" y="44"/>
                    <a:pt x="41" y="45"/>
                    <a:pt x="41" y="45"/>
                  </a:cubicBezTo>
                  <a:cubicBezTo>
                    <a:pt x="42" y="45"/>
                    <a:pt x="42" y="44"/>
                    <a:pt x="42" y="4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6" name="Freeform 70">
              <a:extLst>
                <a:ext uri="{FF2B5EF4-FFF2-40B4-BE49-F238E27FC236}">
                  <a16:creationId xmlns:a16="http://schemas.microsoft.com/office/drawing/2014/main" id="{741C3D3F-52E4-7842-BB10-45AB0C3452F4}"/>
                </a:ext>
              </a:extLst>
            </p:cNvPr>
            <p:cNvSpPr>
              <a:spLocks/>
            </p:cNvSpPr>
            <p:nvPr/>
          </p:nvSpPr>
          <p:spPr bwMode="auto">
            <a:xfrm>
              <a:off x="5558187" y="2308019"/>
              <a:ext cx="41275" cy="46038"/>
            </a:xfrm>
            <a:custGeom>
              <a:avLst/>
              <a:gdLst>
                <a:gd name="T0" fmla="*/ 9 w 9"/>
                <a:gd name="T1" fmla="*/ 9 h 10"/>
                <a:gd name="T2" fmla="*/ 7 w 9"/>
                <a:gd name="T3" fmla="*/ 8 h 10"/>
                <a:gd name="T4" fmla="*/ 5 w 9"/>
                <a:gd name="T5" fmla="*/ 6 h 10"/>
                <a:gd name="T6" fmla="*/ 8 w 9"/>
                <a:gd name="T7" fmla="*/ 3 h 10"/>
                <a:gd name="T8" fmla="*/ 6 w 9"/>
                <a:gd name="T9" fmla="*/ 1 h 10"/>
                <a:gd name="T10" fmla="*/ 3 w 9"/>
                <a:gd name="T11" fmla="*/ 2 h 10"/>
                <a:gd name="T12" fmla="*/ 3 w 9"/>
                <a:gd name="T13" fmla="*/ 3 h 10"/>
                <a:gd name="T14" fmla="*/ 2 w 9"/>
                <a:gd name="T15" fmla="*/ 4 h 10"/>
                <a:gd name="T16" fmla="*/ 0 w 9"/>
                <a:gd name="T17" fmla="*/ 6 h 10"/>
                <a:gd name="T18" fmla="*/ 0 w 9"/>
                <a:gd name="T19" fmla="*/ 7 h 10"/>
                <a:gd name="T20" fmla="*/ 3 w 9"/>
                <a:gd name="T21" fmla="*/ 7 h 10"/>
                <a:gd name="T22" fmla="*/ 5 w 9"/>
                <a:gd name="T23" fmla="*/ 9 h 10"/>
                <a:gd name="T24" fmla="*/ 5 w 9"/>
                <a:gd name="T25" fmla="*/ 9 h 10"/>
                <a:gd name="T26" fmla="*/ 7 w 9"/>
                <a:gd name="T27" fmla="*/ 10 h 10"/>
                <a:gd name="T28" fmla="*/ 9 w 9"/>
                <a:gd name="T29" fmla="*/ 9 h 10"/>
                <a:gd name="T30" fmla="*/ 9 w 9"/>
                <a:gd name="T3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0">
                  <a:moveTo>
                    <a:pt x="9" y="9"/>
                  </a:moveTo>
                  <a:cubicBezTo>
                    <a:pt x="8" y="9"/>
                    <a:pt x="8" y="8"/>
                    <a:pt x="7" y="8"/>
                  </a:cubicBezTo>
                  <a:cubicBezTo>
                    <a:pt x="7" y="7"/>
                    <a:pt x="6" y="7"/>
                    <a:pt x="5" y="6"/>
                  </a:cubicBezTo>
                  <a:cubicBezTo>
                    <a:pt x="4" y="4"/>
                    <a:pt x="7" y="4"/>
                    <a:pt x="8" y="3"/>
                  </a:cubicBezTo>
                  <a:cubicBezTo>
                    <a:pt x="7" y="3"/>
                    <a:pt x="6" y="2"/>
                    <a:pt x="6" y="1"/>
                  </a:cubicBezTo>
                  <a:cubicBezTo>
                    <a:pt x="5" y="1"/>
                    <a:pt x="3" y="0"/>
                    <a:pt x="3" y="2"/>
                  </a:cubicBezTo>
                  <a:cubicBezTo>
                    <a:pt x="3" y="2"/>
                    <a:pt x="3" y="2"/>
                    <a:pt x="3" y="3"/>
                  </a:cubicBezTo>
                  <a:cubicBezTo>
                    <a:pt x="2" y="3"/>
                    <a:pt x="2" y="4"/>
                    <a:pt x="2" y="4"/>
                  </a:cubicBezTo>
                  <a:cubicBezTo>
                    <a:pt x="1" y="5"/>
                    <a:pt x="1" y="5"/>
                    <a:pt x="0" y="6"/>
                  </a:cubicBezTo>
                  <a:cubicBezTo>
                    <a:pt x="0" y="6"/>
                    <a:pt x="0" y="7"/>
                    <a:pt x="0" y="7"/>
                  </a:cubicBezTo>
                  <a:cubicBezTo>
                    <a:pt x="1" y="7"/>
                    <a:pt x="2" y="7"/>
                    <a:pt x="3" y="7"/>
                  </a:cubicBezTo>
                  <a:cubicBezTo>
                    <a:pt x="4" y="7"/>
                    <a:pt x="4" y="8"/>
                    <a:pt x="5" y="9"/>
                  </a:cubicBezTo>
                  <a:cubicBezTo>
                    <a:pt x="5" y="9"/>
                    <a:pt x="5" y="9"/>
                    <a:pt x="5" y="9"/>
                  </a:cubicBezTo>
                  <a:cubicBezTo>
                    <a:pt x="6" y="10"/>
                    <a:pt x="6" y="9"/>
                    <a:pt x="7" y="10"/>
                  </a:cubicBezTo>
                  <a:cubicBezTo>
                    <a:pt x="7" y="10"/>
                    <a:pt x="9" y="10"/>
                    <a:pt x="9" y="9"/>
                  </a:cubicBezTo>
                  <a:cubicBezTo>
                    <a:pt x="9" y="9"/>
                    <a:pt x="9" y="10"/>
                    <a:pt x="9" y="9"/>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7" name="Freeform 71">
              <a:extLst>
                <a:ext uri="{FF2B5EF4-FFF2-40B4-BE49-F238E27FC236}">
                  <a16:creationId xmlns:a16="http://schemas.microsoft.com/office/drawing/2014/main" id="{475C2D04-EBB0-3643-930B-378144625C1F}"/>
                </a:ext>
              </a:extLst>
            </p:cNvPr>
            <p:cNvSpPr>
              <a:spLocks/>
            </p:cNvSpPr>
            <p:nvPr/>
          </p:nvSpPr>
          <p:spPr bwMode="auto">
            <a:xfrm>
              <a:off x="5647088" y="2419145"/>
              <a:ext cx="17463" cy="41275"/>
            </a:xfrm>
            <a:custGeom>
              <a:avLst/>
              <a:gdLst>
                <a:gd name="T0" fmla="*/ 1 w 4"/>
                <a:gd name="T1" fmla="*/ 8 h 9"/>
                <a:gd name="T2" fmla="*/ 0 w 4"/>
                <a:gd name="T3" fmla="*/ 5 h 9"/>
                <a:gd name="T4" fmla="*/ 0 w 4"/>
                <a:gd name="T5" fmla="*/ 2 h 9"/>
                <a:gd name="T6" fmla="*/ 2 w 4"/>
                <a:gd name="T7" fmla="*/ 0 h 9"/>
                <a:gd name="T8" fmla="*/ 2 w 4"/>
                <a:gd name="T9" fmla="*/ 0 h 9"/>
                <a:gd name="T10" fmla="*/ 3 w 4"/>
                <a:gd name="T11" fmla="*/ 1 h 9"/>
                <a:gd name="T12" fmla="*/ 3 w 4"/>
                <a:gd name="T13" fmla="*/ 4 h 9"/>
                <a:gd name="T14" fmla="*/ 4 w 4"/>
                <a:gd name="T15" fmla="*/ 7 h 9"/>
                <a:gd name="T16" fmla="*/ 3 w 4"/>
                <a:gd name="T17" fmla="*/ 9 h 9"/>
                <a:gd name="T18" fmla="*/ 1 w 4"/>
                <a:gd name="T19" fmla="*/ 8 h 9"/>
                <a:gd name="T20" fmla="*/ 1 w 4"/>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9">
                  <a:moveTo>
                    <a:pt x="1" y="8"/>
                  </a:moveTo>
                  <a:cubicBezTo>
                    <a:pt x="1" y="7"/>
                    <a:pt x="0" y="6"/>
                    <a:pt x="0" y="5"/>
                  </a:cubicBezTo>
                  <a:cubicBezTo>
                    <a:pt x="0" y="4"/>
                    <a:pt x="0" y="3"/>
                    <a:pt x="0" y="2"/>
                  </a:cubicBezTo>
                  <a:cubicBezTo>
                    <a:pt x="1" y="2"/>
                    <a:pt x="1" y="0"/>
                    <a:pt x="2" y="0"/>
                  </a:cubicBezTo>
                  <a:cubicBezTo>
                    <a:pt x="3" y="0"/>
                    <a:pt x="2" y="0"/>
                    <a:pt x="2" y="0"/>
                  </a:cubicBezTo>
                  <a:cubicBezTo>
                    <a:pt x="3" y="0"/>
                    <a:pt x="3" y="1"/>
                    <a:pt x="3" y="1"/>
                  </a:cubicBezTo>
                  <a:cubicBezTo>
                    <a:pt x="4" y="2"/>
                    <a:pt x="3" y="3"/>
                    <a:pt x="3" y="4"/>
                  </a:cubicBezTo>
                  <a:cubicBezTo>
                    <a:pt x="3" y="5"/>
                    <a:pt x="4" y="6"/>
                    <a:pt x="4" y="7"/>
                  </a:cubicBezTo>
                  <a:cubicBezTo>
                    <a:pt x="4" y="7"/>
                    <a:pt x="3" y="8"/>
                    <a:pt x="3" y="9"/>
                  </a:cubicBezTo>
                  <a:cubicBezTo>
                    <a:pt x="2" y="9"/>
                    <a:pt x="2" y="8"/>
                    <a:pt x="1" y="8"/>
                  </a:cubicBezTo>
                  <a:cubicBezTo>
                    <a:pt x="1" y="8"/>
                    <a:pt x="1" y="8"/>
                    <a:pt x="1" y="8"/>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8" name="Freeform 72">
              <a:extLst>
                <a:ext uri="{FF2B5EF4-FFF2-40B4-BE49-F238E27FC236}">
                  <a16:creationId xmlns:a16="http://schemas.microsoft.com/office/drawing/2014/main" id="{761C0226-6B30-0641-BD3D-C4B3151C6D16}"/>
                </a:ext>
              </a:extLst>
            </p:cNvPr>
            <p:cNvSpPr>
              <a:spLocks/>
            </p:cNvSpPr>
            <p:nvPr/>
          </p:nvSpPr>
          <p:spPr bwMode="auto">
            <a:xfrm>
              <a:off x="5659788" y="2419145"/>
              <a:ext cx="101601" cy="90488"/>
            </a:xfrm>
            <a:custGeom>
              <a:avLst/>
              <a:gdLst>
                <a:gd name="T0" fmla="*/ 1 w 22"/>
                <a:gd name="T1" fmla="*/ 10 h 20"/>
                <a:gd name="T2" fmla="*/ 4 w 22"/>
                <a:gd name="T3" fmla="*/ 11 h 20"/>
                <a:gd name="T4" fmla="*/ 7 w 22"/>
                <a:gd name="T5" fmla="*/ 11 h 20"/>
                <a:gd name="T6" fmla="*/ 9 w 22"/>
                <a:gd name="T7" fmla="*/ 11 h 20"/>
                <a:gd name="T8" fmla="*/ 10 w 22"/>
                <a:gd name="T9" fmla="*/ 11 h 20"/>
                <a:gd name="T10" fmla="*/ 10 w 22"/>
                <a:gd name="T11" fmla="*/ 11 h 20"/>
                <a:gd name="T12" fmla="*/ 12 w 22"/>
                <a:gd name="T13" fmla="*/ 11 h 20"/>
                <a:gd name="T14" fmla="*/ 13 w 22"/>
                <a:gd name="T15" fmla="*/ 10 h 20"/>
                <a:gd name="T16" fmla="*/ 14 w 22"/>
                <a:gd name="T17" fmla="*/ 8 h 20"/>
                <a:gd name="T18" fmla="*/ 17 w 22"/>
                <a:gd name="T19" fmla="*/ 6 h 20"/>
                <a:gd name="T20" fmla="*/ 17 w 22"/>
                <a:gd name="T21" fmla="*/ 4 h 20"/>
                <a:gd name="T22" fmla="*/ 18 w 22"/>
                <a:gd name="T23" fmla="*/ 2 h 20"/>
                <a:gd name="T24" fmla="*/ 20 w 22"/>
                <a:gd name="T25" fmla="*/ 1 h 20"/>
                <a:gd name="T26" fmla="*/ 21 w 22"/>
                <a:gd name="T27" fmla="*/ 0 h 20"/>
                <a:gd name="T28" fmla="*/ 21 w 22"/>
                <a:gd name="T29" fmla="*/ 1 h 20"/>
                <a:gd name="T30" fmla="*/ 22 w 22"/>
                <a:gd name="T31" fmla="*/ 2 h 20"/>
                <a:gd name="T32" fmla="*/ 22 w 22"/>
                <a:gd name="T33" fmla="*/ 3 h 20"/>
                <a:gd name="T34" fmla="*/ 22 w 22"/>
                <a:gd name="T35" fmla="*/ 5 h 20"/>
                <a:gd name="T36" fmla="*/ 21 w 22"/>
                <a:gd name="T37" fmla="*/ 6 h 20"/>
                <a:gd name="T38" fmla="*/ 20 w 22"/>
                <a:gd name="T39" fmla="*/ 6 h 20"/>
                <a:gd name="T40" fmla="*/ 19 w 22"/>
                <a:gd name="T41" fmla="*/ 7 h 20"/>
                <a:gd name="T42" fmla="*/ 20 w 22"/>
                <a:gd name="T43" fmla="*/ 10 h 20"/>
                <a:gd name="T44" fmla="*/ 19 w 22"/>
                <a:gd name="T45" fmla="*/ 11 h 20"/>
                <a:gd name="T46" fmla="*/ 18 w 22"/>
                <a:gd name="T47" fmla="*/ 14 h 20"/>
                <a:gd name="T48" fmla="*/ 17 w 22"/>
                <a:gd name="T49" fmla="*/ 15 h 20"/>
                <a:gd name="T50" fmla="*/ 17 w 22"/>
                <a:gd name="T51" fmla="*/ 17 h 20"/>
                <a:gd name="T52" fmla="*/ 16 w 22"/>
                <a:gd name="T53" fmla="*/ 19 h 20"/>
                <a:gd name="T54" fmla="*/ 15 w 22"/>
                <a:gd name="T55" fmla="*/ 19 h 20"/>
                <a:gd name="T56" fmla="*/ 13 w 22"/>
                <a:gd name="T57" fmla="*/ 19 h 20"/>
                <a:gd name="T58" fmla="*/ 10 w 22"/>
                <a:gd name="T59" fmla="*/ 18 h 20"/>
                <a:gd name="T60" fmla="*/ 10 w 22"/>
                <a:gd name="T61" fmla="*/ 18 h 20"/>
                <a:gd name="T62" fmla="*/ 8 w 22"/>
                <a:gd name="T63" fmla="*/ 18 h 20"/>
                <a:gd name="T64" fmla="*/ 5 w 22"/>
                <a:gd name="T65" fmla="*/ 17 h 20"/>
                <a:gd name="T66" fmla="*/ 4 w 22"/>
                <a:gd name="T67" fmla="*/ 15 h 20"/>
                <a:gd name="T68" fmla="*/ 0 w 22"/>
                <a:gd name="T69" fmla="*/ 10 h 20"/>
                <a:gd name="T70" fmla="*/ 1 w 22"/>
                <a:gd name="T71" fmla="*/ 10 h 20"/>
                <a:gd name="T72" fmla="*/ 1 w 22"/>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20">
                  <a:moveTo>
                    <a:pt x="1" y="10"/>
                  </a:moveTo>
                  <a:cubicBezTo>
                    <a:pt x="2" y="10"/>
                    <a:pt x="2" y="12"/>
                    <a:pt x="4" y="11"/>
                  </a:cubicBezTo>
                  <a:cubicBezTo>
                    <a:pt x="5" y="11"/>
                    <a:pt x="6" y="11"/>
                    <a:pt x="7" y="11"/>
                  </a:cubicBezTo>
                  <a:cubicBezTo>
                    <a:pt x="8" y="11"/>
                    <a:pt x="9" y="11"/>
                    <a:pt x="9" y="11"/>
                  </a:cubicBezTo>
                  <a:cubicBezTo>
                    <a:pt x="10" y="11"/>
                    <a:pt x="10" y="11"/>
                    <a:pt x="10" y="11"/>
                  </a:cubicBezTo>
                  <a:cubicBezTo>
                    <a:pt x="10" y="11"/>
                    <a:pt x="10" y="11"/>
                    <a:pt x="10" y="11"/>
                  </a:cubicBezTo>
                  <a:cubicBezTo>
                    <a:pt x="11" y="10"/>
                    <a:pt x="12" y="11"/>
                    <a:pt x="12" y="11"/>
                  </a:cubicBezTo>
                  <a:cubicBezTo>
                    <a:pt x="13" y="11"/>
                    <a:pt x="13" y="10"/>
                    <a:pt x="13" y="10"/>
                  </a:cubicBezTo>
                  <a:cubicBezTo>
                    <a:pt x="13" y="9"/>
                    <a:pt x="14" y="9"/>
                    <a:pt x="14" y="8"/>
                  </a:cubicBezTo>
                  <a:cubicBezTo>
                    <a:pt x="15" y="7"/>
                    <a:pt x="16" y="7"/>
                    <a:pt x="17" y="6"/>
                  </a:cubicBezTo>
                  <a:cubicBezTo>
                    <a:pt x="17" y="5"/>
                    <a:pt x="17" y="5"/>
                    <a:pt x="17" y="4"/>
                  </a:cubicBezTo>
                  <a:cubicBezTo>
                    <a:pt x="17" y="4"/>
                    <a:pt x="18" y="3"/>
                    <a:pt x="18" y="2"/>
                  </a:cubicBezTo>
                  <a:cubicBezTo>
                    <a:pt x="19" y="2"/>
                    <a:pt x="20" y="2"/>
                    <a:pt x="20" y="1"/>
                  </a:cubicBezTo>
                  <a:cubicBezTo>
                    <a:pt x="20" y="1"/>
                    <a:pt x="21" y="0"/>
                    <a:pt x="21" y="0"/>
                  </a:cubicBezTo>
                  <a:cubicBezTo>
                    <a:pt x="22" y="0"/>
                    <a:pt x="21" y="0"/>
                    <a:pt x="21" y="1"/>
                  </a:cubicBezTo>
                  <a:cubicBezTo>
                    <a:pt x="21" y="1"/>
                    <a:pt x="22" y="1"/>
                    <a:pt x="22" y="2"/>
                  </a:cubicBezTo>
                  <a:cubicBezTo>
                    <a:pt x="22" y="2"/>
                    <a:pt x="22" y="3"/>
                    <a:pt x="22" y="3"/>
                  </a:cubicBezTo>
                  <a:cubicBezTo>
                    <a:pt x="22" y="4"/>
                    <a:pt x="22" y="4"/>
                    <a:pt x="22" y="5"/>
                  </a:cubicBezTo>
                  <a:cubicBezTo>
                    <a:pt x="22" y="5"/>
                    <a:pt x="22" y="5"/>
                    <a:pt x="21" y="6"/>
                  </a:cubicBezTo>
                  <a:cubicBezTo>
                    <a:pt x="21" y="6"/>
                    <a:pt x="21" y="6"/>
                    <a:pt x="20" y="6"/>
                  </a:cubicBezTo>
                  <a:cubicBezTo>
                    <a:pt x="20" y="6"/>
                    <a:pt x="19" y="6"/>
                    <a:pt x="19" y="7"/>
                  </a:cubicBezTo>
                  <a:cubicBezTo>
                    <a:pt x="19" y="8"/>
                    <a:pt x="19" y="9"/>
                    <a:pt x="20" y="10"/>
                  </a:cubicBezTo>
                  <a:cubicBezTo>
                    <a:pt x="20" y="11"/>
                    <a:pt x="20" y="11"/>
                    <a:pt x="19" y="11"/>
                  </a:cubicBezTo>
                  <a:cubicBezTo>
                    <a:pt x="18" y="12"/>
                    <a:pt x="18" y="13"/>
                    <a:pt x="18" y="14"/>
                  </a:cubicBezTo>
                  <a:cubicBezTo>
                    <a:pt x="17" y="14"/>
                    <a:pt x="17" y="15"/>
                    <a:pt x="17" y="15"/>
                  </a:cubicBezTo>
                  <a:cubicBezTo>
                    <a:pt x="17" y="16"/>
                    <a:pt x="17" y="16"/>
                    <a:pt x="17" y="17"/>
                  </a:cubicBezTo>
                  <a:cubicBezTo>
                    <a:pt x="17" y="18"/>
                    <a:pt x="16" y="19"/>
                    <a:pt x="16" y="19"/>
                  </a:cubicBezTo>
                  <a:cubicBezTo>
                    <a:pt x="16" y="20"/>
                    <a:pt x="15" y="19"/>
                    <a:pt x="15" y="19"/>
                  </a:cubicBezTo>
                  <a:cubicBezTo>
                    <a:pt x="14" y="19"/>
                    <a:pt x="14" y="19"/>
                    <a:pt x="13" y="19"/>
                  </a:cubicBezTo>
                  <a:cubicBezTo>
                    <a:pt x="12" y="19"/>
                    <a:pt x="11" y="19"/>
                    <a:pt x="10" y="18"/>
                  </a:cubicBezTo>
                  <a:cubicBezTo>
                    <a:pt x="10" y="18"/>
                    <a:pt x="10" y="18"/>
                    <a:pt x="10" y="18"/>
                  </a:cubicBezTo>
                  <a:cubicBezTo>
                    <a:pt x="9" y="18"/>
                    <a:pt x="9" y="18"/>
                    <a:pt x="8" y="18"/>
                  </a:cubicBezTo>
                  <a:cubicBezTo>
                    <a:pt x="7" y="18"/>
                    <a:pt x="6" y="18"/>
                    <a:pt x="5" y="17"/>
                  </a:cubicBezTo>
                  <a:cubicBezTo>
                    <a:pt x="4" y="17"/>
                    <a:pt x="4" y="16"/>
                    <a:pt x="4" y="15"/>
                  </a:cubicBezTo>
                  <a:cubicBezTo>
                    <a:pt x="3" y="14"/>
                    <a:pt x="0" y="12"/>
                    <a:pt x="0" y="10"/>
                  </a:cubicBezTo>
                  <a:cubicBezTo>
                    <a:pt x="1" y="10"/>
                    <a:pt x="1" y="10"/>
                    <a:pt x="1" y="10"/>
                  </a:cubicBezTo>
                  <a:cubicBezTo>
                    <a:pt x="1" y="10"/>
                    <a:pt x="1" y="10"/>
                    <a:pt x="1" y="10"/>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89" name="Freeform 73">
              <a:extLst>
                <a:ext uri="{FF2B5EF4-FFF2-40B4-BE49-F238E27FC236}">
                  <a16:creationId xmlns:a16="http://schemas.microsoft.com/office/drawing/2014/main" id="{EF3EE5C8-114B-6143-B4F8-F667688C8514}"/>
                </a:ext>
              </a:extLst>
            </p:cNvPr>
            <p:cNvSpPr>
              <a:spLocks noEditPoints="1"/>
            </p:cNvSpPr>
            <p:nvPr/>
          </p:nvSpPr>
          <p:spPr bwMode="auto">
            <a:xfrm>
              <a:off x="5669313" y="2409620"/>
              <a:ext cx="161926" cy="252414"/>
            </a:xfrm>
            <a:custGeom>
              <a:avLst/>
              <a:gdLst>
                <a:gd name="T0" fmla="*/ 35 w 35"/>
                <a:gd name="T1" fmla="*/ 23 h 55"/>
                <a:gd name="T2" fmla="*/ 34 w 35"/>
                <a:gd name="T3" fmla="*/ 26 h 55"/>
                <a:gd name="T4" fmla="*/ 32 w 35"/>
                <a:gd name="T5" fmla="*/ 28 h 55"/>
                <a:gd name="T6" fmla="*/ 31 w 35"/>
                <a:gd name="T7" fmla="*/ 31 h 55"/>
                <a:gd name="T8" fmla="*/ 29 w 35"/>
                <a:gd name="T9" fmla="*/ 34 h 55"/>
                <a:gd name="T10" fmla="*/ 28 w 35"/>
                <a:gd name="T11" fmla="*/ 33 h 55"/>
                <a:gd name="T12" fmla="*/ 26 w 35"/>
                <a:gd name="T13" fmla="*/ 35 h 55"/>
                <a:gd name="T14" fmla="*/ 26 w 35"/>
                <a:gd name="T15" fmla="*/ 40 h 55"/>
                <a:gd name="T16" fmla="*/ 26 w 35"/>
                <a:gd name="T17" fmla="*/ 42 h 55"/>
                <a:gd name="T18" fmla="*/ 22 w 35"/>
                <a:gd name="T19" fmla="*/ 42 h 55"/>
                <a:gd name="T20" fmla="*/ 21 w 35"/>
                <a:gd name="T21" fmla="*/ 44 h 55"/>
                <a:gd name="T22" fmla="*/ 20 w 35"/>
                <a:gd name="T23" fmla="*/ 46 h 55"/>
                <a:gd name="T24" fmla="*/ 15 w 35"/>
                <a:gd name="T25" fmla="*/ 48 h 55"/>
                <a:gd name="T26" fmla="*/ 14 w 35"/>
                <a:gd name="T27" fmla="*/ 52 h 55"/>
                <a:gd name="T28" fmla="*/ 10 w 35"/>
                <a:gd name="T29" fmla="*/ 52 h 55"/>
                <a:gd name="T30" fmla="*/ 5 w 35"/>
                <a:gd name="T31" fmla="*/ 53 h 55"/>
                <a:gd name="T32" fmla="*/ 4 w 35"/>
                <a:gd name="T33" fmla="*/ 50 h 55"/>
                <a:gd name="T34" fmla="*/ 2 w 35"/>
                <a:gd name="T35" fmla="*/ 45 h 55"/>
                <a:gd name="T36" fmla="*/ 1 w 35"/>
                <a:gd name="T37" fmla="*/ 41 h 55"/>
                <a:gd name="T38" fmla="*/ 3 w 35"/>
                <a:gd name="T39" fmla="*/ 40 h 55"/>
                <a:gd name="T40" fmla="*/ 6 w 35"/>
                <a:gd name="T41" fmla="*/ 39 h 55"/>
                <a:gd name="T42" fmla="*/ 8 w 35"/>
                <a:gd name="T43" fmla="*/ 38 h 55"/>
                <a:gd name="T44" fmla="*/ 11 w 35"/>
                <a:gd name="T45" fmla="*/ 37 h 55"/>
                <a:gd name="T46" fmla="*/ 15 w 35"/>
                <a:gd name="T47" fmla="*/ 33 h 55"/>
                <a:gd name="T48" fmla="*/ 16 w 35"/>
                <a:gd name="T49" fmla="*/ 28 h 55"/>
                <a:gd name="T50" fmla="*/ 16 w 35"/>
                <a:gd name="T51" fmla="*/ 23 h 55"/>
                <a:gd name="T52" fmla="*/ 14 w 35"/>
                <a:gd name="T53" fmla="*/ 21 h 55"/>
                <a:gd name="T54" fmla="*/ 15 w 35"/>
                <a:gd name="T55" fmla="*/ 20 h 55"/>
                <a:gd name="T56" fmla="*/ 15 w 35"/>
                <a:gd name="T57" fmla="*/ 18 h 55"/>
                <a:gd name="T58" fmla="*/ 15 w 35"/>
                <a:gd name="T59" fmla="*/ 17 h 55"/>
                <a:gd name="T60" fmla="*/ 16 w 35"/>
                <a:gd name="T61" fmla="*/ 15 h 55"/>
                <a:gd name="T62" fmla="*/ 17 w 35"/>
                <a:gd name="T63" fmla="*/ 13 h 55"/>
                <a:gd name="T64" fmla="*/ 17 w 35"/>
                <a:gd name="T65" fmla="*/ 9 h 55"/>
                <a:gd name="T66" fmla="*/ 18 w 35"/>
                <a:gd name="T67" fmla="*/ 8 h 55"/>
                <a:gd name="T68" fmla="*/ 19 w 35"/>
                <a:gd name="T69" fmla="*/ 8 h 55"/>
                <a:gd name="T70" fmla="*/ 20 w 35"/>
                <a:gd name="T71" fmla="*/ 7 h 55"/>
                <a:gd name="T72" fmla="*/ 23 w 35"/>
                <a:gd name="T73" fmla="*/ 13 h 55"/>
                <a:gd name="T74" fmla="*/ 25 w 35"/>
                <a:gd name="T75" fmla="*/ 14 h 55"/>
                <a:gd name="T76" fmla="*/ 28 w 35"/>
                <a:gd name="T77" fmla="*/ 15 h 55"/>
                <a:gd name="T78" fmla="*/ 30 w 35"/>
                <a:gd name="T79" fmla="*/ 17 h 55"/>
                <a:gd name="T80" fmla="*/ 31 w 35"/>
                <a:gd name="T81" fmla="*/ 17 h 55"/>
                <a:gd name="T82" fmla="*/ 32 w 35"/>
                <a:gd name="T83" fmla="*/ 18 h 55"/>
                <a:gd name="T84" fmla="*/ 33 w 35"/>
                <a:gd name="T85" fmla="*/ 19 h 55"/>
                <a:gd name="T86" fmla="*/ 33 w 35"/>
                <a:gd name="T87" fmla="*/ 21 h 55"/>
                <a:gd name="T88" fmla="*/ 35 w 35"/>
                <a:gd name="T89" fmla="*/ 23 h 55"/>
                <a:gd name="T90" fmla="*/ 19 w 35"/>
                <a:gd name="T91" fmla="*/ 3 h 55"/>
                <a:gd name="T92" fmla="*/ 20 w 35"/>
                <a:gd name="T93" fmla="*/ 2 h 55"/>
                <a:gd name="T94" fmla="*/ 21 w 35"/>
                <a:gd name="T95" fmla="*/ 0 h 55"/>
                <a:gd name="T96" fmla="*/ 19 w 35"/>
                <a:gd name="T97" fmla="*/ 1 h 55"/>
                <a:gd name="T98" fmla="*/ 19 w 35"/>
                <a:gd name="T99" fmla="*/ 3 h 55"/>
                <a:gd name="T100" fmla="*/ 19 w 35"/>
                <a:gd name="T101"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55">
                  <a:moveTo>
                    <a:pt x="35" y="23"/>
                  </a:moveTo>
                  <a:cubicBezTo>
                    <a:pt x="35" y="24"/>
                    <a:pt x="34" y="25"/>
                    <a:pt x="34" y="26"/>
                  </a:cubicBezTo>
                  <a:cubicBezTo>
                    <a:pt x="33" y="27"/>
                    <a:pt x="34" y="27"/>
                    <a:pt x="32" y="28"/>
                  </a:cubicBezTo>
                  <a:cubicBezTo>
                    <a:pt x="32" y="29"/>
                    <a:pt x="31" y="30"/>
                    <a:pt x="31" y="31"/>
                  </a:cubicBezTo>
                  <a:cubicBezTo>
                    <a:pt x="30" y="31"/>
                    <a:pt x="29" y="34"/>
                    <a:pt x="29" y="34"/>
                  </a:cubicBezTo>
                  <a:cubicBezTo>
                    <a:pt x="28" y="34"/>
                    <a:pt x="28" y="33"/>
                    <a:pt x="28" y="33"/>
                  </a:cubicBezTo>
                  <a:cubicBezTo>
                    <a:pt x="27" y="33"/>
                    <a:pt x="26" y="34"/>
                    <a:pt x="26" y="35"/>
                  </a:cubicBezTo>
                  <a:cubicBezTo>
                    <a:pt x="25" y="36"/>
                    <a:pt x="26" y="38"/>
                    <a:pt x="26" y="40"/>
                  </a:cubicBezTo>
                  <a:cubicBezTo>
                    <a:pt x="26" y="40"/>
                    <a:pt x="26" y="41"/>
                    <a:pt x="26" y="42"/>
                  </a:cubicBezTo>
                  <a:cubicBezTo>
                    <a:pt x="25" y="42"/>
                    <a:pt x="23" y="42"/>
                    <a:pt x="22" y="42"/>
                  </a:cubicBezTo>
                  <a:cubicBezTo>
                    <a:pt x="22" y="42"/>
                    <a:pt x="21" y="43"/>
                    <a:pt x="21" y="44"/>
                  </a:cubicBezTo>
                  <a:cubicBezTo>
                    <a:pt x="21" y="45"/>
                    <a:pt x="21" y="46"/>
                    <a:pt x="20" y="46"/>
                  </a:cubicBezTo>
                  <a:cubicBezTo>
                    <a:pt x="19" y="48"/>
                    <a:pt x="17" y="47"/>
                    <a:pt x="15" y="48"/>
                  </a:cubicBezTo>
                  <a:cubicBezTo>
                    <a:pt x="14" y="49"/>
                    <a:pt x="15" y="51"/>
                    <a:pt x="14" y="52"/>
                  </a:cubicBezTo>
                  <a:cubicBezTo>
                    <a:pt x="12" y="53"/>
                    <a:pt x="11" y="52"/>
                    <a:pt x="10" y="52"/>
                  </a:cubicBezTo>
                  <a:cubicBezTo>
                    <a:pt x="9" y="53"/>
                    <a:pt x="6" y="55"/>
                    <a:pt x="5" y="53"/>
                  </a:cubicBezTo>
                  <a:cubicBezTo>
                    <a:pt x="5" y="53"/>
                    <a:pt x="4" y="51"/>
                    <a:pt x="4" y="50"/>
                  </a:cubicBezTo>
                  <a:cubicBezTo>
                    <a:pt x="3" y="48"/>
                    <a:pt x="2" y="47"/>
                    <a:pt x="2" y="45"/>
                  </a:cubicBezTo>
                  <a:cubicBezTo>
                    <a:pt x="1" y="44"/>
                    <a:pt x="0" y="42"/>
                    <a:pt x="1" y="41"/>
                  </a:cubicBezTo>
                  <a:cubicBezTo>
                    <a:pt x="2" y="41"/>
                    <a:pt x="3" y="41"/>
                    <a:pt x="3" y="40"/>
                  </a:cubicBezTo>
                  <a:cubicBezTo>
                    <a:pt x="4" y="40"/>
                    <a:pt x="5" y="39"/>
                    <a:pt x="6" y="39"/>
                  </a:cubicBezTo>
                  <a:cubicBezTo>
                    <a:pt x="7" y="39"/>
                    <a:pt x="8" y="39"/>
                    <a:pt x="8" y="38"/>
                  </a:cubicBezTo>
                  <a:cubicBezTo>
                    <a:pt x="9" y="38"/>
                    <a:pt x="10" y="37"/>
                    <a:pt x="11" y="37"/>
                  </a:cubicBezTo>
                  <a:cubicBezTo>
                    <a:pt x="13" y="36"/>
                    <a:pt x="14" y="35"/>
                    <a:pt x="15" y="33"/>
                  </a:cubicBezTo>
                  <a:cubicBezTo>
                    <a:pt x="15" y="31"/>
                    <a:pt x="16" y="30"/>
                    <a:pt x="16" y="28"/>
                  </a:cubicBezTo>
                  <a:cubicBezTo>
                    <a:pt x="16" y="26"/>
                    <a:pt x="17" y="25"/>
                    <a:pt x="16" y="23"/>
                  </a:cubicBezTo>
                  <a:cubicBezTo>
                    <a:pt x="16" y="23"/>
                    <a:pt x="15" y="22"/>
                    <a:pt x="14" y="21"/>
                  </a:cubicBezTo>
                  <a:cubicBezTo>
                    <a:pt x="14" y="21"/>
                    <a:pt x="15" y="20"/>
                    <a:pt x="15" y="20"/>
                  </a:cubicBezTo>
                  <a:cubicBezTo>
                    <a:pt x="15" y="19"/>
                    <a:pt x="15" y="19"/>
                    <a:pt x="15" y="18"/>
                  </a:cubicBezTo>
                  <a:cubicBezTo>
                    <a:pt x="15" y="18"/>
                    <a:pt x="15" y="17"/>
                    <a:pt x="15" y="17"/>
                  </a:cubicBezTo>
                  <a:cubicBezTo>
                    <a:pt x="16" y="16"/>
                    <a:pt x="15" y="16"/>
                    <a:pt x="16" y="15"/>
                  </a:cubicBezTo>
                  <a:cubicBezTo>
                    <a:pt x="16" y="14"/>
                    <a:pt x="16" y="14"/>
                    <a:pt x="17" y="13"/>
                  </a:cubicBezTo>
                  <a:cubicBezTo>
                    <a:pt x="18" y="12"/>
                    <a:pt x="17" y="11"/>
                    <a:pt x="17" y="9"/>
                  </a:cubicBezTo>
                  <a:cubicBezTo>
                    <a:pt x="17" y="9"/>
                    <a:pt x="17" y="8"/>
                    <a:pt x="18" y="8"/>
                  </a:cubicBezTo>
                  <a:cubicBezTo>
                    <a:pt x="19" y="8"/>
                    <a:pt x="19" y="8"/>
                    <a:pt x="19" y="8"/>
                  </a:cubicBezTo>
                  <a:cubicBezTo>
                    <a:pt x="19" y="8"/>
                    <a:pt x="20" y="7"/>
                    <a:pt x="20" y="7"/>
                  </a:cubicBezTo>
                  <a:cubicBezTo>
                    <a:pt x="20" y="9"/>
                    <a:pt x="21" y="12"/>
                    <a:pt x="23" y="13"/>
                  </a:cubicBezTo>
                  <a:cubicBezTo>
                    <a:pt x="24" y="14"/>
                    <a:pt x="24" y="14"/>
                    <a:pt x="25" y="14"/>
                  </a:cubicBezTo>
                  <a:cubicBezTo>
                    <a:pt x="26" y="15"/>
                    <a:pt x="27" y="15"/>
                    <a:pt x="28" y="15"/>
                  </a:cubicBezTo>
                  <a:cubicBezTo>
                    <a:pt x="29" y="16"/>
                    <a:pt x="29" y="16"/>
                    <a:pt x="30" y="17"/>
                  </a:cubicBezTo>
                  <a:cubicBezTo>
                    <a:pt x="30" y="17"/>
                    <a:pt x="31" y="17"/>
                    <a:pt x="31" y="17"/>
                  </a:cubicBezTo>
                  <a:cubicBezTo>
                    <a:pt x="31" y="17"/>
                    <a:pt x="32" y="18"/>
                    <a:pt x="32" y="18"/>
                  </a:cubicBezTo>
                  <a:cubicBezTo>
                    <a:pt x="32" y="19"/>
                    <a:pt x="33" y="19"/>
                    <a:pt x="33" y="19"/>
                  </a:cubicBezTo>
                  <a:cubicBezTo>
                    <a:pt x="33" y="20"/>
                    <a:pt x="33" y="20"/>
                    <a:pt x="33" y="21"/>
                  </a:cubicBezTo>
                  <a:cubicBezTo>
                    <a:pt x="34" y="22"/>
                    <a:pt x="35" y="21"/>
                    <a:pt x="35" y="23"/>
                  </a:cubicBezTo>
                  <a:close/>
                  <a:moveTo>
                    <a:pt x="19" y="3"/>
                  </a:moveTo>
                  <a:cubicBezTo>
                    <a:pt x="19" y="4"/>
                    <a:pt x="20" y="3"/>
                    <a:pt x="20" y="2"/>
                  </a:cubicBezTo>
                  <a:cubicBezTo>
                    <a:pt x="20" y="2"/>
                    <a:pt x="21" y="1"/>
                    <a:pt x="21" y="0"/>
                  </a:cubicBezTo>
                  <a:cubicBezTo>
                    <a:pt x="20" y="0"/>
                    <a:pt x="19" y="1"/>
                    <a:pt x="19" y="1"/>
                  </a:cubicBezTo>
                  <a:cubicBezTo>
                    <a:pt x="19" y="2"/>
                    <a:pt x="19" y="2"/>
                    <a:pt x="19" y="3"/>
                  </a:cubicBezTo>
                  <a:cubicBezTo>
                    <a:pt x="19" y="3"/>
                    <a:pt x="19" y="3"/>
                    <a:pt x="19" y="3"/>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0" name="Freeform 74">
              <a:extLst>
                <a:ext uri="{FF2B5EF4-FFF2-40B4-BE49-F238E27FC236}">
                  <a16:creationId xmlns:a16="http://schemas.microsoft.com/office/drawing/2014/main" id="{DD4F2B79-2366-2A44-97C1-97F544872508}"/>
                </a:ext>
              </a:extLst>
            </p:cNvPr>
            <p:cNvSpPr>
              <a:spLocks/>
            </p:cNvSpPr>
            <p:nvPr/>
          </p:nvSpPr>
          <p:spPr bwMode="auto">
            <a:xfrm>
              <a:off x="5485162" y="266679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1" name="Freeform 75">
              <a:extLst>
                <a:ext uri="{FF2B5EF4-FFF2-40B4-BE49-F238E27FC236}">
                  <a16:creationId xmlns:a16="http://schemas.microsoft.com/office/drawing/2014/main" id="{EAE072C8-1F36-8A4B-A8F9-61E022C2558F}"/>
                </a:ext>
              </a:extLst>
            </p:cNvPr>
            <p:cNvSpPr>
              <a:spLocks/>
            </p:cNvSpPr>
            <p:nvPr/>
          </p:nvSpPr>
          <p:spPr bwMode="auto">
            <a:xfrm>
              <a:off x="5480399" y="2596947"/>
              <a:ext cx="217489" cy="160339"/>
            </a:xfrm>
            <a:custGeom>
              <a:avLst/>
              <a:gdLst>
                <a:gd name="T0" fmla="*/ 46 w 47"/>
                <a:gd name="T1" fmla="*/ 12 h 35"/>
                <a:gd name="T2" fmla="*/ 44 w 47"/>
                <a:gd name="T3" fmla="*/ 6 h 35"/>
                <a:gd name="T4" fmla="*/ 42 w 47"/>
                <a:gd name="T5" fmla="*/ 3 h 35"/>
                <a:gd name="T6" fmla="*/ 42 w 47"/>
                <a:gd name="T7" fmla="*/ 1 h 35"/>
                <a:gd name="T8" fmla="*/ 41 w 47"/>
                <a:gd name="T9" fmla="*/ 1 h 35"/>
                <a:gd name="T10" fmla="*/ 35 w 47"/>
                <a:gd name="T11" fmla="*/ 2 h 35"/>
                <a:gd name="T12" fmla="*/ 32 w 47"/>
                <a:gd name="T13" fmla="*/ 2 h 35"/>
                <a:gd name="T14" fmla="*/ 29 w 47"/>
                <a:gd name="T15" fmla="*/ 3 h 35"/>
                <a:gd name="T16" fmla="*/ 24 w 47"/>
                <a:gd name="T17" fmla="*/ 6 h 35"/>
                <a:gd name="T18" fmla="*/ 22 w 47"/>
                <a:gd name="T19" fmla="*/ 9 h 35"/>
                <a:gd name="T20" fmla="*/ 20 w 47"/>
                <a:gd name="T21" fmla="*/ 12 h 35"/>
                <a:gd name="T22" fmla="*/ 18 w 47"/>
                <a:gd name="T23" fmla="*/ 10 h 35"/>
                <a:gd name="T24" fmla="*/ 15 w 47"/>
                <a:gd name="T25" fmla="*/ 10 h 35"/>
                <a:gd name="T26" fmla="*/ 7 w 47"/>
                <a:gd name="T27" fmla="*/ 9 h 35"/>
                <a:gd name="T28" fmla="*/ 6 w 47"/>
                <a:gd name="T29" fmla="*/ 9 h 35"/>
                <a:gd name="T30" fmla="*/ 4 w 47"/>
                <a:gd name="T31" fmla="*/ 9 h 35"/>
                <a:gd name="T32" fmla="*/ 2 w 47"/>
                <a:gd name="T33" fmla="*/ 10 h 35"/>
                <a:gd name="T34" fmla="*/ 1 w 47"/>
                <a:gd name="T35" fmla="*/ 14 h 35"/>
                <a:gd name="T36" fmla="*/ 1 w 47"/>
                <a:gd name="T37" fmla="*/ 16 h 35"/>
                <a:gd name="T38" fmla="*/ 1 w 47"/>
                <a:gd name="T39" fmla="*/ 18 h 35"/>
                <a:gd name="T40" fmla="*/ 0 w 47"/>
                <a:gd name="T41" fmla="*/ 19 h 35"/>
                <a:gd name="T42" fmla="*/ 1 w 47"/>
                <a:gd name="T43" fmla="*/ 21 h 35"/>
                <a:gd name="T44" fmla="*/ 1 w 47"/>
                <a:gd name="T45" fmla="*/ 23 h 35"/>
                <a:gd name="T46" fmla="*/ 2 w 47"/>
                <a:gd name="T47" fmla="*/ 27 h 35"/>
                <a:gd name="T48" fmla="*/ 2 w 47"/>
                <a:gd name="T49" fmla="*/ 30 h 35"/>
                <a:gd name="T50" fmla="*/ 2 w 47"/>
                <a:gd name="T51" fmla="*/ 32 h 35"/>
                <a:gd name="T52" fmla="*/ 3 w 47"/>
                <a:gd name="T53" fmla="*/ 33 h 35"/>
                <a:gd name="T54" fmla="*/ 4 w 47"/>
                <a:gd name="T55" fmla="*/ 35 h 35"/>
                <a:gd name="T56" fmla="*/ 5 w 47"/>
                <a:gd name="T57" fmla="*/ 35 h 35"/>
                <a:gd name="T58" fmla="*/ 7 w 47"/>
                <a:gd name="T59" fmla="*/ 35 h 35"/>
                <a:gd name="T60" fmla="*/ 9 w 47"/>
                <a:gd name="T61" fmla="*/ 34 h 35"/>
                <a:gd name="T62" fmla="*/ 10 w 47"/>
                <a:gd name="T63" fmla="*/ 35 h 35"/>
                <a:gd name="T64" fmla="*/ 12 w 47"/>
                <a:gd name="T65" fmla="*/ 33 h 35"/>
                <a:gd name="T66" fmla="*/ 16 w 47"/>
                <a:gd name="T67" fmla="*/ 31 h 35"/>
                <a:gd name="T68" fmla="*/ 19 w 47"/>
                <a:gd name="T69" fmla="*/ 30 h 35"/>
                <a:gd name="T70" fmla="*/ 21 w 47"/>
                <a:gd name="T71" fmla="*/ 30 h 35"/>
                <a:gd name="T72" fmla="*/ 22 w 47"/>
                <a:gd name="T73" fmla="*/ 28 h 35"/>
                <a:gd name="T74" fmla="*/ 26 w 47"/>
                <a:gd name="T75" fmla="*/ 27 h 35"/>
                <a:gd name="T76" fmla="*/ 28 w 47"/>
                <a:gd name="T77" fmla="*/ 26 h 35"/>
                <a:gd name="T78" fmla="*/ 29 w 47"/>
                <a:gd name="T79" fmla="*/ 25 h 35"/>
                <a:gd name="T80" fmla="*/ 30 w 47"/>
                <a:gd name="T81" fmla="*/ 24 h 35"/>
                <a:gd name="T82" fmla="*/ 32 w 47"/>
                <a:gd name="T83" fmla="*/ 24 h 35"/>
                <a:gd name="T84" fmla="*/ 33 w 47"/>
                <a:gd name="T85" fmla="*/ 23 h 35"/>
                <a:gd name="T86" fmla="*/ 35 w 47"/>
                <a:gd name="T87" fmla="*/ 22 h 35"/>
                <a:gd name="T88" fmla="*/ 39 w 47"/>
                <a:gd name="T89" fmla="*/ 21 h 35"/>
                <a:gd name="T90" fmla="*/ 41 w 47"/>
                <a:gd name="T91" fmla="*/ 20 h 35"/>
                <a:gd name="T92" fmla="*/ 42 w 47"/>
                <a:gd name="T93" fmla="*/ 20 h 35"/>
                <a:gd name="T94" fmla="*/ 42 w 47"/>
                <a:gd name="T95" fmla="*/ 18 h 35"/>
                <a:gd name="T96" fmla="*/ 44 w 47"/>
                <a:gd name="T97" fmla="*/ 14 h 35"/>
                <a:gd name="T98" fmla="*/ 45 w 47"/>
                <a:gd name="T99" fmla="*/ 14 h 35"/>
                <a:gd name="T100" fmla="*/ 46 w 47"/>
                <a:gd name="T10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35">
                  <a:moveTo>
                    <a:pt x="46" y="12"/>
                  </a:moveTo>
                  <a:cubicBezTo>
                    <a:pt x="46" y="10"/>
                    <a:pt x="45" y="8"/>
                    <a:pt x="44" y="6"/>
                  </a:cubicBezTo>
                  <a:cubicBezTo>
                    <a:pt x="43" y="5"/>
                    <a:pt x="43" y="4"/>
                    <a:pt x="42" y="3"/>
                  </a:cubicBezTo>
                  <a:cubicBezTo>
                    <a:pt x="42" y="2"/>
                    <a:pt x="42" y="1"/>
                    <a:pt x="42" y="1"/>
                  </a:cubicBezTo>
                  <a:cubicBezTo>
                    <a:pt x="41" y="0"/>
                    <a:pt x="42" y="1"/>
                    <a:pt x="41" y="1"/>
                  </a:cubicBezTo>
                  <a:cubicBezTo>
                    <a:pt x="39" y="1"/>
                    <a:pt x="37" y="1"/>
                    <a:pt x="35" y="2"/>
                  </a:cubicBezTo>
                  <a:cubicBezTo>
                    <a:pt x="34" y="2"/>
                    <a:pt x="33" y="2"/>
                    <a:pt x="32" y="2"/>
                  </a:cubicBezTo>
                  <a:cubicBezTo>
                    <a:pt x="31" y="2"/>
                    <a:pt x="30" y="2"/>
                    <a:pt x="29" y="3"/>
                  </a:cubicBezTo>
                  <a:cubicBezTo>
                    <a:pt x="27" y="3"/>
                    <a:pt x="25" y="4"/>
                    <a:pt x="24" y="6"/>
                  </a:cubicBezTo>
                  <a:cubicBezTo>
                    <a:pt x="23" y="7"/>
                    <a:pt x="22" y="8"/>
                    <a:pt x="22" y="9"/>
                  </a:cubicBezTo>
                  <a:cubicBezTo>
                    <a:pt x="21" y="10"/>
                    <a:pt x="21" y="11"/>
                    <a:pt x="20" y="12"/>
                  </a:cubicBezTo>
                  <a:cubicBezTo>
                    <a:pt x="19" y="12"/>
                    <a:pt x="19" y="11"/>
                    <a:pt x="18" y="10"/>
                  </a:cubicBezTo>
                  <a:cubicBezTo>
                    <a:pt x="18" y="10"/>
                    <a:pt x="16" y="10"/>
                    <a:pt x="15" y="10"/>
                  </a:cubicBezTo>
                  <a:cubicBezTo>
                    <a:pt x="12" y="9"/>
                    <a:pt x="10" y="8"/>
                    <a:pt x="7" y="9"/>
                  </a:cubicBezTo>
                  <a:cubicBezTo>
                    <a:pt x="6" y="9"/>
                    <a:pt x="6" y="9"/>
                    <a:pt x="6" y="9"/>
                  </a:cubicBezTo>
                  <a:cubicBezTo>
                    <a:pt x="5" y="9"/>
                    <a:pt x="5" y="9"/>
                    <a:pt x="4" y="9"/>
                  </a:cubicBezTo>
                  <a:cubicBezTo>
                    <a:pt x="2" y="8"/>
                    <a:pt x="2" y="9"/>
                    <a:pt x="2" y="10"/>
                  </a:cubicBezTo>
                  <a:cubicBezTo>
                    <a:pt x="2" y="12"/>
                    <a:pt x="2" y="13"/>
                    <a:pt x="1" y="14"/>
                  </a:cubicBezTo>
                  <a:cubicBezTo>
                    <a:pt x="1" y="15"/>
                    <a:pt x="1" y="15"/>
                    <a:pt x="1" y="16"/>
                  </a:cubicBezTo>
                  <a:cubicBezTo>
                    <a:pt x="1" y="16"/>
                    <a:pt x="1" y="17"/>
                    <a:pt x="1" y="18"/>
                  </a:cubicBezTo>
                  <a:cubicBezTo>
                    <a:pt x="1" y="18"/>
                    <a:pt x="0" y="19"/>
                    <a:pt x="0" y="19"/>
                  </a:cubicBezTo>
                  <a:cubicBezTo>
                    <a:pt x="0" y="20"/>
                    <a:pt x="1" y="21"/>
                    <a:pt x="1" y="21"/>
                  </a:cubicBezTo>
                  <a:cubicBezTo>
                    <a:pt x="1" y="22"/>
                    <a:pt x="1" y="23"/>
                    <a:pt x="1" y="23"/>
                  </a:cubicBezTo>
                  <a:cubicBezTo>
                    <a:pt x="1" y="24"/>
                    <a:pt x="1" y="26"/>
                    <a:pt x="2" y="27"/>
                  </a:cubicBezTo>
                  <a:cubicBezTo>
                    <a:pt x="2" y="28"/>
                    <a:pt x="3" y="29"/>
                    <a:pt x="2" y="30"/>
                  </a:cubicBezTo>
                  <a:cubicBezTo>
                    <a:pt x="2" y="31"/>
                    <a:pt x="2" y="31"/>
                    <a:pt x="2" y="32"/>
                  </a:cubicBezTo>
                  <a:cubicBezTo>
                    <a:pt x="2" y="33"/>
                    <a:pt x="2" y="32"/>
                    <a:pt x="3" y="33"/>
                  </a:cubicBezTo>
                  <a:cubicBezTo>
                    <a:pt x="3" y="34"/>
                    <a:pt x="3" y="35"/>
                    <a:pt x="4" y="35"/>
                  </a:cubicBezTo>
                  <a:cubicBezTo>
                    <a:pt x="4" y="35"/>
                    <a:pt x="5" y="35"/>
                    <a:pt x="5" y="35"/>
                  </a:cubicBezTo>
                  <a:cubicBezTo>
                    <a:pt x="6" y="35"/>
                    <a:pt x="7" y="35"/>
                    <a:pt x="7" y="35"/>
                  </a:cubicBezTo>
                  <a:cubicBezTo>
                    <a:pt x="8" y="35"/>
                    <a:pt x="8" y="34"/>
                    <a:pt x="9" y="34"/>
                  </a:cubicBezTo>
                  <a:cubicBezTo>
                    <a:pt x="9" y="34"/>
                    <a:pt x="10" y="35"/>
                    <a:pt x="10" y="35"/>
                  </a:cubicBezTo>
                  <a:cubicBezTo>
                    <a:pt x="12" y="34"/>
                    <a:pt x="11" y="34"/>
                    <a:pt x="12" y="33"/>
                  </a:cubicBezTo>
                  <a:cubicBezTo>
                    <a:pt x="13" y="31"/>
                    <a:pt x="14" y="31"/>
                    <a:pt x="16" y="31"/>
                  </a:cubicBezTo>
                  <a:cubicBezTo>
                    <a:pt x="17" y="31"/>
                    <a:pt x="18" y="31"/>
                    <a:pt x="19" y="30"/>
                  </a:cubicBezTo>
                  <a:cubicBezTo>
                    <a:pt x="20" y="30"/>
                    <a:pt x="20" y="30"/>
                    <a:pt x="21" y="30"/>
                  </a:cubicBezTo>
                  <a:cubicBezTo>
                    <a:pt x="21" y="29"/>
                    <a:pt x="21" y="28"/>
                    <a:pt x="22" y="28"/>
                  </a:cubicBezTo>
                  <a:cubicBezTo>
                    <a:pt x="23" y="27"/>
                    <a:pt x="25" y="28"/>
                    <a:pt x="26" y="27"/>
                  </a:cubicBezTo>
                  <a:cubicBezTo>
                    <a:pt x="27" y="27"/>
                    <a:pt x="27" y="27"/>
                    <a:pt x="28" y="26"/>
                  </a:cubicBezTo>
                  <a:cubicBezTo>
                    <a:pt x="28" y="26"/>
                    <a:pt x="28" y="25"/>
                    <a:pt x="29" y="25"/>
                  </a:cubicBezTo>
                  <a:cubicBezTo>
                    <a:pt x="29" y="24"/>
                    <a:pt x="30" y="24"/>
                    <a:pt x="30" y="24"/>
                  </a:cubicBezTo>
                  <a:cubicBezTo>
                    <a:pt x="31" y="24"/>
                    <a:pt x="31" y="24"/>
                    <a:pt x="32" y="24"/>
                  </a:cubicBezTo>
                  <a:cubicBezTo>
                    <a:pt x="32" y="23"/>
                    <a:pt x="33" y="24"/>
                    <a:pt x="33" y="23"/>
                  </a:cubicBezTo>
                  <a:cubicBezTo>
                    <a:pt x="34" y="23"/>
                    <a:pt x="35" y="23"/>
                    <a:pt x="35" y="22"/>
                  </a:cubicBezTo>
                  <a:cubicBezTo>
                    <a:pt x="37" y="21"/>
                    <a:pt x="38" y="22"/>
                    <a:pt x="39" y="21"/>
                  </a:cubicBezTo>
                  <a:cubicBezTo>
                    <a:pt x="40" y="20"/>
                    <a:pt x="40" y="20"/>
                    <a:pt x="41" y="20"/>
                  </a:cubicBezTo>
                  <a:cubicBezTo>
                    <a:pt x="41" y="20"/>
                    <a:pt x="42" y="20"/>
                    <a:pt x="42" y="20"/>
                  </a:cubicBezTo>
                  <a:cubicBezTo>
                    <a:pt x="42" y="19"/>
                    <a:pt x="42" y="18"/>
                    <a:pt x="42" y="18"/>
                  </a:cubicBezTo>
                  <a:cubicBezTo>
                    <a:pt x="42" y="17"/>
                    <a:pt x="43" y="15"/>
                    <a:pt x="44" y="14"/>
                  </a:cubicBezTo>
                  <a:cubicBezTo>
                    <a:pt x="44" y="14"/>
                    <a:pt x="44" y="14"/>
                    <a:pt x="45" y="14"/>
                  </a:cubicBezTo>
                  <a:cubicBezTo>
                    <a:pt x="45" y="13"/>
                    <a:pt x="47" y="13"/>
                    <a:pt x="46" y="1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2" name="Freeform 76">
              <a:extLst>
                <a:ext uri="{FF2B5EF4-FFF2-40B4-BE49-F238E27FC236}">
                  <a16:creationId xmlns:a16="http://schemas.microsoft.com/office/drawing/2014/main" id="{145D4C69-B93C-2D41-90C0-362CDE8FA0C9}"/>
                </a:ext>
              </a:extLst>
            </p:cNvPr>
            <p:cNvSpPr>
              <a:spLocks/>
            </p:cNvSpPr>
            <p:nvPr/>
          </p:nvSpPr>
          <p:spPr bwMode="auto">
            <a:xfrm>
              <a:off x="5313710" y="2257219"/>
              <a:ext cx="434979" cy="409578"/>
            </a:xfrm>
            <a:custGeom>
              <a:avLst/>
              <a:gdLst>
                <a:gd name="T0" fmla="*/ 37 w 94"/>
                <a:gd name="T1" fmla="*/ 87 h 89"/>
                <a:gd name="T2" fmla="*/ 42 w 94"/>
                <a:gd name="T3" fmla="*/ 83 h 89"/>
                <a:gd name="T4" fmla="*/ 53 w 94"/>
                <a:gd name="T5" fmla="*/ 84 h 89"/>
                <a:gd name="T6" fmla="*/ 57 w 94"/>
                <a:gd name="T7" fmla="*/ 85 h 89"/>
                <a:gd name="T8" fmla="*/ 59 w 94"/>
                <a:gd name="T9" fmla="*/ 80 h 89"/>
                <a:gd name="T10" fmla="*/ 70 w 94"/>
                <a:gd name="T11" fmla="*/ 76 h 89"/>
                <a:gd name="T12" fmla="*/ 78 w 94"/>
                <a:gd name="T13" fmla="*/ 75 h 89"/>
                <a:gd name="T14" fmla="*/ 80 w 94"/>
                <a:gd name="T15" fmla="*/ 73 h 89"/>
                <a:gd name="T16" fmla="*/ 88 w 94"/>
                <a:gd name="T17" fmla="*/ 70 h 89"/>
                <a:gd name="T18" fmla="*/ 93 w 94"/>
                <a:gd name="T19" fmla="*/ 60 h 89"/>
                <a:gd name="T20" fmla="*/ 91 w 94"/>
                <a:gd name="T21" fmla="*/ 54 h 89"/>
                <a:gd name="T22" fmla="*/ 87 w 94"/>
                <a:gd name="T23" fmla="*/ 53 h 89"/>
                <a:gd name="T24" fmla="*/ 85 w 94"/>
                <a:gd name="T25" fmla="*/ 53 h 89"/>
                <a:gd name="T26" fmla="*/ 78 w 94"/>
                <a:gd name="T27" fmla="*/ 49 h 89"/>
                <a:gd name="T28" fmla="*/ 76 w 94"/>
                <a:gd name="T29" fmla="*/ 45 h 89"/>
                <a:gd name="T30" fmla="*/ 73 w 94"/>
                <a:gd name="T31" fmla="*/ 43 h 89"/>
                <a:gd name="T32" fmla="*/ 71 w 94"/>
                <a:gd name="T33" fmla="*/ 38 h 89"/>
                <a:gd name="T34" fmla="*/ 68 w 94"/>
                <a:gd name="T35" fmla="*/ 34 h 89"/>
                <a:gd name="T36" fmla="*/ 68 w 94"/>
                <a:gd name="T37" fmla="*/ 31 h 89"/>
                <a:gd name="T38" fmla="*/ 66 w 94"/>
                <a:gd name="T39" fmla="*/ 29 h 89"/>
                <a:gd name="T40" fmla="*/ 63 w 94"/>
                <a:gd name="T41" fmla="*/ 25 h 89"/>
                <a:gd name="T42" fmla="*/ 62 w 94"/>
                <a:gd name="T43" fmla="*/ 23 h 89"/>
                <a:gd name="T44" fmla="*/ 59 w 94"/>
                <a:gd name="T45" fmla="*/ 21 h 89"/>
                <a:gd name="T46" fmla="*/ 55 w 94"/>
                <a:gd name="T47" fmla="*/ 18 h 89"/>
                <a:gd name="T48" fmla="*/ 45 w 94"/>
                <a:gd name="T49" fmla="*/ 17 h 89"/>
                <a:gd name="T50" fmla="*/ 39 w 94"/>
                <a:gd name="T51" fmla="*/ 12 h 89"/>
                <a:gd name="T52" fmla="*/ 34 w 94"/>
                <a:gd name="T53" fmla="*/ 7 h 89"/>
                <a:gd name="T54" fmla="*/ 31 w 94"/>
                <a:gd name="T55" fmla="*/ 5 h 89"/>
                <a:gd name="T56" fmla="*/ 23 w 94"/>
                <a:gd name="T57" fmla="*/ 0 h 89"/>
                <a:gd name="T58" fmla="*/ 15 w 94"/>
                <a:gd name="T59" fmla="*/ 2 h 89"/>
                <a:gd name="T60" fmla="*/ 13 w 94"/>
                <a:gd name="T61" fmla="*/ 6 h 89"/>
                <a:gd name="T62" fmla="*/ 15 w 94"/>
                <a:gd name="T63" fmla="*/ 9 h 89"/>
                <a:gd name="T64" fmla="*/ 12 w 94"/>
                <a:gd name="T65" fmla="*/ 12 h 89"/>
                <a:gd name="T66" fmla="*/ 9 w 94"/>
                <a:gd name="T67" fmla="*/ 15 h 89"/>
                <a:gd name="T68" fmla="*/ 2 w 94"/>
                <a:gd name="T69" fmla="*/ 16 h 89"/>
                <a:gd name="T70" fmla="*/ 0 w 94"/>
                <a:gd name="T71" fmla="*/ 23 h 89"/>
                <a:gd name="T72" fmla="*/ 3 w 94"/>
                <a:gd name="T73" fmla="*/ 23 h 89"/>
                <a:gd name="T74" fmla="*/ 4 w 94"/>
                <a:gd name="T75" fmla="*/ 27 h 89"/>
                <a:gd name="T76" fmla="*/ 6 w 94"/>
                <a:gd name="T77" fmla="*/ 30 h 89"/>
                <a:gd name="T78" fmla="*/ 7 w 94"/>
                <a:gd name="T79" fmla="*/ 32 h 89"/>
                <a:gd name="T80" fmla="*/ 9 w 94"/>
                <a:gd name="T81" fmla="*/ 36 h 89"/>
                <a:gd name="T82" fmla="*/ 10 w 94"/>
                <a:gd name="T83" fmla="*/ 37 h 89"/>
                <a:gd name="T84" fmla="*/ 12 w 94"/>
                <a:gd name="T85" fmla="*/ 41 h 89"/>
                <a:gd name="T86" fmla="*/ 13 w 94"/>
                <a:gd name="T87" fmla="*/ 45 h 89"/>
                <a:gd name="T88" fmla="*/ 16 w 94"/>
                <a:gd name="T89" fmla="*/ 47 h 89"/>
                <a:gd name="T90" fmla="*/ 20 w 94"/>
                <a:gd name="T91" fmla="*/ 54 h 89"/>
                <a:gd name="T92" fmla="*/ 21 w 94"/>
                <a:gd name="T93" fmla="*/ 63 h 89"/>
                <a:gd name="T94" fmla="*/ 23 w 94"/>
                <a:gd name="T95" fmla="*/ 67 h 89"/>
                <a:gd name="T96" fmla="*/ 28 w 94"/>
                <a:gd name="T97" fmla="*/ 73 h 89"/>
                <a:gd name="T98" fmla="*/ 34 w 94"/>
                <a:gd name="T99" fmla="*/ 83 h 89"/>
                <a:gd name="T100" fmla="*/ 36 w 94"/>
                <a:gd name="T101" fmla="*/ 86 h 89"/>
                <a:gd name="T102" fmla="*/ 37 w 94"/>
                <a:gd name="T10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 h="89">
                  <a:moveTo>
                    <a:pt x="37" y="89"/>
                  </a:moveTo>
                  <a:cubicBezTo>
                    <a:pt x="37" y="88"/>
                    <a:pt x="37" y="88"/>
                    <a:pt x="37" y="87"/>
                  </a:cubicBezTo>
                  <a:cubicBezTo>
                    <a:pt x="38" y="86"/>
                    <a:pt x="38" y="85"/>
                    <a:pt x="38" y="84"/>
                  </a:cubicBezTo>
                  <a:cubicBezTo>
                    <a:pt x="38" y="82"/>
                    <a:pt x="41" y="84"/>
                    <a:pt x="42" y="83"/>
                  </a:cubicBezTo>
                  <a:cubicBezTo>
                    <a:pt x="44" y="83"/>
                    <a:pt x="46" y="83"/>
                    <a:pt x="48" y="83"/>
                  </a:cubicBezTo>
                  <a:cubicBezTo>
                    <a:pt x="50" y="84"/>
                    <a:pt x="51" y="84"/>
                    <a:pt x="53" y="84"/>
                  </a:cubicBezTo>
                  <a:cubicBezTo>
                    <a:pt x="54" y="84"/>
                    <a:pt x="54" y="84"/>
                    <a:pt x="55" y="85"/>
                  </a:cubicBezTo>
                  <a:cubicBezTo>
                    <a:pt x="55" y="86"/>
                    <a:pt x="56" y="86"/>
                    <a:pt x="57" y="85"/>
                  </a:cubicBezTo>
                  <a:cubicBezTo>
                    <a:pt x="57" y="85"/>
                    <a:pt x="57" y="84"/>
                    <a:pt x="58" y="83"/>
                  </a:cubicBezTo>
                  <a:cubicBezTo>
                    <a:pt x="58" y="82"/>
                    <a:pt x="59" y="81"/>
                    <a:pt x="59" y="80"/>
                  </a:cubicBezTo>
                  <a:cubicBezTo>
                    <a:pt x="61" y="78"/>
                    <a:pt x="64" y="77"/>
                    <a:pt x="67" y="76"/>
                  </a:cubicBezTo>
                  <a:cubicBezTo>
                    <a:pt x="68" y="76"/>
                    <a:pt x="69" y="76"/>
                    <a:pt x="70" y="76"/>
                  </a:cubicBezTo>
                  <a:cubicBezTo>
                    <a:pt x="71" y="76"/>
                    <a:pt x="72" y="75"/>
                    <a:pt x="73" y="75"/>
                  </a:cubicBezTo>
                  <a:cubicBezTo>
                    <a:pt x="73" y="75"/>
                    <a:pt x="78" y="74"/>
                    <a:pt x="78" y="75"/>
                  </a:cubicBezTo>
                  <a:cubicBezTo>
                    <a:pt x="78" y="74"/>
                    <a:pt x="79" y="74"/>
                    <a:pt x="79" y="74"/>
                  </a:cubicBezTo>
                  <a:cubicBezTo>
                    <a:pt x="79" y="74"/>
                    <a:pt x="80" y="74"/>
                    <a:pt x="80" y="73"/>
                  </a:cubicBezTo>
                  <a:cubicBezTo>
                    <a:pt x="82" y="73"/>
                    <a:pt x="83" y="72"/>
                    <a:pt x="84" y="72"/>
                  </a:cubicBezTo>
                  <a:cubicBezTo>
                    <a:pt x="85" y="71"/>
                    <a:pt x="87" y="71"/>
                    <a:pt x="88" y="70"/>
                  </a:cubicBezTo>
                  <a:cubicBezTo>
                    <a:pt x="89" y="70"/>
                    <a:pt x="90" y="69"/>
                    <a:pt x="91" y="68"/>
                  </a:cubicBezTo>
                  <a:cubicBezTo>
                    <a:pt x="92" y="66"/>
                    <a:pt x="93" y="63"/>
                    <a:pt x="93" y="60"/>
                  </a:cubicBezTo>
                  <a:cubicBezTo>
                    <a:pt x="93" y="59"/>
                    <a:pt x="94" y="58"/>
                    <a:pt x="94" y="57"/>
                  </a:cubicBezTo>
                  <a:cubicBezTo>
                    <a:pt x="93" y="56"/>
                    <a:pt x="92" y="55"/>
                    <a:pt x="91" y="54"/>
                  </a:cubicBezTo>
                  <a:cubicBezTo>
                    <a:pt x="91" y="55"/>
                    <a:pt x="90" y="54"/>
                    <a:pt x="90" y="54"/>
                  </a:cubicBezTo>
                  <a:cubicBezTo>
                    <a:pt x="89" y="54"/>
                    <a:pt x="88" y="54"/>
                    <a:pt x="87" y="53"/>
                  </a:cubicBezTo>
                  <a:cubicBezTo>
                    <a:pt x="86" y="53"/>
                    <a:pt x="86" y="54"/>
                    <a:pt x="85" y="53"/>
                  </a:cubicBezTo>
                  <a:cubicBezTo>
                    <a:pt x="85" y="53"/>
                    <a:pt x="85" y="53"/>
                    <a:pt x="85" y="53"/>
                  </a:cubicBezTo>
                  <a:cubicBezTo>
                    <a:pt x="84" y="53"/>
                    <a:pt x="83" y="53"/>
                    <a:pt x="82" y="53"/>
                  </a:cubicBezTo>
                  <a:cubicBezTo>
                    <a:pt x="79" y="53"/>
                    <a:pt x="80" y="51"/>
                    <a:pt x="78" y="49"/>
                  </a:cubicBezTo>
                  <a:cubicBezTo>
                    <a:pt x="77" y="48"/>
                    <a:pt x="75" y="46"/>
                    <a:pt x="75" y="45"/>
                  </a:cubicBezTo>
                  <a:cubicBezTo>
                    <a:pt x="76" y="45"/>
                    <a:pt x="76" y="45"/>
                    <a:pt x="76" y="45"/>
                  </a:cubicBezTo>
                  <a:cubicBezTo>
                    <a:pt x="76" y="45"/>
                    <a:pt x="75" y="44"/>
                    <a:pt x="74" y="43"/>
                  </a:cubicBezTo>
                  <a:cubicBezTo>
                    <a:pt x="74" y="43"/>
                    <a:pt x="73" y="43"/>
                    <a:pt x="73" y="43"/>
                  </a:cubicBezTo>
                  <a:cubicBezTo>
                    <a:pt x="73" y="43"/>
                    <a:pt x="73" y="43"/>
                    <a:pt x="72" y="42"/>
                  </a:cubicBezTo>
                  <a:cubicBezTo>
                    <a:pt x="71" y="41"/>
                    <a:pt x="71" y="39"/>
                    <a:pt x="71" y="38"/>
                  </a:cubicBezTo>
                  <a:cubicBezTo>
                    <a:pt x="70" y="37"/>
                    <a:pt x="69" y="37"/>
                    <a:pt x="69" y="36"/>
                  </a:cubicBezTo>
                  <a:cubicBezTo>
                    <a:pt x="68" y="36"/>
                    <a:pt x="69" y="35"/>
                    <a:pt x="68" y="34"/>
                  </a:cubicBezTo>
                  <a:cubicBezTo>
                    <a:pt x="69" y="34"/>
                    <a:pt x="69" y="34"/>
                    <a:pt x="69" y="33"/>
                  </a:cubicBezTo>
                  <a:cubicBezTo>
                    <a:pt x="69" y="32"/>
                    <a:pt x="68" y="32"/>
                    <a:pt x="68" y="31"/>
                  </a:cubicBezTo>
                  <a:cubicBezTo>
                    <a:pt x="67" y="31"/>
                    <a:pt x="67" y="30"/>
                    <a:pt x="67" y="29"/>
                  </a:cubicBezTo>
                  <a:cubicBezTo>
                    <a:pt x="67" y="29"/>
                    <a:pt x="66" y="29"/>
                    <a:pt x="66" y="29"/>
                  </a:cubicBezTo>
                  <a:cubicBezTo>
                    <a:pt x="66" y="28"/>
                    <a:pt x="65" y="27"/>
                    <a:pt x="65" y="26"/>
                  </a:cubicBezTo>
                  <a:cubicBezTo>
                    <a:pt x="65" y="26"/>
                    <a:pt x="63" y="26"/>
                    <a:pt x="63" y="25"/>
                  </a:cubicBezTo>
                  <a:cubicBezTo>
                    <a:pt x="63" y="25"/>
                    <a:pt x="64" y="25"/>
                    <a:pt x="63" y="24"/>
                  </a:cubicBezTo>
                  <a:cubicBezTo>
                    <a:pt x="63" y="24"/>
                    <a:pt x="62" y="23"/>
                    <a:pt x="62" y="23"/>
                  </a:cubicBezTo>
                  <a:cubicBezTo>
                    <a:pt x="62" y="23"/>
                    <a:pt x="63" y="21"/>
                    <a:pt x="62" y="21"/>
                  </a:cubicBezTo>
                  <a:cubicBezTo>
                    <a:pt x="61" y="20"/>
                    <a:pt x="60" y="21"/>
                    <a:pt x="59" y="21"/>
                  </a:cubicBezTo>
                  <a:cubicBezTo>
                    <a:pt x="58" y="20"/>
                    <a:pt x="58" y="19"/>
                    <a:pt x="57" y="19"/>
                  </a:cubicBezTo>
                  <a:cubicBezTo>
                    <a:pt x="57" y="18"/>
                    <a:pt x="56" y="18"/>
                    <a:pt x="55" y="18"/>
                  </a:cubicBezTo>
                  <a:cubicBezTo>
                    <a:pt x="53" y="18"/>
                    <a:pt x="50" y="18"/>
                    <a:pt x="48" y="18"/>
                  </a:cubicBezTo>
                  <a:cubicBezTo>
                    <a:pt x="47" y="17"/>
                    <a:pt x="46" y="17"/>
                    <a:pt x="45" y="17"/>
                  </a:cubicBezTo>
                  <a:cubicBezTo>
                    <a:pt x="44" y="16"/>
                    <a:pt x="43" y="15"/>
                    <a:pt x="42" y="14"/>
                  </a:cubicBezTo>
                  <a:cubicBezTo>
                    <a:pt x="42" y="13"/>
                    <a:pt x="40" y="13"/>
                    <a:pt x="39" y="12"/>
                  </a:cubicBezTo>
                  <a:cubicBezTo>
                    <a:pt x="38" y="12"/>
                    <a:pt x="38" y="11"/>
                    <a:pt x="37" y="10"/>
                  </a:cubicBezTo>
                  <a:cubicBezTo>
                    <a:pt x="36" y="9"/>
                    <a:pt x="35" y="8"/>
                    <a:pt x="34" y="7"/>
                  </a:cubicBezTo>
                  <a:cubicBezTo>
                    <a:pt x="34" y="7"/>
                    <a:pt x="33" y="6"/>
                    <a:pt x="33" y="6"/>
                  </a:cubicBezTo>
                  <a:cubicBezTo>
                    <a:pt x="32" y="5"/>
                    <a:pt x="32" y="5"/>
                    <a:pt x="31" y="5"/>
                  </a:cubicBezTo>
                  <a:cubicBezTo>
                    <a:pt x="29" y="4"/>
                    <a:pt x="28" y="2"/>
                    <a:pt x="26" y="1"/>
                  </a:cubicBezTo>
                  <a:cubicBezTo>
                    <a:pt x="25" y="0"/>
                    <a:pt x="24" y="0"/>
                    <a:pt x="23" y="0"/>
                  </a:cubicBezTo>
                  <a:cubicBezTo>
                    <a:pt x="21" y="0"/>
                    <a:pt x="21" y="0"/>
                    <a:pt x="20" y="1"/>
                  </a:cubicBezTo>
                  <a:cubicBezTo>
                    <a:pt x="19" y="1"/>
                    <a:pt x="17" y="1"/>
                    <a:pt x="15" y="2"/>
                  </a:cubicBezTo>
                  <a:cubicBezTo>
                    <a:pt x="14" y="2"/>
                    <a:pt x="12" y="3"/>
                    <a:pt x="11" y="3"/>
                  </a:cubicBezTo>
                  <a:cubicBezTo>
                    <a:pt x="11" y="4"/>
                    <a:pt x="13" y="6"/>
                    <a:pt x="13" y="6"/>
                  </a:cubicBezTo>
                  <a:cubicBezTo>
                    <a:pt x="14" y="6"/>
                    <a:pt x="15" y="8"/>
                    <a:pt x="15" y="9"/>
                  </a:cubicBezTo>
                  <a:cubicBezTo>
                    <a:pt x="15" y="9"/>
                    <a:pt x="14" y="9"/>
                    <a:pt x="15" y="9"/>
                  </a:cubicBezTo>
                  <a:cubicBezTo>
                    <a:pt x="14" y="9"/>
                    <a:pt x="14" y="10"/>
                    <a:pt x="14" y="10"/>
                  </a:cubicBezTo>
                  <a:cubicBezTo>
                    <a:pt x="13" y="11"/>
                    <a:pt x="13" y="11"/>
                    <a:pt x="12" y="12"/>
                  </a:cubicBezTo>
                  <a:cubicBezTo>
                    <a:pt x="11" y="12"/>
                    <a:pt x="10" y="13"/>
                    <a:pt x="10" y="13"/>
                  </a:cubicBezTo>
                  <a:cubicBezTo>
                    <a:pt x="9" y="13"/>
                    <a:pt x="9" y="14"/>
                    <a:pt x="9" y="15"/>
                  </a:cubicBezTo>
                  <a:cubicBezTo>
                    <a:pt x="9" y="15"/>
                    <a:pt x="7" y="17"/>
                    <a:pt x="6" y="17"/>
                  </a:cubicBezTo>
                  <a:cubicBezTo>
                    <a:pt x="6" y="17"/>
                    <a:pt x="2" y="16"/>
                    <a:pt x="2" y="16"/>
                  </a:cubicBezTo>
                  <a:cubicBezTo>
                    <a:pt x="1" y="17"/>
                    <a:pt x="1" y="19"/>
                    <a:pt x="1" y="20"/>
                  </a:cubicBezTo>
                  <a:cubicBezTo>
                    <a:pt x="1" y="21"/>
                    <a:pt x="0" y="23"/>
                    <a:pt x="0" y="23"/>
                  </a:cubicBezTo>
                  <a:cubicBezTo>
                    <a:pt x="0" y="23"/>
                    <a:pt x="1" y="23"/>
                    <a:pt x="2" y="23"/>
                  </a:cubicBezTo>
                  <a:cubicBezTo>
                    <a:pt x="3" y="23"/>
                    <a:pt x="2" y="23"/>
                    <a:pt x="3" y="23"/>
                  </a:cubicBezTo>
                  <a:cubicBezTo>
                    <a:pt x="3" y="24"/>
                    <a:pt x="3" y="25"/>
                    <a:pt x="3" y="25"/>
                  </a:cubicBezTo>
                  <a:cubicBezTo>
                    <a:pt x="3" y="26"/>
                    <a:pt x="3" y="27"/>
                    <a:pt x="4" y="27"/>
                  </a:cubicBezTo>
                  <a:cubicBezTo>
                    <a:pt x="4" y="28"/>
                    <a:pt x="5" y="28"/>
                    <a:pt x="5" y="28"/>
                  </a:cubicBezTo>
                  <a:cubicBezTo>
                    <a:pt x="5" y="29"/>
                    <a:pt x="5" y="30"/>
                    <a:pt x="6" y="30"/>
                  </a:cubicBezTo>
                  <a:cubicBezTo>
                    <a:pt x="6" y="30"/>
                    <a:pt x="6" y="31"/>
                    <a:pt x="6" y="31"/>
                  </a:cubicBezTo>
                  <a:cubicBezTo>
                    <a:pt x="6" y="31"/>
                    <a:pt x="6" y="31"/>
                    <a:pt x="7" y="32"/>
                  </a:cubicBezTo>
                  <a:cubicBezTo>
                    <a:pt x="7" y="32"/>
                    <a:pt x="7" y="33"/>
                    <a:pt x="7" y="33"/>
                  </a:cubicBezTo>
                  <a:cubicBezTo>
                    <a:pt x="8" y="34"/>
                    <a:pt x="8" y="35"/>
                    <a:pt x="9" y="36"/>
                  </a:cubicBezTo>
                  <a:cubicBezTo>
                    <a:pt x="9" y="36"/>
                    <a:pt x="9" y="36"/>
                    <a:pt x="9" y="36"/>
                  </a:cubicBezTo>
                  <a:cubicBezTo>
                    <a:pt x="9" y="37"/>
                    <a:pt x="10" y="37"/>
                    <a:pt x="10" y="37"/>
                  </a:cubicBezTo>
                  <a:cubicBezTo>
                    <a:pt x="10" y="38"/>
                    <a:pt x="10" y="38"/>
                    <a:pt x="11" y="39"/>
                  </a:cubicBezTo>
                  <a:cubicBezTo>
                    <a:pt x="11" y="40"/>
                    <a:pt x="12" y="40"/>
                    <a:pt x="12" y="41"/>
                  </a:cubicBezTo>
                  <a:cubicBezTo>
                    <a:pt x="11" y="42"/>
                    <a:pt x="11" y="42"/>
                    <a:pt x="11" y="42"/>
                  </a:cubicBezTo>
                  <a:cubicBezTo>
                    <a:pt x="12" y="43"/>
                    <a:pt x="12" y="44"/>
                    <a:pt x="13" y="45"/>
                  </a:cubicBezTo>
                  <a:cubicBezTo>
                    <a:pt x="13" y="45"/>
                    <a:pt x="14" y="46"/>
                    <a:pt x="14" y="46"/>
                  </a:cubicBezTo>
                  <a:cubicBezTo>
                    <a:pt x="15" y="46"/>
                    <a:pt x="15" y="46"/>
                    <a:pt x="16" y="47"/>
                  </a:cubicBezTo>
                  <a:cubicBezTo>
                    <a:pt x="17" y="47"/>
                    <a:pt x="17" y="49"/>
                    <a:pt x="18" y="51"/>
                  </a:cubicBezTo>
                  <a:cubicBezTo>
                    <a:pt x="19" y="52"/>
                    <a:pt x="19" y="53"/>
                    <a:pt x="20" y="54"/>
                  </a:cubicBezTo>
                  <a:cubicBezTo>
                    <a:pt x="20" y="56"/>
                    <a:pt x="20" y="58"/>
                    <a:pt x="20" y="59"/>
                  </a:cubicBezTo>
                  <a:cubicBezTo>
                    <a:pt x="20" y="60"/>
                    <a:pt x="20" y="62"/>
                    <a:pt x="21" y="63"/>
                  </a:cubicBezTo>
                  <a:cubicBezTo>
                    <a:pt x="21" y="64"/>
                    <a:pt x="21" y="64"/>
                    <a:pt x="22" y="65"/>
                  </a:cubicBezTo>
                  <a:cubicBezTo>
                    <a:pt x="22" y="65"/>
                    <a:pt x="22" y="66"/>
                    <a:pt x="23" y="67"/>
                  </a:cubicBezTo>
                  <a:cubicBezTo>
                    <a:pt x="24" y="68"/>
                    <a:pt x="25" y="68"/>
                    <a:pt x="26" y="69"/>
                  </a:cubicBezTo>
                  <a:cubicBezTo>
                    <a:pt x="27" y="70"/>
                    <a:pt x="28" y="72"/>
                    <a:pt x="28" y="73"/>
                  </a:cubicBezTo>
                  <a:cubicBezTo>
                    <a:pt x="30" y="76"/>
                    <a:pt x="30" y="79"/>
                    <a:pt x="33" y="81"/>
                  </a:cubicBezTo>
                  <a:cubicBezTo>
                    <a:pt x="33" y="82"/>
                    <a:pt x="34" y="82"/>
                    <a:pt x="34" y="83"/>
                  </a:cubicBezTo>
                  <a:cubicBezTo>
                    <a:pt x="34" y="83"/>
                    <a:pt x="34" y="84"/>
                    <a:pt x="34" y="84"/>
                  </a:cubicBezTo>
                  <a:cubicBezTo>
                    <a:pt x="35" y="85"/>
                    <a:pt x="35" y="85"/>
                    <a:pt x="36" y="86"/>
                  </a:cubicBezTo>
                  <a:cubicBezTo>
                    <a:pt x="36" y="87"/>
                    <a:pt x="36" y="88"/>
                    <a:pt x="37" y="89"/>
                  </a:cubicBezTo>
                  <a:cubicBezTo>
                    <a:pt x="37" y="89"/>
                    <a:pt x="37" y="89"/>
                    <a:pt x="37" y="89"/>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dirty="0"/>
            </a:p>
          </p:txBody>
        </p:sp>
        <p:sp>
          <p:nvSpPr>
            <p:cNvPr id="93" name="Freeform 77">
              <a:extLst>
                <a:ext uri="{FF2B5EF4-FFF2-40B4-BE49-F238E27FC236}">
                  <a16:creationId xmlns:a16="http://schemas.microsoft.com/office/drawing/2014/main" id="{8C7C8F28-2E56-B04B-B723-4A9145E2DDDD}"/>
                </a:ext>
              </a:extLst>
            </p:cNvPr>
            <p:cNvSpPr>
              <a:spLocks/>
            </p:cNvSpPr>
            <p:nvPr/>
          </p:nvSpPr>
          <p:spPr bwMode="auto">
            <a:xfrm>
              <a:off x="5678839" y="1963529"/>
              <a:ext cx="295278" cy="211139"/>
            </a:xfrm>
            <a:custGeom>
              <a:avLst/>
              <a:gdLst>
                <a:gd name="T0" fmla="*/ 2 w 64"/>
                <a:gd name="T1" fmla="*/ 10 h 46"/>
                <a:gd name="T2" fmla="*/ 4 w 64"/>
                <a:gd name="T3" fmla="*/ 4 h 46"/>
                <a:gd name="T4" fmla="*/ 8 w 64"/>
                <a:gd name="T5" fmla="*/ 8 h 46"/>
                <a:gd name="T6" fmla="*/ 9 w 64"/>
                <a:gd name="T7" fmla="*/ 12 h 46"/>
                <a:gd name="T8" fmla="*/ 8 w 64"/>
                <a:gd name="T9" fmla="*/ 13 h 46"/>
                <a:gd name="T10" fmla="*/ 5 w 64"/>
                <a:gd name="T11" fmla="*/ 13 h 46"/>
                <a:gd name="T12" fmla="*/ 2 w 64"/>
                <a:gd name="T13" fmla="*/ 13 h 46"/>
                <a:gd name="T14" fmla="*/ 4 w 64"/>
                <a:gd name="T15" fmla="*/ 17 h 46"/>
                <a:gd name="T16" fmla="*/ 5 w 64"/>
                <a:gd name="T17" fmla="*/ 20 h 46"/>
                <a:gd name="T18" fmla="*/ 4 w 64"/>
                <a:gd name="T19" fmla="*/ 22 h 46"/>
                <a:gd name="T20" fmla="*/ 6 w 64"/>
                <a:gd name="T21" fmla="*/ 23 h 46"/>
                <a:gd name="T22" fmla="*/ 7 w 64"/>
                <a:gd name="T23" fmla="*/ 26 h 46"/>
                <a:gd name="T24" fmla="*/ 6 w 64"/>
                <a:gd name="T25" fmla="*/ 30 h 46"/>
                <a:gd name="T26" fmla="*/ 10 w 64"/>
                <a:gd name="T27" fmla="*/ 33 h 46"/>
                <a:gd name="T28" fmla="*/ 15 w 64"/>
                <a:gd name="T29" fmla="*/ 29 h 46"/>
                <a:gd name="T30" fmla="*/ 22 w 64"/>
                <a:gd name="T31" fmla="*/ 29 h 46"/>
                <a:gd name="T32" fmla="*/ 25 w 64"/>
                <a:gd name="T33" fmla="*/ 30 h 46"/>
                <a:gd name="T34" fmla="*/ 29 w 64"/>
                <a:gd name="T35" fmla="*/ 32 h 46"/>
                <a:gd name="T36" fmla="*/ 31 w 64"/>
                <a:gd name="T37" fmla="*/ 33 h 46"/>
                <a:gd name="T38" fmla="*/ 33 w 64"/>
                <a:gd name="T39" fmla="*/ 35 h 46"/>
                <a:gd name="T40" fmla="*/ 37 w 64"/>
                <a:gd name="T41" fmla="*/ 37 h 46"/>
                <a:gd name="T42" fmla="*/ 39 w 64"/>
                <a:gd name="T43" fmla="*/ 43 h 46"/>
                <a:gd name="T44" fmla="*/ 41 w 64"/>
                <a:gd name="T45" fmla="*/ 45 h 46"/>
                <a:gd name="T46" fmla="*/ 48 w 64"/>
                <a:gd name="T47" fmla="*/ 45 h 46"/>
                <a:gd name="T48" fmla="*/ 53 w 64"/>
                <a:gd name="T49" fmla="*/ 40 h 46"/>
                <a:gd name="T50" fmla="*/ 55 w 64"/>
                <a:gd name="T51" fmla="*/ 36 h 46"/>
                <a:gd name="T52" fmla="*/ 56 w 64"/>
                <a:gd name="T53" fmla="*/ 35 h 46"/>
                <a:gd name="T54" fmla="*/ 59 w 64"/>
                <a:gd name="T55" fmla="*/ 34 h 46"/>
                <a:gd name="T56" fmla="*/ 61 w 64"/>
                <a:gd name="T57" fmla="*/ 33 h 46"/>
                <a:gd name="T58" fmla="*/ 63 w 64"/>
                <a:gd name="T59" fmla="*/ 32 h 46"/>
                <a:gd name="T60" fmla="*/ 63 w 64"/>
                <a:gd name="T61" fmla="*/ 29 h 46"/>
                <a:gd name="T62" fmla="*/ 55 w 64"/>
                <a:gd name="T63" fmla="*/ 24 h 46"/>
                <a:gd name="T64" fmla="*/ 52 w 64"/>
                <a:gd name="T65" fmla="*/ 22 h 46"/>
                <a:gd name="T66" fmla="*/ 50 w 64"/>
                <a:gd name="T67" fmla="*/ 21 h 46"/>
                <a:gd name="T68" fmla="*/ 46 w 64"/>
                <a:gd name="T69" fmla="*/ 17 h 46"/>
                <a:gd name="T70" fmla="*/ 43 w 64"/>
                <a:gd name="T71" fmla="*/ 13 h 46"/>
                <a:gd name="T72" fmla="*/ 40 w 64"/>
                <a:gd name="T73" fmla="*/ 9 h 46"/>
                <a:gd name="T74" fmla="*/ 36 w 64"/>
                <a:gd name="T75" fmla="*/ 9 h 46"/>
                <a:gd name="T76" fmla="*/ 35 w 64"/>
                <a:gd name="T77" fmla="*/ 8 h 46"/>
                <a:gd name="T78" fmla="*/ 35 w 64"/>
                <a:gd name="T79" fmla="*/ 6 h 46"/>
                <a:gd name="T80" fmla="*/ 34 w 64"/>
                <a:gd name="T81" fmla="*/ 3 h 46"/>
                <a:gd name="T82" fmla="*/ 31 w 64"/>
                <a:gd name="T83" fmla="*/ 2 h 46"/>
                <a:gd name="T84" fmla="*/ 26 w 64"/>
                <a:gd name="T85" fmla="*/ 1 h 46"/>
                <a:gd name="T86" fmla="*/ 25 w 64"/>
                <a:gd name="T87" fmla="*/ 2 h 46"/>
                <a:gd name="T88" fmla="*/ 23 w 64"/>
                <a:gd name="T89" fmla="*/ 4 h 46"/>
                <a:gd name="T90" fmla="*/ 20 w 64"/>
                <a:gd name="T91" fmla="*/ 7 h 46"/>
                <a:gd name="T92" fmla="*/ 19 w 64"/>
                <a:gd name="T93" fmla="*/ 10 h 46"/>
                <a:gd name="T94" fmla="*/ 16 w 64"/>
                <a:gd name="T95" fmla="*/ 9 h 46"/>
                <a:gd name="T96" fmla="*/ 12 w 64"/>
                <a:gd name="T97" fmla="*/ 7 h 46"/>
                <a:gd name="T98" fmla="*/ 9 w 64"/>
                <a:gd name="T99" fmla="*/ 3 h 46"/>
                <a:gd name="T100" fmla="*/ 3 w 64"/>
                <a:gd name="T101" fmla="*/ 4 h 46"/>
                <a:gd name="T102" fmla="*/ 0 w 64"/>
                <a:gd name="T103" fmla="*/ 5 h 46"/>
                <a:gd name="T104" fmla="*/ 1 w 64"/>
                <a:gd name="T10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46">
                  <a:moveTo>
                    <a:pt x="1" y="6"/>
                  </a:moveTo>
                  <a:cubicBezTo>
                    <a:pt x="1" y="7"/>
                    <a:pt x="1" y="9"/>
                    <a:pt x="2" y="10"/>
                  </a:cubicBezTo>
                  <a:cubicBezTo>
                    <a:pt x="2" y="9"/>
                    <a:pt x="2" y="7"/>
                    <a:pt x="2" y="6"/>
                  </a:cubicBezTo>
                  <a:cubicBezTo>
                    <a:pt x="3" y="5"/>
                    <a:pt x="3" y="4"/>
                    <a:pt x="4" y="4"/>
                  </a:cubicBezTo>
                  <a:cubicBezTo>
                    <a:pt x="6" y="4"/>
                    <a:pt x="7" y="4"/>
                    <a:pt x="7" y="5"/>
                  </a:cubicBezTo>
                  <a:cubicBezTo>
                    <a:pt x="7" y="6"/>
                    <a:pt x="7" y="8"/>
                    <a:pt x="8" y="8"/>
                  </a:cubicBezTo>
                  <a:cubicBezTo>
                    <a:pt x="9" y="9"/>
                    <a:pt x="10" y="9"/>
                    <a:pt x="11" y="10"/>
                  </a:cubicBezTo>
                  <a:cubicBezTo>
                    <a:pt x="11" y="12"/>
                    <a:pt x="10" y="12"/>
                    <a:pt x="9" y="12"/>
                  </a:cubicBezTo>
                  <a:cubicBezTo>
                    <a:pt x="9" y="12"/>
                    <a:pt x="9" y="12"/>
                    <a:pt x="8" y="12"/>
                  </a:cubicBezTo>
                  <a:cubicBezTo>
                    <a:pt x="8" y="12"/>
                    <a:pt x="8" y="12"/>
                    <a:pt x="8" y="13"/>
                  </a:cubicBezTo>
                  <a:cubicBezTo>
                    <a:pt x="7" y="13"/>
                    <a:pt x="6" y="13"/>
                    <a:pt x="6" y="13"/>
                  </a:cubicBezTo>
                  <a:cubicBezTo>
                    <a:pt x="6" y="13"/>
                    <a:pt x="6" y="13"/>
                    <a:pt x="5" y="13"/>
                  </a:cubicBezTo>
                  <a:cubicBezTo>
                    <a:pt x="5" y="13"/>
                    <a:pt x="5" y="13"/>
                    <a:pt x="4" y="13"/>
                  </a:cubicBezTo>
                  <a:cubicBezTo>
                    <a:pt x="3" y="13"/>
                    <a:pt x="2" y="12"/>
                    <a:pt x="2" y="13"/>
                  </a:cubicBezTo>
                  <a:cubicBezTo>
                    <a:pt x="1" y="14"/>
                    <a:pt x="1" y="15"/>
                    <a:pt x="2" y="16"/>
                  </a:cubicBezTo>
                  <a:cubicBezTo>
                    <a:pt x="2" y="18"/>
                    <a:pt x="2" y="18"/>
                    <a:pt x="4" y="17"/>
                  </a:cubicBezTo>
                  <a:cubicBezTo>
                    <a:pt x="5" y="17"/>
                    <a:pt x="4" y="18"/>
                    <a:pt x="5" y="19"/>
                  </a:cubicBezTo>
                  <a:cubicBezTo>
                    <a:pt x="5" y="20"/>
                    <a:pt x="6" y="20"/>
                    <a:pt x="5" y="20"/>
                  </a:cubicBezTo>
                  <a:cubicBezTo>
                    <a:pt x="4" y="20"/>
                    <a:pt x="4" y="20"/>
                    <a:pt x="4" y="21"/>
                  </a:cubicBezTo>
                  <a:cubicBezTo>
                    <a:pt x="4" y="21"/>
                    <a:pt x="3" y="22"/>
                    <a:pt x="4" y="22"/>
                  </a:cubicBezTo>
                  <a:cubicBezTo>
                    <a:pt x="4" y="22"/>
                    <a:pt x="5" y="22"/>
                    <a:pt x="5" y="22"/>
                  </a:cubicBezTo>
                  <a:cubicBezTo>
                    <a:pt x="5" y="22"/>
                    <a:pt x="5" y="22"/>
                    <a:pt x="6" y="23"/>
                  </a:cubicBezTo>
                  <a:cubicBezTo>
                    <a:pt x="6" y="23"/>
                    <a:pt x="7" y="23"/>
                    <a:pt x="7" y="24"/>
                  </a:cubicBezTo>
                  <a:cubicBezTo>
                    <a:pt x="7" y="24"/>
                    <a:pt x="7" y="25"/>
                    <a:pt x="7" y="26"/>
                  </a:cubicBezTo>
                  <a:cubicBezTo>
                    <a:pt x="7" y="26"/>
                    <a:pt x="7" y="27"/>
                    <a:pt x="7" y="28"/>
                  </a:cubicBezTo>
                  <a:cubicBezTo>
                    <a:pt x="7" y="29"/>
                    <a:pt x="6" y="29"/>
                    <a:pt x="6" y="30"/>
                  </a:cubicBezTo>
                  <a:cubicBezTo>
                    <a:pt x="6" y="31"/>
                    <a:pt x="6" y="32"/>
                    <a:pt x="7" y="33"/>
                  </a:cubicBezTo>
                  <a:cubicBezTo>
                    <a:pt x="8" y="33"/>
                    <a:pt x="9" y="33"/>
                    <a:pt x="10" y="33"/>
                  </a:cubicBezTo>
                  <a:cubicBezTo>
                    <a:pt x="11" y="32"/>
                    <a:pt x="11" y="31"/>
                    <a:pt x="12" y="30"/>
                  </a:cubicBezTo>
                  <a:cubicBezTo>
                    <a:pt x="13" y="29"/>
                    <a:pt x="14" y="29"/>
                    <a:pt x="15" y="29"/>
                  </a:cubicBezTo>
                  <a:cubicBezTo>
                    <a:pt x="17" y="29"/>
                    <a:pt x="18" y="28"/>
                    <a:pt x="19" y="28"/>
                  </a:cubicBezTo>
                  <a:cubicBezTo>
                    <a:pt x="20" y="28"/>
                    <a:pt x="21" y="28"/>
                    <a:pt x="22" y="29"/>
                  </a:cubicBezTo>
                  <a:cubicBezTo>
                    <a:pt x="23" y="29"/>
                    <a:pt x="23" y="30"/>
                    <a:pt x="23" y="30"/>
                  </a:cubicBezTo>
                  <a:cubicBezTo>
                    <a:pt x="24" y="30"/>
                    <a:pt x="24" y="30"/>
                    <a:pt x="25" y="30"/>
                  </a:cubicBezTo>
                  <a:cubicBezTo>
                    <a:pt x="26" y="30"/>
                    <a:pt x="26" y="30"/>
                    <a:pt x="27" y="31"/>
                  </a:cubicBezTo>
                  <a:cubicBezTo>
                    <a:pt x="28" y="31"/>
                    <a:pt x="28" y="31"/>
                    <a:pt x="29" y="32"/>
                  </a:cubicBezTo>
                  <a:cubicBezTo>
                    <a:pt x="29" y="32"/>
                    <a:pt x="30" y="32"/>
                    <a:pt x="31" y="32"/>
                  </a:cubicBezTo>
                  <a:cubicBezTo>
                    <a:pt x="32" y="32"/>
                    <a:pt x="31" y="33"/>
                    <a:pt x="31" y="33"/>
                  </a:cubicBezTo>
                  <a:cubicBezTo>
                    <a:pt x="32" y="34"/>
                    <a:pt x="31" y="34"/>
                    <a:pt x="32" y="34"/>
                  </a:cubicBezTo>
                  <a:cubicBezTo>
                    <a:pt x="32" y="34"/>
                    <a:pt x="33" y="34"/>
                    <a:pt x="33" y="35"/>
                  </a:cubicBezTo>
                  <a:cubicBezTo>
                    <a:pt x="34" y="35"/>
                    <a:pt x="34" y="35"/>
                    <a:pt x="34" y="36"/>
                  </a:cubicBezTo>
                  <a:cubicBezTo>
                    <a:pt x="35" y="36"/>
                    <a:pt x="36" y="37"/>
                    <a:pt x="37" y="37"/>
                  </a:cubicBezTo>
                  <a:cubicBezTo>
                    <a:pt x="39" y="38"/>
                    <a:pt x="39" y="38"/>
                    <a:pt x="39" y="40"/>
                  </a:cubicBezTo>
                  <a:cubicBezTo>
                    <a:pt x="39" y="41"/>
                    <a:pt x="39" y="42"/>
                    <a:pt x="39" y="43"/>
                  </a:cubicBezTo>
                  <a:cubicBezTo>
                    <a:pt x="40" y="44"/>
                    <a:pt x="40" y="44"/>
                    <a:pt x="40" y="44"/>
                  </a:cubicBezTo>
                  <a:cubicBezTo>
                    <a:pt x="41" y="44"/>
                    <a:pt x="41" y="45"/>
                    <a:pt x="41" y="45"/>
                  </a:cubicBezTo>
                  <a:cubicBezTo>
                    <a:pt x="42" y="45"/>
                    <a:pt x="43" y="45"/>
                    <a:pt x="44" y="45"/>
                  </a:cubicBezTo>
                  <a:cubicBezTo>
                    <a:pt x="45" y="46"/>
                    <a:pt x="46" y="46"/>
                    <a:pt x="48" y="45"/>
                  </a:cubicBezTo>
                  <a:cubicBezTo>
                    <a:pt x="48" y="44"/>
                    <a:pt x="49" y="43"/>
                    <a:pt x="49" y="43"/>
                  </a:cubicBezTo>
                  <a:cubicBezTo>
                    <a:pt x="50" y="41"/>
                    <a:pt x="51" y="41"/>
                    <a:pt x="53" y="40"/>
                  </a:cubicBezTo>
                  <a:cubicBezTo>
                    <a:pt x="53" y="40"/>
                    <a:pt x="55" y="40"/>
                    <a:pt x="55" y="38"/>
                  </a:cubicBezTo>
                  <a:cubicBezTo>
                    <a:pt x="55" y="37"/>
                    <a:pt x="55" y="37"/>
                    <a:pt x="55" y="36"/>
                  </a:cubicBezTo>
                  <a:cubicBezTo>
                    <a:pt x="55" y="36"/>
                    <a:pt x="56" y="36"/>
                    <a:pt x="56" y="36"/>
                  </a:cubicBezTo>
                  <a:cubicBezTo>
                    <a:pt x="56" y="36"/>
                    <a:pt x="56" y="35"/>
                    <a:pt x="56" y="35"/>
                  </a:cubicBezTo>
                  <a:cubicBezTo>
                    <a:pt x="57" y="34"/>
                    <a:pt x="57" y="34"/>
                    <a:pt x="58" y="34"/>
                  </a:cubicBezTo>
                  <a:cubicBezTo>
                    <a:pt x="58" y="34"/>
                    <a:pt x="59" y="34"/>
                    <a:pt x="59" y="34"/>
                  </a:cubicBezTo>
                  <a:cubicBezTo>
                    <a:pt x="59" y="34"/>
                    <a:pt x="59" y="33"/>
                    <a:pt x="59" y="33"/>
                  </a:cubicBezTo>
                  <a:cubicBezTo>
                    <a:pt x="60" y="32"/>
                    <a:pt x="60" y="32"/>
                    <a:pt x="61" y="33"/>
                  </a:cubicBezTo>
                  <a:cubicBezTo>
                    <a:pt x="61" y="33"/>
                    <a:pt x="63" y="33"/>
                    <a:pt x="63" y="33"/>
                  </a:cubicBezTo>
                  <a:cubicBezTo>
                    <a:pt x="63" y="33"/>
                    <a:pt x="63" y="32"/>
                    <a:pt x="63" y="32"/>
                  </a:cubicBezTo>
                  <a:cubicBezTo>
                    <a:pt x="63" y="31"/>
                    <a:pt x="64" y="31"/>
                    <a:pt x="64" y="31"/>
                  </a:cubicBezTo>
                  <a:cubicBezTo>
                    <a:pt x="64" y="30"/>
                    <a:pt x="64" y="29"/>
                    <a:pt x="63" y="29"/>
                  </a:cubicBezTo>
                  <a:cubicBezTo>
                    <a:pt x="62" y="28"/>
                    <a:pt x="60" y="28"/>
                    <a:pt x="59" y="27"/>
                  </a:cubicBezTo>
                  <a:cubicBezTo>
                    <a:pt x="58" y="26"/>
                    <a:pt x="56" y="25"/>
                    <a:pt x="55" y="24"/>
                  </a:cubicBezTo>
                  <a:cubicBezTo>
                    <a:pt x="54" y="24"/>
                    <a:pt x="53" y="23"/>
                    <a:pt x="52" y="23"/>
                  </a:cubicBezTo>
                  <a:cubicBezTo>
                    <a:pt x="52" y="23"/>
                    <a:pt x="52" y="22"/>
                    <a:pt x="52" y="22"/>
                  </a:cubicBezTo>
                  <a:cubicBezTo>
                    <a:pt x="51" y="22"/>
                    <a:pt x="51" y="22"/>
                    <a:pt x="51" y="22"/>
                  </a:cubicBezTo>
                  <a:cubicBezTo>
                    <a:pt x="50" y="22"/>
                    <a:pt x="50" y="22"/>
                    <a:pt x="50" y="21"/>
                  </a:cubicBezTo>
                  <a:cubicBezTo>
                    <a:pt x="49" y="20"/>
                    <a:pt x="48" y="19"/>
                    <a:pt x="47" y="18"/>
                  </a:cubicBezTo>
                  <a:cubicBezTo>
                    <a:pt x="47" y="18"/>
                    <a:pt x="46" y="17"/>
                    <a:pt x="46" y="17"/>
                  </a:cubicBezTo>
                  <a:cubicBezTo>
                    <a:pt x="45" y="16"/>
                    <a:pt x="45" y="15"/>
                    <a:pt x="44" y="14"/>
                  </a:cubicBezTo>
                  <a:cubicBezTo>
                    <a:pt x="44" y="14"/>
                    <a:pt x="43" y="14"/>
                    <a:pt x="43" y="13"/>
                  </a:cubicBezTo>
                  <a:cubicBezTo>
                    <a:pt x="42" y="12"/>
                    <a:pt x="43" y="11"/>
                    <a:pt x="42" y="10"/>
                  </a:cubicBezTo>
                  <a:cubicBezTo>
                    <a:pt x="41" y="9"/>
                    <a:pt x="41" y="9"/>
                    <a:pt x="40" y="9"/>
                  </a:cubicBezTo>
                  <a:cubicBezTo>
                    <a:pt x="39" y="9"/>
                    <a:pt x="38" y="9"/>
                    <a:pt x="38" y="9"/>
                  </a:cubicBezTo>
                  <a:cubicBezTo>
                    <a:pt x="37" y="9"/>
                    <a:pt x="37" y="9"/>
                    <a:pt x="36" y="9"/>
                  </a:cubicBezTo>
                  <a:cubicBezTo>
                    <a:pt x="36" y="9"/>
                    <a:pt x="36" y="9"/>
                    <a:pt x="36" y="9"/>
                  </a:cubicBezTo>
                  <a:cubicBezTo>
                    <a:pt x="35" y="8"/>
                    <a:pt x="35" y="8"/>
                    <a:pt x="35" y="8"/>
                  </a:cubicBezTo>
                  <a:cubicBezTo>
                    <a:pt x="35" y="8"/>
                    <a:pt x="35" y="7"/>
                    <a:pt x="35" y="7"/>
                  </a:cubicBezTo>
                  <a:cubicBezTo>
                    <a:pt x="35" y="7"/>
                    <a:pt x="35" y="6"/>
                    <a:pt x="35" y="6"/>
                  </a:cubicBezTo>
                  <a:cubicBezTo>
                    <a:pt x="35" y="5"/>
                    <a:pt x="34" y="5"/>
                    <a:pt x="34" y="4"/>
                  </a:cubicBezTo>
                  <a:cubicBezTo>
                    <a:pt x="34" y="4"/>
                    <a:pt x="34" y="4"/>
                    <a:pt x="34" y="3"/>
                  </a:cubicBezTo>
                  <a:cubicBezTo>
                    <a:pt x="33" y="3"/>
                    <a:pt x="33" y="3"/>
                    <a:pt x="32" y="3"/>
                  </a:cubicBezTo>
                  <a:cubicBezTo>
                    <a:pt x="31" y="3"/>
                    <a:pt x="31" y="3"/>
                    <a:pt x="31" y="2"/>
                  </a:cubicBezTo>
                  <a:cubicBezTo>
                    <a:pt x="30" y="2"/>
                    <a:pt x="29" y="1"/>
                    <a:pt x="28" y="1"/>
                  </a:cubicBezTo>
                  <a:cubicBezTo>
                    <a:pt x="28" y="0"/>
                    <a:pt x="26" y="1"/>
                    <a:pt x="26" y="1"/>
                  </a:cubicBezTo>
                  <a:cubicBezTo>
                    <a:pt x="26" y="1"/>
                    <a:pt x="27" y="1"/>
                    <a:pt x="26" y="2"/>
                  </a:cubicBezTo>
                  <a:cubicBezTo>
                    <a:pt x="26" y="2"/>
                    <a:pt x="25" y="2"/>
                    <a:pt x="25" y="2"/>
                  </a:cubicBezTo>
                  <a:cubicBezTo>
                    <a:pt x="24" y="3"/>
                    <a:pt x="25" y="3"/>
                    <a:pt x="24" y="4"/>
                  </a:cubicBezTo>
                  <a:cubicBezTo>
                    <a:pt x="24" y="4"/>
                    <a:pt x="23" y="4"/>
                    <a:pt x="23" y="4"/>
                  </a:cubicBezTo>
                  <a:cubicBezTo>
                    <a:pt x="22" y="4"/>
                    <a:pt x="22" y="4"/>
                    <a:pt x="22" y="4"/>
                  </a:cubicBezTo>
                  <a:cubicBezTo>
                    <a:pt x="21" y="5"/>
                    <a:pt x="20" y="6"/>
                    <a:pt x="20" y="7"/>
                  </a:cubicBezTo>
                  <a:cubicBezTo>
                    <a:pt x="21" y="8"/>
                    <a:pt x="21" y="8"/>
                    <a:pt x="21" y="9"/>
                  </a:cubicBezTo>
                  <a:cubicBezTo>
                    <a:pt x="21" y="10"/>
                    <a:pt x="20" y="10"/>
                    <a:pt x="19" y="10"/>
                  </a:cubicBezTo>
                  <a:cubicBezTo>
                    <a:pt x="18" y="10"/>
                    <a:pt x="17" y="10"/>
                    <a:pt x="17" y="9"/>
                  </a:cubicBezTo>
                  <a:cubicBezTo>
                    <a:pt x="16" y="9"/>
                    <a:pt x="16" y="9"/>
                    <a:pt x="16" y="9"/>
                  </a:cubicBezTo>
                  <a:cubicBezTo>
                    <a:pt x="15" y="9"/>
                    <a:pt x="15" y="10"/>
                    <a:pt x="14" y="10"/>
                  </a:cubicBezTo>
                  <a:cubicBezTo>
                    <a:pt x="13" y="9"/>
                    <a:pt x="13" y="8"/>
                    <a:pt x="12" y="7"/>
                  </a:cubicBezTo>
                  <a:cubicBezTo>
                    <a:pt x="12" y="6"/>
                    <a:pt x="12" y="6"/>
                    <a:pt x="11" y="5"/>
                  </a:cubicBezTo>
                  <a:cubicBezTo>
                    <a:pt x="11" y="4"/>
                    <a:pt x="9" y="4"/>
                    <a:pt x="9" y="3"/>
                  </a:cubicBezTo>
                  <a:cubicBezTo>
                    <a:pt x="8" y="3"/>
                    <a:pt x="6" y="3"/>
                    <a:pt x="5" y="3"/>
                  </a:cubicBezTo>
                  <a:cubicBezTo>
                    <a:pt x="4" y="4"/>
                    <a:pt x="3" y="3"/>
                    <a:pt x="3" y="4"/>
                  </a:cubicBezTo>
                  <a:cubicBezTo>
                    <a:pt x="2" y="4"/>
                    <a:pt x="2" y="5"/>
                    <a:pt x="2" y="5"/>
                  </a:cubicBezTo>
                  <a:cubicBezTo>
                    <a:pt x="1" y="5"/>
                    <a:pt x="0" y="5"/>
                    <a:pt x="0" y="5"/>
                  </a:cubicBezTo>
                  <a:cubicBezTo>
                    <a:pt x="0" y="5"/>
                    <a:pt x="1" y="6"/>
                    <a:pt x="1" y="6"/>
                  </a:cubicBezTo>
                  <a:cubicBezTo>
                    <a:pt x="1" y="6"/>
                    <a:pt x="0" y="6"/>
                    <a:pt x="1" y="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4" name="Freeform 78">
              <a:extLst>
                <a:ext uri="{FF2B5EF4-FFF2-40B4-BE49-F238E27FC236}">
                  <a16:creationId xmlns:a16="http://schemas.microsoft.com/office/drawing/2014/main" id="{2B90777F-201B-B143-BFC2-15E2F1CD6738}"/>
                </a:ext>
              </a:extLst>
            </p:cNvPr>
            <p:cNvSpPr>
              <a:spLocks noEditPoints="1"/>
            </p:cNvSpPr>
            <p:nvPr/>
          </p:nvSpPr>
          <p:spPr bwMode="auto">
            <a:xfrm>
              <a:off x="5512150" y="2046080"/>
              <a:ext cx="393703" cy="400053"/>
            </a:xfrm>
            <a:custGeom>
              <a:avLst/>
              <a:gdLst>
                <a:gd name="T0" fmla="*/ 6 w 85"/>
                <a:gd name="T1" fmla="*/ 13 h 87"/>
                <a:gd name="T2" fmla="*/ 6 w 85"/>
                <a:gd name="T3" fmla="*/ 17 h 87"/>
                <a:gd name="T4" fmla="*/ 4 w 85"/>
                <a:gd name="T5" fmla="*/ 12 h 87"/>
                <a:gd name="T6" fmla="*/ 4 w 85"/>
                <a:gd name="T7" fmla="*/ 9 h 87"/>
                <a:gd name="T8" fmla="*/ 5 w 85"/>
                <a:gd name="T9" fmla="*/ 11 h 87"/>
                <a:gd name="T10" fmla="*/ 82 w 85"/>
                <a:gd name="T11" fmla="*/ 69 h 87"/>
                <a:gd name="T12" fmla="*/ 76 w 85"/>
                <a:gd name="T13" fmla="*/ 62 h 87"/>
                <a:gd name="T14" fmla="*/ 75 w 85"/>
                <a:gd name="T15" fmla="*/ 58 h 87"/>
                <a:gd name="T16" fmla="*/ 77 w 85"/>
                <a:gd name="T17" fmla="*/ 50 h 87"/>
                <a:gd name="T18" fmla="*/ 73 w 85"/>
                <a:gd name="T19" fmla="*/ 43 h 87"/>
                <a:gd name="T20" fmla="*/ 72 w 85"/>
                <a:gd name="T21" fmla="*/ 37 h 87"/>
                <a:gd name="T22" fmla="*/ 76 w 85"/>
                <a:gd name="T23" fmla="*/ 26 h 87"/>
                <a:gd name="T24" fmla="*/ 72 w 85"/>
                <a:gd name="T25" fmla="*/ 19 h 87"/>
                <a:gd name="T26" fmla="*/ 67 w 85"/>
                <a:gd name="T27" fmla="*/ 15 h 87"/>
                <a:gd name="T28" fmla="*/ 60 w 85"/>
                <a:gd name="T29" fmla="*/ 12 h 87"/>
                <a:gd name="T30" fmla="*/ 49 w 85"/>
                <a:gd name="T31" fmla="*/ 12 h 87"/>
                <a:gd name="T32" fmla="*/ 43 w 85"/>
                <a:gd name="T33" fmla="*/ 15 h 87"/>
                <a:gd name="T34" fmla="*/ 41 w 85"/>
                <a:gd name="T35" fmla="*/ 18 h 87"/>
                <a:gd name="T36" fmla="*/ 30 w 85"/>
                <a:gd name="T37" fmla="*/ 19 h 87"/>
                <a:gd name="T38" fmla="*/ 24 w 85"/>
                <a:gd name="T39" fmla="*/ 14 h 87"/>
                <a:gd name="T40" fmla="*/ 17 w 85"/>
                <a:gd name="T41" fmla="*/ 6 h 87"/>
                <a:gd name="T42" fmla="*/ 16 w 85"/>
                <a:gd name="T43" fmla="*/ 1 h 87"/>
                <a:gd name="T44" fmla="*/ 13 w 85"/>
                <a:gd name="T45" fmla="*/ 3 h 87"/>
                <a:gd name="T46" fmla="*/ 8 w 85"/>
                <a:gd name="T47" fmla="*/ 6 h 87"/>
                <a:gd name="T48" fmla="*/ 0 w 85"/>
                <a:gd name="T49" fmla="*/ 4 h 87"/>
                <a:gd name="T50" fmla="*/ 1 w 85"/>
                <a:gd name="T51" fmla="*/ 12 h 87"/>
                <a:gd name="T52" fmla="*/ 3 w 85"/>
                <a:gd name="T53" fmla="*/ 18 h 87"/>
                <a:gd name="T54" fmla="*/ 5 w 85"/>
                <a:gd name="T55" fmla="*/ 21 h 87"/>
                <a:gd name="T56" fmla="*/ 8 w 85"/>
                <a:gd name="T57" fmla="*/ 25 h 87"/>
                <a:gd name="T58" fmla="*/ 7 w 85"/>
                <a:gd name="T59" fmla="*/ 29 h 87"/>
                <a:gd name="T60" fmla="*/ 8 w 85"/>
                <a:gd name="T61" fmla="*/ 38 h 87"/>
                <a:gd name="T62" fmla="*/ 12 w 85"/>
                <a:gd name="T63" fmla="*/ 43 h 87"/>
                <a:gd name="T64" fmla="*/ 15 w 85"/>
                <a:gd name="T65" fmla="*/ 45 h 87"/>
                <a:gd name="T66" fmla="*/ 17 w 85"/>
                <a:gd name="T67" fmla="*/ 53 h 87"/>
                <a:gd name="T68" fmla="*/ 18 w 85"/>
                <a:gd name="T69" fmla="*/ 56 h 87"/>
                <a:gd name="T70" fmla="*/ 18 w 85"/>
                <a:gd name="T71" fmla="*/ 58 h 87"/>
                <a:gd name="T72" fmla="*/ 21 w 85"/>
                <a:gd name="T73" fmla="*/ 56 h 87"/>
                <a:gd name="T74" fmla="*/ 22 w 85"/>
                <a:gd name="T75" fmla="*/ 57 h 87"/>
                <a:gd name="T76" fmla="*/ 25 w 85"/>
                <a:gd name="T77" fmla="*/ 57 h 87"/>
                <a:gd name="T78" fmla="*/ 28 w 85"/>
                <a:gd name="T79" fmla="*/ 61 h 87"/>
                <a:gd name="T80" fmla="*/ 29 w 85"/>
                <a:gd name="T81" fmla="*/ 64 h 87"/>
                <a:gd name="T82" fmla="*/ 31 w 85"/>
                <a:gd name="T83" fmla="*/ 70 h 87"/>
                <a:gd name="T84" fmla="*/ 36 w 85"/>
                <a:gd name="T85" fmla="*/ 72 h 87"/>
                <a:gd name="T86" fmla="*/ 42 w 85"/>
                <a:gd name="T87" fmla="*/ 77 h 87"/>
                <a:gd name="T88" fmla="*/ 47 w 85"/>
                <a:gd name="T89" fmla="*/ 78 h 87"/>
                <a:gd name="T90" fmla="*/ 49 w 85"/>
                <a:gd name="T91" fmla="*/ 78 h 87"/>
                <a:gd name="T92" fmla="*/ 57 w 85"/>
                <a:gd name="T93" fmla="*/ 77 h 87"/>
                <a:gd name="T94" fmla="*/ 59 w 85"/>
                <a:gd name="T95" fmla="*/ 83 h 87"/>
                <a:gd name="T96" fmla="*/ 63 w 85"/>
                <a:gd name="T97" fmla="*/ 84 h 87"/>
                <a:gd name="T98" fmla="*/ 67 w 85"/>
                <a:gd name="T99" fmla="*/ 85 h 87"/>
                <a:gd name="T100" fmla="*/ 72 w 85"/>
                <a:gd name="T101" fmla="*/ 86 h 87"/>
                <a:gd name="T102" fmla="*/ 74 w 85"/>
                <a:gd name="T103" fmla="*/ 86 h 87"/>
                <a:gd name="T104" fmla="*/ 78 w 85"/>
                <a:gd name="T105" fmla="*/ 83 h 87"/>
                <a:gd name="T106" fmla="*/ 81 w 85"/>
                <a:gd name="T107" fmla="*/ 78 h 87"/>
                <a:gd name="T108" fmla="*/ 85 w 85"/>
                <a:gd name="T109" fmla="*/ 7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87">
                  <a:moveTo>
                    <a:pt x="5" y="11"/>
                  </a:moveTo>
                  <a:cubicBezTo>
                    <a:pt x="5" y="12"/>
                    <a:pt x="5" y="11"/>
                    <a:pt x="5" y="12"/>
                  </a:cubicBezTo>
                  <a:cubicBezTo>
                    <a:pt x="5" y="12"/>
                    <a:pt x="6" y="13"/>
                    <a:pt x="6" y="13"/>
                  </a:cubicBezTo>
                  <a:cubicBezTo>
                    <a:pt x="7" y="13"/>
                    <a:pt x="8" y="14"/>
                    <a:pt x="7" y="15"/>
                  </a:cubicBezTo>
                  <a:cubicBezTo>
                    <a:pt x="7" y="15"/>
                    <a:pt x="6" y="15"/>
                    <a:pt x="6" y="16"/>
                  </a:cubicBezTo>
                  <a:cubicBezTo>
                    <a:pt x="6" y="16"/>
                    <a:pt x="6" y="16"/>
                    <a:pt x="6" y="17"/>
                  </a:cubicBezTo>
                  <a:cubicBezTo>
                    <a:pt x="5" y="17"/>
                    <a:pt x="5" y="16"/>
                    <a:pt x="5" y="15"/>
                  </a:cubicBezTo>
                  <a:cubicBezTo>
                    <a:pt x="5" y="14"/>
                    <a:pt x="5" y="14"/>
                    <a:pt x="5" y="13"/>
                  </a:cubicBezTo>
                  <a:cubicBezTo>
                    <a:pt x="4" y="12"/>
                    <a:pt x="4" y="12"/>
                    <a:pt x="4" y="12"/>
                  </a:cubicBezTo>
                  <a:cubicBezTo>
                    <a:pt x="4" y="11"/>
                    <a:pt x="4" y="11"/>
                    <a:pt x="4" y="11"/>
                  </a:cubicBezTo>
                  <a:cubicBezTo>
                    <a:pt x="4" y="10"/>
                    <a:pt x="4" y="10"/>
                    <a:pt x="3" y="10"/>
                  </a:cubicBezTo>
                  <a:cubicBezTo>
                    <a:pt x="3" y="10"/>
                    <a:pt x="3" y="9"/>
                    <a:pt x="4" y="9"/>
                  </a:cubicBezTo>
                  <a:cubicBezTo>
                    <a:pt x="5" y="9"/>
                    <a:pt x="6" y="10"/>
                    <a:pt x="6" y="11"/>
                  </a:cubicBezTo>
                  <a:cubicBezTo>
                    <a:pt x="5" y="11"/>
                    <a:pt x="5" y="11"/>
                    <a:pt x="5" y="11"/>
                  </a:cubicBezTo>
                  <a:cubicBezTo>
                    <a:pt x="5" y="11"/>
                    <a:pt x="5" y="11"/>
                    <a:pt x="5" y="11"/>
                  </a:cubicBezTo>
                  <a:close/>
                  <a:moveTo>
                    <a:pt x="84" y="74"/>
                  </a:moveTo>
                  <a:cubicBezTo>
                    <a:pt x="82" y="75"/>
                    <a:pt x="82" y="73"/>
                    <a:pt x="82" y="72"/>
                  </a:cubicBezTo>
                  <a:cubicBezTo>
                    <a:pt x="82" y="71"/>
                    <a:pt x="83" y="69"/>
                    <a:pt x="82" y="69"/>
                  </a:cubicBezTo>
                  <a:cubicBezTo>
                    <a:pt x="81" y="67"/>
                    <a:pt x="78" y="67"/>
                    <a:pt x="77" y="65"/>
                  </a:cubicBezTo>
                  <a:cubicBezTo>
                    <a:pt x="77" y="64"/>
                    <a:pt x="77" y="63"/>
                    <a:pt x="77" y="62"/>
                  </a:cubicBezTo>
                  <a:cubicBezTo>
                    <a:pt x="77" y="63"/>
                    <a:pt x="76" y="62"/>
                    <a:pt x="76" y="62"/>
                  </a:cubicBezTo>
                  <a:cubicBezTo>
                    <a:pt x="76" y="62"/>
                    <a:pt x="76" y="61"/>
                    <a:pt x="76" y="61"/>
                  </a:cubicBezTo>
                  <a:cubicBezTo>
                    <a:pt x="75" y="61"/>
                    <a:pt x="75" y="61"/>
                    <a:pt x="75" y="61"/>
                  </a:cubicBezTo>
                  <a:cubicBezTo>
                    <a:pt x="74" y="60"/>
                    <a:pt x="74" y="60"/>
                    <a:pt x="75" y="58"/>
                  </a:cubicBezTo>
                  <a:cubicBezTo>
                    <a:pt x="75" y="57"/>
                    <a:pt x="76" y="56"/>
                    <a:pt x="77" y="55"/>
                  </a:cubicBezTo>
                  <a:cubicBezTo>
                    <a:pt x="78" y="54"/>
                    <a:pt x="78" y="54"/>
                    <a:pt x="78" y="53"/>
                  </a:cubicBezTo>
                  <a:cubicBezTo>
                    <a:pt x="78" y="52"/>
                    <a:pt x="78" y="51"/>
                    <a:pt x="77" y="50"/>
                  </a:cubicBezTo>
                  <a:cubicBezTo>
                    <a:pt x="76" y="50"/>
                    <a:pt x="74" y="51"/>
                    <a:pt x="74" y="50"/>
                  </a:cubicBezTo>
                  <a:cubicBezTo>
                    <a:pt x="73" y="49"/>
                    <a:pt x="74" y="46"/>
                    <a:pt x="74" y="45"/>
                  </a:cubicBezTo>
                  <a:cubicBezTo>
                    <a:pt x="74" y="44"/>
                    <a:pt x="73" y="44"/>
                    <a:pt x="73" y="43"/>
                  </a:cubicBezTo>
                  <a:cubicBezTo>
                    <a:pt x="72" y="41"/>
                    <a:pt x="73" y="41"/>
                    <a:pt x="73" y="39"/>
                  </a:cubicBezTo>
                  <a:cubicBezTo>
                    <a:pt x="74" y="39"/>
                    <a:pt x="74" y="38"/>
                    <a:pt x="74" y="38"/>
                  </a:cubicBezTo>
                  <a:cubicBezTo>
                    <a:pt x="73" y="37"/>
                    <a:pt x="73" y="37"/>
                    <a:pt x="72" y="37"/>
                  </a:cubicBezTo>
                  <a:cubicBezTo>
                    <a:pt x="72" y="36"/>
                    <a:pt x="72" y="34"/>
                    <a:pt x="73" y="33"/>
                  </a:cubicBezTo>
                  <a:cubicBezTo>
                    <a:pt x="73" y="32"/>
                    <a:pt x="75" y="32"/>
                    <a:pt x="75" y="30"/>
                  </a:cubicBezTo>
                  <a:cubicBezTo>
                    <a:pt x="75" y="29"/>
                    <a:pt x="74" y="27"/>
                    <a:pt x="76" y="26"/>
                  </a:cubicBezTo>
                  <a:cubicBezTo>
                    <a:pt x="75" y="26"/>
                    <a:pt x="75" y="24"/>
                    <a:pt x="75" y="24"/>
                  </a:cubicBezTo>
                  <a:cubicBezTo>
                    <a:pt x="75" y="23"/>
                    <a:pt x="75" y="21"/>
                    <a:pt x="75" y="20"/>
                  </a:cubicBezTo>
                  <a:cubicBezTo>
                    <a:pt x="74" y="19"/>
                    <a:pt x="73" y="19"/>
                    <a:pt x="72" y="19"/>
                  </a:cubicBezTo>
                  <a:cubicBezTo>
                    <a:pt x="71" y="19"/>
                    <a:pt x="71" y="18"/>
                    <a:pt x="70" y="18"/>
                  </a:cubicBezTo>
                  <a:cubicBezTo>
                    <a:pt x="69" y="17"/>
                    <a:pt x="69" y="17"/>
                    <a:pt x="68" y="16"/>
                  </a:cubicBezTo>
                  <a:cubicBezTo>
                    <a:pt x="67" y="16"/>
                    <a:pt x="68" y="16"/>
                    <a:pt x="67" y="15"/>
                  </a:cubicBezTo>
                  <a:cubicBezTo>
                    <a:pt x="67" y="14"/>
                    <a:pt x="65" y="14"/>
                    <a:pt x="65" y="14"/>
                  </a:cubicBezTo>
                  <a:cubicBezTo>
                    <a:pt x="64" y="13"/>
                    <a:pt x="63" y="13"/>
                    <a:pt x="62" y="12"/>
                  </a:cubicBezTo>
                  <a:cubicBezTo>
                    <a:pt x="61" y="12"/>
                    <a:pt x="61" y="12"/>
                    <a:pt x="60" y="12"/>
                  </a:cubicBezTo>
                  <a:cubicBezTo>
                    <a:pt x="59" y="12"/>
                    <a:pt x="59" y="11"/>
                    <a:pt x="58" y="11"/>
                  </a:cubicBezTo>
                  <a:cubicBezTo>
                    <a:pt x="56" y="9"/>
                    <a:pt x="54" y="10"/>
                    <a:pt x="52" y="11"/>
                  </a:cubicBezTo>
                  <a:cubicBezTo>
                    <a:pt x="51" y="11"/>
                    <a:pt x="50" y="11"/>
                    <a:pt x="49" y="12"/>
                  </a:cubicBezTo>
                  <a:cubicBezTo>
                    <a:pt x="48" y="12"/>
                    <a:pt x="48" y="13"/>
                    <a:pt x="47" y="14"/>
                  </a:cubicBezTo>
                  <a:cubicBezTo>
                    <a:pt x="47" y="15"/>
                    <a:pt x="46" y="15"/>
                    <a:pt x="45" y="15"/>
                  </a:cubicBezTo>
                  <a:cubicBezTo>
                    <a:pt x="45" y="15"/>
                    <a:pt x="43" y="15"/>
                    <a:pt x="43" y="15"/>
                  </a:cubicBezTo>
                  <a:cubicBezTo>
                    <a:pt x="43" y="15"/>
                    <a:pt x="43" y="16"/>
                    <a:pt x="43" y="17"/>
                  </a:cubicBezTo>
                  <a:cubicBezTo>
                    <a:pt x="43" y="17"/>
                    <a:pt x="43" y="18"/>
                    <a:pt x="42" y="18"/>
                  </a:cubicBezTo>
                  <a:cubicBezTo>
                    <a:pt x="42" y="18"/>
                    <a:pt x="41" y="18"/>
                    <a:pt x="41" y="18"/>
                  </a:cubicBezTo>
                  <a:cubicBezTo>
                    <a:pt x="40" y="18"/>
                    <a:pt x="39" y="19"/>
                    <a:pt x="38" y="19"/>
                  </a:cubicBezTo>
                  <a:cubicBezTo>
                    <a:pt x="37" y="19"/>
                    <a:pt x="35" y="19"/>
                    <a:pt x="34" y="19"/>
                  </a:cubicBezTo>
                  <a:cubicBezTo>
                    <a:pt x="32" y="19"/>
                    <a:pt x="31" y="19"/>
                    <a:pt x="30" y="19"/>
                  </a:cubicBezTo>
                  <a:cubicBezTo>
                    <a:pt x="29" y="18"/>
                    <a:pt x="27" y="17"/>
                    <a:pt x="27" y="16"/>
                  </a:cubicBezTo>
                  <a:cubicBezTo>
                    <a:pt x="26" y="15"/>
                    <a:pt x="26" y="15"/>
                    <a:pt x="26" y="15"/>
                  </a:cubicBezTo>
                  <a:cubicBezTo>
                    <a:pt x="25" y="14"/>
                    <a:pt x="25" y="14"/>
                    <a:pt x="24" y="14"/>
                  </a:cubicBezTo>
                  <a:cubicBezTo>
                    <a:pt x="21" y="14"/>
                    <a:pt x="20" y="11"/>
                    <a:pt x="20" y="9"/>
                  </a:cubicBezTo>
                  <a:cubicBezTo>
                    <a:pt x="20" y="9"/>
                    <a:pt x="19" y="8"/>
                    <a:pt x="18" y="7"/>
                  </a:cubicBezTo>
                  <a:cubicBezTo>
                    <a:pt x="17" y="7"/>
                    <a:pt x="16" y="7"/>
                    <a:pt x="17" y="6"/>
                  </a:cubicBezTo>
                  <a:cubicBezTo>
                    <a:pt x="17" y="5"/>
                    <a:pt x="17" y="5"/>
                    <a:pt x="18" y="4"/>
                  </a:cubicBezTo>
                  <a:cubicBezTo>
                    <a:pt x="18" y="4"/>
                    <a:pt x="18" y="3"/>
                    <a:pt x="18" y="3"/>
                  </a:cubicBezTo>
                  <a:cubicBezTo>
                    <a:pt x="18" y="2"/>
                    <a:pt x="17" y="0"/>
                    <a:pt x="16" y="1"/>
                  </a:cubicBezTo>
                  <a:cubicBezTo>
                    <a:pt x="15" y="1"/>
                    <a:pt x="15" y="2"/>
                    <a:pt x="15" y="2"/>
                  </a:cubicBezTo>
                  <a:cubicBezTo>
                    <a:pt x="15" y="2"/>
                    <a:pt x="15" y="2"/>
                    <a:pt x="14" y="2"/>
                  </a:cubicBezTo>
                  <a:cubicBezTo>
                    <a:pt x="13" y="3"/>
                    <a:pt x="13" y="3"/>
                    <a:pt x="13" y="3"/>
                  </a:cubicBezTo>
                  <a:cubicBezTo>
                    <a:pt x="13" y="4"/>
                    <a:pt x="13" y="4"/>
                    <a:pt x="13" y="4"/>
                  </a:cubicBezTo>
                  <a:cubicBezTo>
                    <a:pt x="12" y="4"/>
                    <a:pt x="12" y="4"/>
                    <a:pt x="12" y="4"/>
                  </a:cubicBezTo>
                  <a:cubicBezTo>
                    <a:pt x="12" y="4"/>
                    <a:pt x="8" y="7"/>
                    <a:pt x="8" y="6"/>
                  </a:cubicBezTo>
                  <a:cubicBezTo>
                    <a:pt x="6" y="6"/>
                    <a:pt x="5" y="4"/>
                    <a:pt x="3" y="3"/>
                  </a:cubicBezTo>
                  <a:cubicBezTo>
                    <a:pt x="2" y="2"/>
                    <a:pt x="2" y="1"/>
                    <a:pt x="1" y="2"/>
                  </a:cubicBezTo>
                  <a:cubicBezTo>
                    <a:pt x="0" y="2"/>
                    <a:pt x="0" y="3"/>
                    <a:pt x="0" y="4"/>
                  </a:cubicBezTo>
                  <a:cubicBezTo>
                    <a:pt x="0" y="5"/>
                    <a:pt x="0" y="6"/>
                    <a:pt x="0" y="7"/>
                  </a:cubicBezTo>
                  <a:cubicBezTo>
                    <a:pt x="0" y="8"/>
                    <a:pt x="0" y="9"/>
                    <a:pt x="0" y="10"/>
                  </a:cubicBezTo>
                  <a:cubicBezTo>
                    <a:pt x="0" y="11"/>
                    <a:pt x="0" y="11"/>
                    <a:pt x="1" y="12"/>
                  </a:cubicBezTo>
                  <a:cubicBezTo>
                    <a:pt x="1" y="13"/>
                    <a:pt x="2" y="14"/>
                    <a:pt x="2" y="16"/>
                  </a:cubicBezTo>
                  <a:cubicBezTo>
                    <a:pt x="2" y="14"/>
                    <a:pt x="2" y="16"/>
                    <a:pt x="2" y="17"/>
                  </a:cubicBezTo>
                  <a:cubicBezTo>
                    <a:pt x="3" y="17"/>
                    <a:pt x="3" y="18"/>
                    <a:pt x="3" y="18"/>
                  </a:cubicBezTo>
                  <a:cubicBezTo>
                    <a:pt x="3" y="19"/>
                    <a:pt x="3" y="19"/>
                    <a:pt x="3" y="20"/>
                  </a:cubicBezTo>
                  <a:cubicBezTo>
                    <a:pt x="3" y="20"/>
                    <a:pt x="3" y="20"/>
                    <a:pt x="4" y="21"/>
                  </a:cubicBezTo>
                  <a:cubicBezTo>
                    <a:pt x="4" y="21"/>
                    <a:pt x="4" y="21"/>
                    <a:pt x="5" y="21"/>
                  </a:cubicBezTo>
                  <a:cubicBezTo>
                    <a:pt x="6" y="22"/>
                    <a:pt x="5" y="23"/>
                    <a:pt x="6" y="24"/>
                  </a:cubicBezTo>
                  <a:cubicBezTo>
                    <a:pt x="7" y="24"/>
                    <a:pt x="9" y="24"/>
                    <a:pt x="9" y="24"/>
                  </a:cubicBezTo>
                  <a:cubicBezTo>
                    <a:pt x="10" y="25"/>
                    <a:pt x="8" y="25"/>
                    <a:pt x="8" y="25"/>
                  </a:cubicBezTo>
                  <a:cubicBezTo>
                    <a:pt x="8" y="26"/>
                    <a:pt x="9" y="27"/>
                    <a:pt x="8" y="28"/>
                  </a:cubicBezTo>
                  <a:cubicBezTo>
                    <a:pt x="8" y="28"/>
                    <a:pt x="8" y="28"/>
                    <a:pt x="8" y="28"/>
                  </a:cubicBezTo>
                  <a:cubicBezTo>
                    <a:pt x="7" y="29"/>
                    <a:pt x="7" y="29"/>
                    <a:pt x="7" y="29"/>
                  </a:cubicBezTo>
                  <a:cubicBezTo>
                    <a:pt x="6" y="31"/>
                    <a:pt x="5" y="33"/>
                    <a:pt x="5" y="34"/>
                  </a:cubicBezTo>
                  <a:cubicBezTo>
                    <a:pt x="5" y="35"/>
                    <a:pt x="6" y="36"/>
                    <a:pt x="7" y="37"/>
                  </a:cubicBezTo>
                  <a:cubicBezTo>
                    <a:pt x="7" y="37"/>
                    <a:pt x="7" y="38"/>
                    <a:pt x="8" y="38"/>
                  </a:cubicBezTo>
                  <a:cubicBezTo>
                    <a:pt x="8" y="38"/>
                    <a:pt x="8" y="38"/>
                    <a:pt x="8" y="39"/>
                  </a:cubicBezTo>
                  <a:cubicBezTo>
                    <a:pt x="9" y="40"/>
                    <a:pt x="9" y="41"/>
                    <a:pt x="10" y="41"/>
                  </a:cubicBezTo>
                  <a:cubicBezTo>
                    <a:pt x="11" y="42"/>
                    <a:pt x="11" y="42"/>
                    <a:pt x="12" y="43"/>
                  </a:cubicBezTo>
                  <a:cubicBezTo>
                    <a:pt x="12" y="43"/>
                    <a:pt x="12" y="44"/>
                    <a:pt x="13" y="44"/>
                  </a:cubicBezTo>
                  <a:cubicBezTo>
                    <a:pt x="13" y="44"/>
                    <a:pt x="14" y="44"/>
                    <a:pt x="14" y="44"/>
                  </a:cubicBezTo>
                  <a:cubicBezTo>
                    <a:pt x="14" y="44"/>
                    <a:pt x="14" y="45"/>
                    <a:pt x="15" y="45"/>
                  </a:cubicBezTo>
                  <a:cubicBezTo>
                    <a:pt x="15" y="46"/>
                    <a:pt x="15" y="46"/>
                    <a:pt x="16" y="47"/>
                  </a:cubicBezTo>
                  <a:cubicBezTo>
                    <a:pt x="16" y="48"/>
                    <a:pt x="14" y="51"/>
                    <a:pt x="15" y="52"/>
                  </a:cubicBezTo>
                  <a:cubicBezTo>
                    <a:pt x="16" y="53"/>
                    <a:pt x="16" y="52"/>
                    <a:pt x="17" y="53"/>
                  </a:cubicBezTo>
                  <a:cubicBezTo>
                    <a:pt x="17" y="54"/>
                    <a:pt x="17" y="54"/>
                    <a:pt x="17" y="55"/>
                  </a:cubicBezTo>
                  <a:cubicBezTo>
                    <a:pt x="17" y="55"/>
                    <a:pt x="17" y="55"/>
                    <a:pt x="17" y="56"/>
                  </a:cubicBezTo>
                  <a:cubicBezTo>
                    <a:pt x="17" y="56"/>
                    <a:pt x="17" y="56"/>
                    <a:pt x="18" y="56"/>
                  </a:cubicBezTo>
                  <a:cubicBezTo>
                    <a:pt x="18" y="56"/>
                    <a:pt x="18" y="57"/>
                    <a:pt x="18" y="57"/>
                  </a:cubicBezTo>
                  <a:cubicBezTo>
                    <a:pt x="18" y="57"/>
                    <a:pt x="18" y="58"/>
                    <a:pt x="18" y="58"/>
                  </a:cubicBezTo>
                  <a:cubicBezTo>
                    <a:pt x="18" y="58"/>
                    <a:pt x="18" y="58"/>
                    <a:pt x="18" y="58"/>
                  </a:cubicBezTo>
                  <a:cubicBezTo>
                    <a:pt x="18" y="59"/>
                    <a:pt x="19" y="59"/>
                    <a:pt x="20" y="58"/>
                  </a:cubicBezTo>
                  <a:cubicBezTo>
                    <a:pt x="21" y="58"/>
                    <a:pt x="21" y="58"/>
                    <a:pt x="21" y="57"/>
                  </a:cubicBezTo>
                  <a:cubicBezTo>
                    <a:pt x="21" y="57"/>
                    <a:pt x="20" y="57"/>
                    <a:pt x="21" y="56"/>
                  </a:cubicBezTo>
                  <a:cubicBezTo>
                    <a:pt x="21" y="56"/>
                    <a:pt x="22" y="56"/>
                    <a:pt x="22" y="57"/>
                  </a:cubicBezTo>
                  <a:cubicBezTo>
                    <a:pt x="22" y="57"/>
                    <a:pt x="22" y="57"/>
                    <a:pt x="22" y="57"/>
                  </a:cubicBezTo>
                  <a:cubicBezTo>
                    <a:pt x="22" y="57"/>
                    <a:pt x="22" y="57"/>
                    <a:pt x="22" y="57"/>
                  </a:cubicBezTo>
                  <a:cubicBezTo>
                    <a:pt x="23" y="58"/>
                    <a:pt x="23" y="58"/>
                    <a:pt x="23" y="58"/>
                  </a:cubicBezTo>
                  <a:cubicBezTo>
                    <a:pt x="23" y="58"/>
                    <a:pt x="24" y="58"/>
                    <a:pt x="24" y="58"/>
                  </a:cubicBezTo>
                  <a:cubicBezTo>
                    <a:pt x="25" y="58"/>
                    <a:pt x="25" y="57"/>
                    <a:pt x="25" y="57"/>
                  </a:cubicBezTo>
                  <a:cubicBezTo>
                    <a:pt x="26" y="58"/>
                    <a:pt x="26" y="58"/>
                    <a:pt x="26" y="59"/>
                  </a:cubicBezTo>
                  <a:cubicBezTo>
                    <a:pt x="26" y="59"/>
                    <a:pt x="27" y="60"/>
                    <a:pt x="27" y="60"/>
                  </a:cubicBezTo>
                  <a:cubicBezTo>
                    <a:pt x="27" y="61"/>
                    <a:pt x="28" y="61"/>
                    <a:pt x="28" y="61"/>
                  </a:cubicBezTo>
                  <a:cubicBezTo>
                    <a:pt x="28" y="62"/>
                    <a:pt x="28" y="62"/>
                    <a:pt x="28" y="62"/>
                  </a:cubicBezTo>
                  <a:cubicBezTo>
                    <a:pt x="28" y="63"/>
                    <a:pt x="29" y="63"/>
                    <a:pt x="29" y="63"/>
                  </a:cubicBezTo>
                  <a:cubicBezTo>
                    <a:pt x="29" y="63"/>
                    <a:pt x="29" y="64"/>
                    <a:pt x="29" y="64"/>
                  </a:cubicBezTo>
                  <a:cubicBezTo>
                    <a:pt x="29" y="65"/>
                    <a:pt x="30" y="65"/>
                    <a:pt x="30" y="65"/>
                  </a:cubicBezTo>
                  <a:cubicBezTo>
                    <a:pt x="31" y="66"/>
                    <a:pt x="30" y="66"/>
                    <a:pt x="30" y="67"/>
                  </a:cubicBezTo>
                  <a:cubicBezTo>
                    <a:pt x="30" y="68"/>
                    <a:pt x="31" y="69"/>
                    <a:pt x="31" y="70"/>
                  </a:cubicBezTo>
                  <a:cubicBezTo>
                    <a:pt x="32" y="71"/>
                    <a:pt x="32" y="70"/>
                    <a:pt x="32" y="71"/>
                  </a:cubicBezTo>
                  <a:cubicBezTo>
                    <a:pt x="33" y="71"/>
                    <a:pt x="33" y="71"/>
                    <a:pt x="34" y="71"/>
                  </a:cubicBezTo>
                  <a:cubicBezTo>
                    <a:pt x="35" y="71"/>
                    <a:pt x="35" y="71"/>
                    <a:pt x="36" y="72"/>
                  </a:cubicBezTo>
                  <a:cubicBezTo>
                    <a:pt x="37" y="73"/>
                    <a:pt x="38" y="74"/>
                    <a:pt x="39" y="75"/>
                  </a:cubicBezTo>
                  <a:cubicBezTo>
                    <a:pt x="40" y="75"/>
                    <a:pt x="40" y="75"/>
                    <a:pt x="41" y="76"/>
                  </a:cubicBezTo>
                  <a:cubicBezTo>
                    <a:pt x="41" y="76"/>
                    <a:pt x="41" y="77"/>
                    <a:pt x="42" y="77"/>
                  </a:cubicBezTo>
                  <a:cubicBezTo>
                    <a:pt x="42" y="78"/>
                    <a:pt x="43" y="77"/>
                    <a:pt x="44" y="77"/>
                  </a:cubicBezTo>
                  <a:cubicBezTo>
                    <a:pt x="44" y="77"/>
                    <a:pt x="44" y="77"/>
                    <a:pt x="45" y="78"/>
                  </a:cubicBezTo>
                  <a:cubicBezTo>
                    <a:pt x="46" y="78"/>
                    <a:pt x="46" y="79"/>
                    <a:pt x="47" y="78"/>
                  </a:cubicBezTo>
                  <a:cubicBezTo>
                    <a:pt x="48" y="78"/>
                    <a:pt x="48" y="77"/>
                    <a:pt x="49" y="77"/>
                  </a:cubicBezTo>
                  <a:cubicBezTo>
                    <a:pt x="49" y="77"/>
                    <a:pt x="49" y="77"/>
                    <a:pt x="50" y="77"/>
                  </a:cubicBezTo>
                  <a:cubicBezTo>
                    <a:pt x="50" y="77"/>
                    <a:pt x="49" y="77"/>
                    <a:pt x="49" y="78"/>
                  </a:cubicBezTo>
                  <a:cubicBezTo>
                    <a:pt x="49" y="78"/>
                    <a:pt x="52" y="77"/>
                    <a:pt x="52" y="77"/>
                  </a:cubicBezTo>
                  <a:cubicBezTo>
                    <a:pt x="55" y="76"/>
                    <a:pt x="51" y="76"/>
                    <a:pt x="51" y="76"/>
                  </a:cubicBezTo>
                  <a:cubicBezTo>
                    <a:pt x="52" y="74"/>
                    <a:pt x="56" y="75"/>
                    <a:pt x="57" y="77"/>
                  </a:cubicBezTo>
                  <a:cubicBezTo>
                    <a:pt x="57" y="78"/>
                    <a:pt x="57" y="79"/>
                    <a:pt x="57" y="80"/>
                  </a:cubicBezTo>
                  <a:cubicBezTo>
                    <a:pt x="57" y="80"/>
                    <a:pt x="58" y="82"/>
                    <a:pt x="58" y="83"/>
                  </a:cubicBezTo>
                  <a:cubicBezTo>
                    <a:pt x="58" y="83"/>
                    <a:pt x="59" y="83"/>
                    <a:pt x="59" y="83"/>
                  </a:cubicBezTo>
                  <a:cubicBezTo>
                    <a:pt x="59" y="83"/>
                    <a:pt x="60" y="83"/>
                    <a:pt x="60" y="83"/>
                  </a:cubicBezTo>
                  <a:cubicBezTo>
                    <a:pt x="61" y="83"/>
                    <a:pt x="61" y="84"/>
                    <a:pt x="62" y="84"/>
                  </a:cubicBezTo>
                  <a:cubicBezTo>
                    <a:pt x="62" y="84"/>
                    <a:pt x="62" y="84"/>
                    <a:pt x="63" y="84"/>
                  </a:cubicBezTo>
                  <a:cubicBezTo>
                    <a:pt x="64" y="84"/>
                    <a:pt x="64" y="84"/>
                    <a:pt x="65" y="84"/>
                  </a:cubicBezTo>
                  <a:cubicBezTo>
                    <a:pt x="66" y="85"/>
                    <a:pt x="65" y="85"/>
                    <a:pt x="66" y="85"/>
                  </a:cubicBezTo>
                  <a:cubicBezTo>
                    <a:pt x="66" y="85"/>
                    <a:pt x="67" y="85"/>
                    <a:pt x="67" y="85"/>
                  </a:cubicBezTo>
                  <a:cubicBezTo>
                    <a:pt x="68" y="84"/>
                    <a:pt x="69" y="85"/>
                    <a:pt x="70" y="85"/>
                  </a:cubicBezTo>
                  <a:cubicBezTo>
                    <a:pt x="70" y="85"/>
                    <a:pt x="71" y="85"/>
                    <a:pt x="71" y="85"/>
                  </a:cubicBezTo>
                  <a:cubicBezTo>
                    <a:pt x="72" y="85"/>
                    <a:pt x="71" y="86"/>
                    <a:pt x="72" y="86"/>
                  </a:cubicBezTo>
                  <a:cubicBezTo>
                    <a:pt x="72" y="86"/>
                    <a:pt x="72" y="85"/>
                    <a:pt x="73" y="85"/>
                  </a:cubicBezTo>
                  <a:cubicBezTo>
                    <a:pt x="73" y="85"/>
                    <a:pt x="73" y="85"/>
                    <a:pt x="73" y="85"/>
                  </a:cubicBezTo>
                  <a:cubicBezTo>
                    <a:pt x="74" y="86"/>
                    <a:pt x="73" y="86"/>
                    <a:pt x="74" y="86"/>
                  </a:cubicBezTo>
                  <a:cubicBezTo>
                    <a:pt x="75" y="86"/>
                    <a:pt x="75" y="86"/>
                    <a:pt x="75" y="86"/>
                  </a:cubicBezTo>
                  <a:cubicBezTo>
                    <a:pt x="76" y="86"/>
                    <a:pt x="77" y="87"/>
                    <a:pt x="77" y="86"/>
                  </a:cubicBezTo>
                  <a:cubicBezTo>
                    <a:pt x="78" y="86"/>
                    <a:pt x="78" y="84"/>
                    <a:pt x="78" y="83"/>
                  </a:cubicBezTo>
                  <a:cubicBezTo>
                    <a:pt x="78" y="82"/>
                    <a:pt x="78" y="81"/>
                    <a:pt x="78" y="81"/>
                  </a:cubicBezTo>
                  <a:cubicBezTo>
                    <a:pt x="79" y="80"/>
                    <a:pt x="80" y="80"/>
                    <a:pt x="80" y="79"/>
                  </a:cubicBezTo>
                  <a:cubicBezTo>
                    <a:pt x="80" y="79"/>
                    <a:pt x="81" y="78"/>
                    <a:pt x="81" y="78"/>
                  </a:cubicBezTo>
                  <a:cubicBezTo>
                    <a:pt x="81" y="78"/>
                    <a:pt x="82" y="78"/>
                    <a:pt x="82" y="78"/>
                  </a:cubicBezTo>
                  <a:cubicBezTo>
                    <a:pt x="83" y="77"/>
                    <a:pt x="84" y="78"/>
                    <a:pt x="84" y="78"/>
                  </a:cubicBezTo>
                  <a:cubicBezTo>
                    <a:pt x="85" y="78"/>
                    <a:pt x="85" y="76"/>
                    <a:pt x="85" y="75"/>
                  </a:cubicBezTo>
                  <a:cubicBezTo>
                    <a:pt x="85" y="74"/>
                    <a:pt x="85" y="74"/>
                    <a:pt x="84" y="7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5" name="Freeform 79">
              <a:extLst>
                <a:ext uri="{FF2B5EF4-FFF2-40B4-BE49-F238E27FC236}">
                  <a16:creationId xmlns:a16="http://schemas.microsoft.com/office/drawing/2014/main" id="{3288EB6D-FA8F-B34F-82C2-42E4277459C0}"/>
                </a:ext>
              </a:extLst>
            </p:cNvPr>
            <p:cNvSpPr>
              <a:spLocks/>
            </p:cNvSpPr>
            <p:nvPr/>
          </p:nvSpPr>
          <p:spPr bwMode="auto">
            <a:xfrm>
              <a:off x="5845528" y="2084180"/>
              <a:ext cx="290515" cy="247652"/>
            </a:xfrm>
            <a:custGeom>
              <a:avLst/>
              <a:gdLst>
                <a:gd name="T0" fmla="*/ 61 w 63"/>
                <a:gd name="T1" fmla="*/ 7 h 54"/>
                <a:gd name="T2" fmla="*/ 59 w 63"/>
                <a:gd name="T3" fmla="*/ 6 h 54"/>
                <a:gd name="T4" fmla="*/ 52 w 63"/>
                <a:gd name="T5" fmla="*/ 10 h 54"/>
                <a:gd name="T6" fmla="*/ 49 w 63"/>
                <a:gd name="T7" fmla="*/ 8 h 54"/>
                <a:gd name="T8" fmla="*/ 49 w 63"/>
                <a:gd name="T9" fmla="*/ 3 h 54"/>
                <a:gd name="T10" fmla="*/ 48 w 63"/>
                <a:gd name="T11" fmla="*/ 0 h 54"/>
                <a:gd name="T12" fmla="*/ 45 w 63"/>
                <a:gd name="T13" fmla="*/ 2 h 54"/>
                <a:gd name="T14" fmla="*/ 44 w 63"/>
                <a:gd name="T15" fmla="*/ 6 h 54"/>
                <a:gd name="T16" fmla="*/ 43 w 63"/>
                <a:gd name="T17" fmla="*/ 5 h 54"/>
                <a:gd name="T18" fmla="*/ 40 w 63"/>
                <a:gd name="T19" fmla="*/ 7 h 54"/>
                <a:gd name="T20" fmla="*/ 40 w 63"/>
                <a:gd name="T21" fmla="*/ 8 h 54"/>
                <a:gd name="T22" fmla="*/ 38 w 63"/>
                <a:gd name="T23" fmla="*/ 7 h 54"/>
                <a:gd name="T24" fmla="*/ 35 w 63"/>
                <a:gd name="T25" fmla="*/ 9 h 54"/>
                <a:gd name="T26" fmla="*/ 33 w 63"/>
                <a:gd name="T27" fmla="*/ 8 h 54"/>
                <a:gd name="T28" fmla="*/ 30 w 63"/>
                <a:gd name="T29" fmla="*/ 8 h 54"/>
                <a:gd name="T30" fmla="*/ 28 w 63"/>
                <a:gd name="T31" fmla="*/ 7 h 54"/>
                <a:gd name="T32" fmla="*/ 25 w 63"/>
                <a:gd name="T33" fmla="*/ 6 h 54"/>
                <a:gd name="T34" fmla="*/ 23 w 63"/>
                <a:gd name="T35" fmla="*/ 7 h 54"/>
                <a:gd name="T36" fmla="*/ 22 w 63"/>
                <a:gd name="T37" fmla="*/ 8 h 54"/>
                <a:gd name="T38" fmla="*/ 20 w 63"/>
                <a:gd name="T39" fmla="*/ 10 h 54"/>
                <a:gd name="T40" fmla="*/ 19 w 63"/>
                <a:gd name="T41" fmla="*/ 13 h 54"/>
                <a:gd name="T42" fmla="*/ 16 w 63"/>
                <a:gd name="T43" fmla="*/ 15 h 54"/>
                <a:gd name="T44" fmla="*/ 13 w 63"/>
                <a:gd name="T45" fmla="*/ 17 h 54"/>
                <a:gd name="T46" fmla="*/ 7 w 63"/>
                <a:gd name="T47" fmla="*/ 19 h 54"/>
                <a:gd name="T48" fmla="*/ 5 w 63"/>
                <a:gd name="T49" fmla="*/ 18 h 54"/>
                <a:gd name="T50" fmla="*/ 2 w 63"/>
                <a:gd name="T51" fmla="*/ 23 h 54"/>
                <a:gd name="T52" fmla="*/ 1 w 63"/>
                <a:gd name="T53" fmla="*/ 29 h 54"/>
                <a:gd name="T54" fmla="*/ 1 w 63"/>
                <a:gd name="T55" fmla="*/ 32 h 54"/>
                <a:gd name="T56" fmla="*/ 1 w 63"/>
                <a:gd name="T57" fmla="*/ 35 h 54"/>
                <a:gd name="T58" fmla="*/ 2 w 63"/>
                <a:gd name="T59" fmla="*/ 42 h 54"/>
                <a:gd name="T60" fmla="*/ 5 w 63"/>
                <a:gd name="T61" fmla="*/ 47 h 54"/>
                <a:gd name="T62" fmla="*/ 4 w 63"/>
                <a:gd name="T63" fmla="*/ 52 h 54"/>
                <a:gd name="T64" fmla="*/ 8 w 63"/>
                <a:gd name="T65" fmla="*/ 53 h 54"/>
                <a:gd name="T66" fmla="*/ 15 w 63"/>
                <a:gd name="T67" fmla="*/ 54 h 54"/>
                <a:gd name="T68" fmla="*/ 17 w 63"/>
                <a:gd name="T69" fmla="*/ 53 h 54"/>
                <a:gd name="T70" fmla="*/ 20 w 63"/>
                <a:gd name="T71" fmla="*/ 53 h 54"/>
                <a:gd name="T72" fmla="*/ 26 w 63"/>
                <a:gd name="T73" fmla="*/ 51 h 54"/>
                <a:gd name="T74" fmla="*/ 27 w 63"/>
                <a:gd name="T75" fmla="*/ 44 h 54"/>
                <a:gd name="T76" fmla="*/ 31 w 63"/>
                <a:gd name="T77" fmla="*/ 43 h 54"/>
                <a:gd name="T78" fmla="*/ 33 w 63"/>
                <a:gd name="T79" fmla="*/ 41 h 54"/>
                <a:gd name="T80" fmla="*/ 36 w 63"/>
                <a:gd name="T81" fmla="*/ 40 h 54"/>
                <a:gd name="T82" fmla="*/ 37 w 63"/>
                <a:gd name="T83" fmla="*/ 41 h 54"/>
                <a:gd name="T84" fmla="*/ 40 w 63"/>
                <a:gd name="T85" fmla="*/ 36 h 54"/>
                <a:gd name="T86" fmla="*/ 41 w 63"/>
                <a:gd name="T87" fmla="*/ 33 h 54"/>
                <a:gd name="T88" fmla="*/ 44 w 63"/>
                <a:gd name="T89" fmla="*/ 30 h 54"/>
                <a:gd name="T90" fmla="*/ 42 w 63"/>
                <a:gd name="T91" fmla="*/ 29 h 54"/>
                <a:gd name="T92" fmla="*/ 47 w 63"/>
                <a:gd name="T93" fmla="*/ 27 h 54"/>
                <a:gd name="T94" fmla="*/ 47 w 63"/>
                <a:gd name="T95" fmla="*/ 23 h 54"/>
                <a:gd name="T96" fmla="*/ 50 w 63"/>
                <a:gd name="T97" fmla="*/ 18 h 54"/>
                <a:gd name="T98" fmla="*/ 54 w 63"/>
                <a:gd name="T99" fmla="*/ 11 h 54"/>
                <a:gd name="T100" fmla="*/ 60 w 63"/>
                <a:gd name="T101" fmla="*/ 10 h 54"/>
                <a:gd name="T102" fmla="*/ 62 w 63"/>
                <a:gd name="T103" fmla="*/ 9 h 54"/>
                <a:gd name="T104" fmla="*/ 63 w 63"/>
                <a:gd name="T105"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 h="54">
                  <a:moveTo>
                    <a:pt x="63" y="7"/>
                  </a:moveTo>
                  <a:cubicBezTo>
                    <a:pt x="62" y="7"/>
                    <a:pt x="62" y="7"/>
                    <a:pt x="61" y="7"/>
                  </a:cubicBezTo>
                  <a:cubicBezTo>
                    <a:pt x="61" y="7"/>
                    <a:pt x="60" y="8"/>
                    <a:pt x="60" y="8"/>
                  </a:cubicBezTo>
                  <a:cubicBezTo>
                    <a:pt x="58" y="8"/>
                    <a:pt x="59" y="7"/>
                    <a:pt x="59" y="6"/>
                  </a:cubicBezTo>
                  <a:cubicBezTo>
                    <a:pt x="58" y="5"/>
                    <a:pt x="55" y="8"/>
                    <a:pt x="54" y="9"/>
                  </a:cubicBezTo>
                  <a:cubicBezTo>
                    <a:pt x="53" y="9"/>
                    <a:pt x="53" y="9"/>
                    <a:pt x="52" y="10"/>
                  </a:cubicBezTo>
                  <a:cubicBezTo>
                    <a:pt x="51" y="10"/>
                    <a:pt x="50" y="12"/>
                    <a:pt x="49" y="10"/>
                  </a:cubicBezTo>
                  <a:cubicBezTo>
                    <a:pt x="49" y="10"/>
                    <a:pt x="49" y="9"/>
                    <a:pt x="49" y="8"/>
                  </a:cubicBezTo>
                  <a:cubicBezTo>
                    <a:pt x="49" y="7"/>
                    <a:pt x="49" y="6"/>
                    <a:pt x="49" y="5"/>
                  </a:cubicBezTo>
                  <a:cubicBezTo>
                    <a:pt x="49" y="4"/>
                    <a:pt x="49" y="4"/>
                    <a:pt x="49" y="3"/>
                  </a:cubicBezTo>
                  <a:cubicBezTo>
                    <a:pt x="48" y="3"/>
                    <a:pt x="48" y="2"/>
                    <a:pt x="48" y="2"/>
                  </a:cubicBezTo>
                  <a:cubicBezTo>
                    <a:pt x="48" y="1"/>
                    <a:pt x="48" y="1"/>
                    <a:pt x="48" y="0"/>
                  </a:cubicBezTo>
                  <a:cubicBezTo>
                    <a:pt x="47" y="0"/>
                    <a:pt x="46" y="1"/>
                    <a:pt x="45" y="2"/>
                  </a:cubicBezTo>
                  <a:cubicBezTo>
                    <a:pt x="45" y="2"/>
                    <a:pt x="45" y="2"/>
                    <a:pt x="45" y="2"/>
                  </a:cubicBezTo>
                  <a:cubicBezTo>
                    <a:pt x="44" y="3"/>
                    <a:pt x="43" y="2"/>
                    <a:pt x="43" y="3"/>
                  </a:cubicBezTo>
                  <a:cubicBezTo>
                    <a:pt x="42" y="4"/>
                    <a:pt x="44" y="5"/>
                    <a:pt x="44" y="6"/>
                  </a:cubicBezTo>
                  <a:cubicBezTo>
                    <a:pt x="44" y="6"/>
                    <a:pt x="44" y="6"/>
                    <a:pt x="43" y="6"/>
                  </a:cubicBezTo>
                  <a:cubicBezTo>
                    <a:pt x="43" y="6"/>
                    <a:pt x="43" y="6"/>
                    <a:pt x="43" y="5"/>
                  </a:cubicBezTo>
                  <a:cubicBezTo>
                    <a:pt x="43" y="5"/>
                    <a:pt x="42" y="5"/>
                    <a:pt x="42" y="5"/>
                  </a:cubicBezTo>
                  <a:cubicBezTo>
                    <a:pt x="41" y="5"/>
                    <a:pt x="40" y="6"/>
                    <a:pt x="40" y="7"/>
                  </a:cubicBezTo>
                  <a:cubicBezTo>
                    <a:pt x="40" y="7"/>
                    <a:pt x="40" y="7"/>
                    <a:pt x="40" y="7"/>
                  </a:cubicBezTo>
                  <a:cubicBezTo>
                    <a:pt x="40" y="8"/>
                    <a:pt x="40" y="8"/>
                    <a:pt x="40" y="8"/>
                  </a:cubicBezTo>
                  <a:cubicBezTo>
                    <a:pt x="39" y="9"/>
                    <a:pt x="39" y="8"/>
                    <a:pt x="39" y="8"/>
                  </a:cubicBezTo>
                  <a:cubicBezTo>
                    <a:pt x="39" y="7"/>
                    <a:pt x="39" y="7"/>
                    <a:pt x="38" y="7"/>
                  </a:cubicBezTo>
                  <a:cubicBezTo>
                    <a:pt x="38" y="7"/>
                    <a:pt x="37" y="7"/>
                    <a:pt x="37" y="7"/>
                  </a:cubicBezTo>
                  <a:cubicBezTo>
                    <a:pt x="36" y="8"/>
                    <a:pt x="36" y="8"/>
                    <a:pt x="35" y="9"/>
                  </a:cubicBezTo>
                  <a:cubicBezTo>
                    <a:pt x="34" y="9"/>
                    <a:pt x="34" y="10"/>
                    <a:pt x="33" y="9"/>
                  </a:cubicBezTo>
                  <a:cubicBezTo>
                    <a:pt x="33" y="9"/>
                    <a:pt x="33" y="9"/>
                    <a:pt x="33" y="8"/>
                  </a:cubicBezTo>
                  <a:cubicBezTo>
                    <a:pt x="33" y="8"/>
                    <a:pt x="32" y="8"/>
                    <a:pt x="32" y="8"/>
                  </a:cubicBezTo>
                  <a:cubicBezTo>
                    <a:pt x="31" y="8"/>
                    <a:pt x="31" y="8"/>
                    <a:pt x="30" y="8"/>
                  </a:cubicBezTo>
                  <a:cubicBezTo>
                    <a:pt x="30" y="8"/>
                    <a:pt x="30" y="8"/>
                    <a:pt x="30" y="7"/>
                  </a:cubicBezTo>
                  <a:cubicBezTo>
                    <a:pt x="29" y="7"/>
                    <a:pt x="29" y="7"/>
                    <a:pt x="28" y="7"/>
                  </a:cubicBezTo>
                  <a:cubicBezTo>
                    <a:pt x="28" y="7"/>
                    <a:pt x="27" y="7"/>
                    <a:pt x="26" y="7"/>
                  </a:cubicBezTo>
                  <a:cubicBezTo>
                    <a:pt x="26" y="7"/>
                    <a:pt x="25" y="7"/>
                    <a:pt x="25" y="6"/>
                  </a:cubicBezTo>
                  <a:cubicBezTo>
                    <a:pt x="24" y="6"/>
                    <a:pt x="24" y="6"/>
                    <a:pt x="24" y="6"/>
                  </a:cubicBezTo>
                  <a:cubicBezTo>
                    <a:pt x="23" y="7"/>
                    <a:pt x="23" y="7"/>
                    <a:pt x="23" y="7"/>
                  </a:cubicBezTo>
                  <a:cubicBezTo>
                    <a:pt x="23" y="7"/>
                    <a:pt x="23" y="8"/>
                    <a:pt x="23" y="8"/>
                  </a:cubicBezTo>
                  <a:cubicBezTo>
                    <a:pt x="23" y="8"/>
                    <a:pt x="23" y="8"/>
                    <a:pt x="22" y="8"/>
                  </a:cubicBezTo>
                  <a:cubicBezTo>
                    <a:pt x="22" y="8"/>
                    <a:pt x="22" y="8"/>
                    <a:pt x="21" y="8"/>
                  </a:cubicBezTo>
                  <a:cubicBezTo>
                    <a:pt x="21" y="8"/>
                    <a:pt x="20" y="9"/>
                    <a:pt x="20" y="10"/>
                  </a:cubicBezTo>
                  <a:cubicBezTo>
                    <a:pt x="20" y="10"/>
                    <a:pt x="19" y="10"/>
                    <a:pt x="19" y="11"/>
                  </a:cubicBezTo>
                  <a:cubicBezTo>
                    <a:pt x="19" y="12"/>
                    <a:pt x="19" y="12"/>
                    <a:pt x="19" y="13"/>
                  </a:cubicBezTo>
                  <a:cubicBezTo>
                    <a:pt x="18" y="14"/>
                    <a:pt x="18" y="14"/>
                    <a:pt x="17" y="14"/>
                  </a:cubicBezTo>
                  <a:cubicBezTo>
                    <a:pt x="17" y="14"/>
                    <a:pt x="16" y="15"/>
                    <a:pt x="16" y="15"/>
                  </a:cubicBezTo>
                  <a:cubicBezTo>
                    <a:pt x="15" y="15"/>
                    <a:pt x="15" y="15"/>
                    <a:pt x="14" y="16"/>
                  </a:cubicBezTo>
                  <a:cubicBezTo>
                    <a:pt x="14" y="16"/>
                    <a:pt x="13" y="17"/>
                    <a:pt x="13" y="17"/>
                  </a:cubicBezTo>
                  <a:cubicBezTo>
                    <a:pt x="12" y="18"/>
                    <a:pt x="11" y="20"/>
                    <a:pt x="10" y="20"/>
                  </a:cubicBezTo>
                  <a:cubicBezTo>
                    <a:pt x="9" y="20"/>
                    <a:pt x="8" y="19"/>
                    <a:pt x="7" y="19"/>
                  </a:cubicBezTo>
                  <a:cubicBezTo>
                    <a:pt x="7" y="19"/>
                    <a:pt x="6" y="19"/>
                    <a:pt x="5" y="19"/>
                  </a:cubicBezTo>
                  <a:cubicBezTo>
                    <a:pt x="5" y="19"/>
                    <a:pt x="5" y="18"/>
                    <a:pt x="5" y="18"/>
                  </a:cubicBezTo>
                  <a:cubicBezTo>
                    <a:pt x="3" y="17"/>
                    <a:pt x="3" y="21"/>
                    <a:pt x="3" y="21"/>
                  </a:cubicBezTo>
                  <a:cubicBezTo>
                    <a:pt x="3" y="22"/>
                    <a:pt x="3" y="23"/>
                    <a:pt x="2" y="23"/>
                  </a:cubicBezTo>
                  <a:cubicBezTo>
                    <a:pt x="2" y="24"/>
                    <a:pt x="1" y="24"/>
                    <a:pt x="1" y="25"/>
                  </a:cubicBezTo>
                  <a:cubicBezTo>
                    <a:pt x="0" y="26"/>
                    <a:pt x="0" y="28"/>
                    <a:pt x="1" y="29"/>
                  </a:cubicBezTo>
                  <a:cubicBezTo>
                    <a:pt x="1" y="30"/>
                    <a:pt x="1" y="29"/>
                    <a:pt x="2" y="30"/>
                  </a:cubicBezTo>
                  <a:cubicBezTo>
                    <a:pt x="2" y="31"/>
                    <a:pt x="1" y="32"/>
                    <a:pt x="1" y="32"/>
                  </a:cubicBezTo>
                  <a:cubicBezTo>
                    <a:pt x="1" y="33"/>
                    <a:pt x="0" y="33"/>
                    <a:pt x="1" y="34"/>
                  </a:cubicBezTo>
                  <a:cubicBezTo>
                    <a:pt x="1" y="34"/>
                    <a:pt x="1" y="35"/>
                    <a:pt x="1" y="35"/>
                  </a:cubicBezTo>
                  <a:cubicBezTo>
                    <a:pt x="1" y="36"/>
                    <a:pt x="1" y="36"/>
                    <a:pt x="2" y="36"/>
                  </a:cubicBezTo>
                  <a:cubicBezTo>
                    <a:pt x="2" y="38"/>
                    <a:pt x="1" y="40"/>
                    <a:pt x="2" y="42"/>
                  </a:cubicBezTo>
                  <a:cubicBezTo>
                    <a:pt x="2" y="43"/>
                    <a:pt x="5" y="42"/>
                    <a:pt x="6" y="43"/>
                  </a:cubicBezTo>
                  <a:cubicBezTo>
                    <a:pt x="7" y="45"/>
                    <a:pt x="6" y="46"/>
                    <a:pt x="5" y="47"/>
                  </a:cubicBezTo>
                  <a:cubicBezTo>
                    <a:pt x="4" y="48"/>
                    <a:pt x="2" y="50"/>
                    <a:pt x="2" y="52"/>
                  </a:cubicBezTo>
                  <a:cubicBezTo>
                    <a:pt x="3" y="51"/>
                    <a:pt x="3" y="52"/>
                    <a:pt x="4" y="52"/>
                  </a:cubicBezTo>
                  <a:cubicBezTo>
                    <a:pt x="5" y="53"/>
                    <a:pt x="6" y="52"/>
                    <a:pt x="7" y="53"/>
                  </a:cubicBezTo>
                  <a:cubicBezTo>
                    <a:pt x="8" y="53"/>
                    <a:pt x="8" y="53"/>
                    <a:pt x="8" y="53"/>
                  </a:cubicBezTo>
                  <a:cubicBezTo>
                    <a:pt x="9" y="54"/>
                    <a:pt x="11" y="54"/>
                    <a:pt x="12" y="53"/>
                  </a:cubicBezTo>
                  <a:cubicBezTo>
                    <a:pt x="13" y="53"/>
                    <a:pt x="14" y="53"/>
                    <a:pt x="15" y="54"/>
                  </a:cubicBezTo>
                  <a:cubicBezTo>
                    <a:pt x="16" y="54"/>
                    <a:pt x="16" y="54"/>
                    <a:pt x="17" y="53"/>
                  </a:cubicBezTo>
                  <a:cubicBezTo>
                    <a:pt x="17" y="53"/>
                    <a:pt x="17" y="53"/>
                    <a:pt x="17" y="53"/>
                  </a:cubicBezTo>
                  <a:cubicBezTo>
                    <a:pt x="18" y="53"/>
                    <a:pt x="18" y="53"/>
                    <a:pt x="19" y="53"/>
                  </a:cubicBezTo>
                  <a:cubicBezTo>
                    <a:pt x="19" y="53"/>
                    <a:pt x="20" y="53"/>
                    <a:pt x="20" y="53"/>
                  </a:cubicBezTo>
                  <a:cubicBezTo>
                    <a:pt x="21" y="53"/>
                    <a:pt x="23" y="53"/>
                    <a:pt x="24" y="52"/>
                  </a:cubicBezTo>
                  <a:cubicBezTo>
                    <a:pt x="24" y="52"/>
                    <a:pt x="26" y="51"/>
                    <a:pt x="26" y="51"/>
                  </a:cubicBezTo>
                  <a:cubicBezTo>
                    <a:pt x="26" y="51"/>
                    <a:pt x="26" y="49"/>
                    <a:pt x="26" y="49"/>
                  </a:cubicBezTo>
                  <a:cubicBezTo>
                    <a:pt x="26" y="47"/>
                    <a:pt x="25" y="45"/>
                    <a:pt x="27" y="44"/>
                  </a:cubicBezTo>
                  <a:cubicBezTo>
                    <a:pt x="28" y="44"/>
                    <a:pt x="29" y="43"/>
                    <a:pt x="29" y="43"/>
                  </a:cubicBezTo>
                  <a:cubicBezTo>
                    <a:pt x="30" y="42"/>
                    <a:pt x="31" y="43"/>
                    <a:pt x="31" y="43"/>
                  </a:cubicBezTo>
                  <a:cubicBezTo>
                    <a:pt x="32" y="43"/>
                    <a:pt x="33" y="43"/>
                    <a:pt x="33" y="42"/>
                  </a:cubicBezTo>
                  <a:cubicBezTo>
                    <a:pt x="33" y="42"/>
                    <a:pt x="33" y="42"/>
                    <a:pt x="33" y="41"/>
                  </a:cubicBezTo>
                  <a:cubicBezTo>
                    <a:pt x="33" y="41"/>
                    <a:pt x="34" y="41"/>
                    <a:pt x="34" y="40"/>
                  </a:cubicBezTo>
                  <a:cubicBezTo>
                    <a:pt x="35" y="40"/>
                    <a:pt x="36" y="40"/>
                    <a:pt x="36" y="40"/>
                  </a:cubicBezTo>
                  <a:cubicBezTo>
                    <a:pt x="36" y="40"/>
                    <a:pt x="37" y="40"/>
                    <a:pt x="37" y="40"/>
                  </a:cubicBezTo>
                  <a:cubicBezTo>
                    <a:pt x="37" y="41"/>
                    <a:pt x="37" y="41"/>
                    <a:pt x="37" y="41"/>
                  </a:cubicBezTo>
                  <a:cubicBezTo>
                    <a:pt x="38" y="42"/>
                    <a:pt x="40" y="39"/>
                    <a:pt x="40" y="38"/>
                  </a:cubicBezTo>
                  <a:cubicBezTo>
                    <a:pt x="40" y="37"/>
                    <a:pt x="40" y="37"/>
                    <a:pt x="40" y="36"/>
                  </a:cubicBezTo>
                  <a:cubicBezTo>
                    <a:pt x="40" y="35"/>
                    <a:pt x="40" y="34"/>
                    <a:pt x="41" y="34"/>
                  </a:cubicBezTo>
                  <a:cubicBezTo>
                    <a:pt x="41" y="33"/>
                    <a:pt x="40" y="33"/>
                    <a:pt x="41" y="33"/>
                  </a:cubicBezTo>
                  <a:cubicBezTo>
                    <a:pt x="42" y="33"/>
                    <a:pt x="42" y="33"/>
                    <a:pt x="43" y="32"/>
                  </a:cubicBezTo>
                  <a:cubicBezTo>
                    <a:pt x="44" y="32"/>
                    <a:pt x="44" y="31"/>
                    <a:pt x="44" y="30"/>
                  </a:cubicBezTo>
                  <a:cubicBezTo>
                    <a:pt x="44" y="30"/>
                    <a:pt x="44" y="29"/>
                    <a:pt x="43" y="29"/>
                  </a:cubicBezTo>
                  <a:cubicBezTo>
                    <a:pt x="43" y="29"/>
                    <a:pt x="43" y="29"/>
                    <a:pt x="42" y="29"/>
                  </a:cubicBezTo>
                  <a:cubicBezTo>
                    <a:pt x="42" y="28"/>
                    <a:pt x="43" y="27"/>
                    <a:pt x="43" y="27"/>
                  </a:cubicBezTo>
                  <a:cubicBezTo>
                    <a:pt x="44" y="27"/>
                    <a:pt x="46" y="27"/>
                    <a:pt x="47" y="27"/>
                  </a:cubicBezTo>
                  <a:cubicBezTo>
                    <a:pt x="47" y="27"/>
                    <a:pt x="48" y="26"/>
                    <a:pt x="48" y="25"/>
                  </a:cubicBezTo>
                  <a:cubicBezTo>
                    <a:pt x="48" y="24"/>
                    <a:pt x="47" y="24"/>
                    <a:pt x="47" y="23"/>
                  </a:cubicBezTo>
                  <a:cubicBezTo>
                    <a:pt x="48" y="23"/>
                    <a:pt x="48" y="23"/>
                    <a:pt x="49" y="22"/>
                  </a:cubicBezTo>
                  <a:cubicBezTo>
                    <a:pt x="50" y="21"/>
                    <a:pt x="50" y="20"/>
                    <a:pt x="50" y="18"/>
                  </a:cubicBezTo>
                  <a:cubicBezTo>
                    <a:pt x="50" y="17"/>
                    <a:pt x="47" y="16"/>
                    <a:pt x="49" y="14"/>
                  </a:cubicBezTo>
                  <a:cubicBezTo>
                    <a:pt x="50" y="12"/>
                    <a:pt x="52" y="11"/>
                    <a:pt x="54" y="11"/>
                  </a:cubicBezTo>
                  <a:cubicBezTo>
                    <a:pt x="55" y="10"/>
                    <a:pt x="56" y="10"/>
                    <a:pt x="57" y="10"/>
                  </a:cubicBezTo>
                  <a:cubicBezTo>
                    <a:pt x="58" y="10"/>
                    <a:pt x="59" y="10"/>
                    <a:pt x="60" y="10"/>
                  </a:cubicBezTo>
                  <a:cubicBezTo>
                    <a:pt x="61" y="10"/>
                    <a:pt x="60" y="10"/>
                    <a:pt x="61" y="10"/>
                  </a:cubicBezTo>
                  <a:cubicBezTo>
                    <a:pt x="62" y="10"/>
                    <a:pt x="62" y="10"/>
                    <a:pt x="62" y="9"/>
                  </a:cubicBezTo>
                  <a:cubicBezTo>
                    <a:pt x="62" y="9"/>
                    <a:pt x="62" y="9"/>
                    <a:pt x="62" y="8"/>
                  </a:cubicBezTo>
                  <a:cubicBezTo>
                    <a:pt x="63" y="8"/>
                    <a:pt x="63" y="8"/>
                    <a:pt x="63" y="7"/>
                  </a:cubicBezTo>
                  <a:cubicBezTo>
                    <a:pt x="63" y="7"/>
                    <a:pt x="63" y="7"/>
                    <a:pt x="63" y="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6" name="Freeform 80">
              <a:extLst>
                <a:ext uri="{FF2B5EF4-FFF2-40B4-BE49-F238E27FC236}">
                  <a16:creationId xmlns:a16="http://schemas.microsoft.com/office/drawing/2014/main" id="{9BD63533-C231-D94D-9A1A-F726F2EAE489}"/>
                </a:ext>
              </a:extLst>
            </p:cNvPr>
            <p:cNvSpPr>
              <a:spLocks/>
            </p:cNvSpPr>
            <p:nvPr/>
          </p:nvSpPr>
          <p:spPr bwMode="auto">
            <a:xfrm>
              <a:off x="5855053" y="2125455"/>
              <a:ext cx="341315" cy="352428"/>
            </a:xfrm>
            <a:custGeom>
              <a:avLst/>
              <a:gdLst>
                <a:gd name="T0" fmla="*/ 71 w 74"/>
                <a:gd name="T1" fmla="*/ 9 h 77"/>
                <a:gd name="T2" fmla="*/ 67 w 74"/>
                <a:gd name="T3" fmla="*/ 6 h 77"/>
                <a:gd name="T4" fmla="*/ 65 w 74"/>
                <a:gd name="T5" fmla="*/ 2 h 77"/>
                <a:gd name="T6" fmla="*/ 62 w 74"/>
                <a:gd name="T7" fmla="*/ 1 h 77"/>
                <a:gd name="T8" fmla="*/ 58 w 74"/>
                <a:gd name="T9" fmla="*/ 1 h 77"/>
                <a:gd name="T10" fmla="*/ 46 w 74"/>
                <a:gd name="T11" fmla="*/ 6 h 77"/>
                <a:gd name="T12" fmla="*/ 45 w 74"/>
                <a:gd name="T13" fmla="*/ 15 h 77"/>
                <a:gd name="T14" fmla="*/ 40 w 74"/>
                <a:gd name="T15" fmla="*/ 20 h 77"/>
                <a:gd name="T16" fmla="*/ 40 w 74"/>
                <a:gd name="T17" fmla="*/ 24 h 77"/>
                <a:gd name="T18" fmla="*/ 38 w 74"/>
                <a:gd name="T19" fmla="*/ 28 h 77"/>
                <a:gd name="T20" fmla="*/ 34 w 74"/>
                <a:gd name="T21" fmla="*/ 31 h 77"/>
                <a:gd name="T22" fmla="*/ 28 w 74"/>
                <a:gd name="T23" fmla="*/ 34 h 77"/>
                <a:gd name="T24" fmla="*/ 24 w 74"/>
                <a:gd name="T25" fmla="*/ 41 h 77"/>
                <a:gd name="T26" fmla="*/ 22 w 74"/>
                <a:gd name="T27" fmla="*/ 43 h 77"/>
                <a:gd name="T28" fmla="*/ 14 w 74"/>
                <a:gd name="T29" fmla="*/ 45 h 77"/>
                <a:gd name="T30" fmla="*/ 4 w 74"/>
                <a:gd name="T31" fmla="*/ 44 h 77"/>
                <a:gd name="T32" fmla="*/ 2 w 74"/>
                <a:gd name="T33" fmla="*/ 45 h 77"/>
                <a:gd name="T34" fmla="*/ 8 w 74"/>
                <a:gd name="T35" fmla="*/ 51 h 77"/>
                <a:gd name="T36" fmla="*/ 11 w 74"/>
                <a:gd name="T37" fmla="*/ 57 h 77"/>
                <a:gd name="T38" fmla="*/ 6 w 74"/>
                <a:gd name="T39" fmla="*/ 62 h 77"/>
                <a:gd name="T40" fmla="*/ 4 w 74"/>
                <a:gd name="T41" fmla="*/ 66 h 77"/>
                <a:gd name="T42" fmla="*/ 5 w 74"/>
                <a:gd name="T43" fmla="*/ 69 h 77"/>
                <a:gd name="T44" fmla="*/ 7 w 74"/>
                <a:gd name="T45" fmla="*/ 68 h 77"/>
                <a:gd name="T46" fmla="*/ 10 w 74"/>
                <a:gd name="T47" fmla="*/ 69 h 77"/>
                <a:gd name="T48" fmla="*/ 11 w 74"/>
                <a:gd name="T49" fmla="*/ 68 h 77"/>
                <a:gd name="T50" fmla="*/ 16 w 74"/>
                <a:gd name="T51" fmla="*/ 68 h 77"/>
                <a:gd name="T52" fmla="*/ 26 w 74"/>
                <a:gd name="T53" fmla="*/ 68 h 77"/>
                <a:gd name="T54" fmla="*/ 29 w 74"/>
                <a:gd name="T55" fmla="*/ 75 h 77"/>
                <a:gd name="T56" fmla="*/ 35 w 74"/>
                <a:gd name="T57" fmla="*/ 75 h 77"/>
                <a:gd name="T58" fmla="*/ 38 w 74"/>
                <a:gd name="T59" fmla="*/ 74 h 77"/>
                <a:gd name="T60" fmla="*/ 42 w 74"/>
                <a:gd name="T61" fmla="*/ 74 h 77"/>
                <a:gd name="T62" fmla="*/ 43 w 74"/>
                <a:gd name="T63" fmla="*/ 74 h 77"/>
                <a:gd name="T64" fmla="*/ 44 w 74"/>
                <a:gd name="T65" fmla="*/ 68 h 77"/>
                <a:gd name="T66" fmla="*/ 42 w 74"/>
                <a:gd name="T67" fmla="*/ 65 h 77"/>
                <a:gd name="T68" fmla="*/ 40 w 74"/>
                <a:gd name="T69" fmla="*/ 61 h 77"/>
                <a:gd name="T70" fmla="*/ 40 w 74"/>
                <a:gd name="T71" fmla="*/ 56 h 77"/>
                <a:gd name="T72" fmla="*/ 42 w 74"/>
                <a:gd name="T73" fmla="*/ 53 h 77"/>
                <a:gd name="T74" fmla="*/ 47 w 74"/>
                <a:gd name="T75" fmla="*/ 53 h 77"/>
                <a:gd name="T76" fmla="*/ 49 w 74"/>
                <a:gd name="T77" fmla="*/ 51 h 77"/>
                <a:gd name="T78" fmla="*/ 54 w 74"/>
                <a:gd name="T79" fmla="*/ 45 h 77"/>
                <a:gd name="T80" fmla="*/ 60 w 74"/>
                <a:gd name="T81" fmla="*/ 37 h 77"/>
                <a:gd name="T82" fmla="*/ 61 w 74"/>
                <a:gd name="T83" fmla="*/ 32 h 77"/>
                <a:gd name="T84" fmla="*/ 64 w 74"/>
                <a:gd name="T85" fmla="*/ 29 h 77"/>
                <a:gd name="T86" fmla="*/ 61 w 74"/>
                <a:gd name="T87" fmla="*/ 25 h 77"/>
                <a:gd name="T88" fmla="*/ 59 w 74"/>
                <a:gd name="T89" fmla="*/ 22 h 77"/>
                <a:gd name="T90" fmla="*/ 59 w 74"/>
                <a:gd name="T91" fmla="*/ 18 h 77"/>
                <a:gd name="T92" fmla="*/ 58 w 74"/>
                <a:gd name="T93" fmla="*/ 16 h 77"/>
                <a:gd name="T94" fmla="*/ 63 w 74"/>
                <a:gd name="T95" fmla="*/ 14 h 77"/>
                <a:gd name="T96" fmla="*/ 68 w 74"/>
                <a:gd name="T97" fmla="*/ 15 h 77"/>
                <a:gd name="T98" fmla="*/ 72 w 74"/>
                <a:gd name="T99" fmla="*/ 12 h 77"/>
                <a:gd name="T100" fmla="*/ 74 w 74"/>
                <a:gd name="T101" fmla="*/ 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 h="77">
                  <a:moveTo>
                    <a:pt x="73" y="10"/>
                  </a:moveTo>
                  <a:cubicBezTo>
                    <a:pt x="73" y="10"/>
                    <a:pt x="72" y="9"/>
                    <a:pt x="72" y="9"/>
                  </a:cubicBezTo>
                  <a:cubicBezTo>
                    <a:pt x="72" y="9"/>
                    <a:pt x="71" y="9"/>
                    <a:pt x="71" y="9"/>
                  </a:cubicBezTo>
                  <a:cubicBezTo>
                    <a:pt x="70" y="8"/>
                    <a:pt x="70" y="8"/>
                    <a:pt x="69" y="8"/>
                  </a:cubicBezTo>
                  <a:cubicBezTo>
                    <a:pt x="68" y="7"/>
                    <a:pt x="68" y="8"/>
                    <a:pt x="68" y="7"/>
                  </a:cubicBezTo>
                  <a:cubicBezTo>
                    <a:pt x="68" y="6"/>
                    <a:pt x="67" y="6"/>
                    <a:pt x="67" y="6"/>
                  </a:cubicBezTo>
                  <a:cubicBezTo>
                    <a:pt x="67" y="5"/>
                    <a:pt x="68" y="5"/>
                    <a:pt x="67" y="4"/>
                  </a:cubicBezTo>
                  <a:cubicBezTo>
                    <a:pt x="67" y="3"/>
                    <a:pt x="67" y="2"/>
                    <a:pt x="66" y="2"/>
                  </a:cubicBezTo>
                  <a:cubicBezTo>
                    <a:pt x="66" y="2"/>
                    <a:pt x="65" y="2"/>
                    <a:pt x="65" y="2"/>
                  </a:cubicBezTo>
                  <a:cubicBezTo>
                    <a:pt x="65" y="2"/>
                    <a:pt x="65" y="2"/>
                    <a:pt x="65" y="2"/>
                  </a:cubicBezTo>
                  <a:cubicBezTo>
                    <a:pt x="64" y="2"/>
                    <a:pt x="65" y="1"/>
                    <a:pt x="64" y="1"/>
                  </a:cubicBezTo>
                  <a:cubicBezTo>
                    <a:pt x="64" y="1"/>
                    <a:pt x="62" y="1"/>
                    <a:pt x="62" y="1"/>
                  </a:cubicBezTo>
                  <a:cubicBezTo>
                    <a:pt x="61" y="1"/>
                    <a:pt x="61" y="0"/>
                    <a:pt x="61" y="0"/>
                  </a:cubicBezTo>
                  <a:cubicBezTo>
                    <a:pt x="60" y="0"/>
                    <a:pt x="60" y="1"/>
                    <a:pt x="60" y="1"/>
                  </a:cubicBezTo>
                  <a:cubicBezTo>
                    <a:pt x="59" y="2"/>
                    <a:pt x="58" y="1"/>
                    <a:pt x="58" y="1"/>
                  </a:cubicBezTo>
                  <a:cubicBezTo>
                    <a:pt x="57" y="1"/>
                    <a:pt x="55" y="1"/>
                    <a:pt x="54" y="1"/>
                  </a:cubicBezTo>
                  <a:cubicBezTo>
                    <a:pt x="52" y="1"/>
                    <a:pt x="50" y="3"/>
                    <a:pt x="48" y="4"/>
                  </a:cubicBezTo>
                  <a:cubicBezTo>
                    <a:pt x="47" y="4"/>
                    <a:pt x="46" y="5"/>
                    <a:pt x="46" y="6"/>
                  </a:cubicBezTo>
                  <a:cubicBezTo>
                    <a:pt x="46" y="7"/>
                    <a:pt x="47" y="8"/>
                    <a:pt x="48" y="9"/>
                  </a:cubicBezTo>
                  <a:cubicBezTo>
                    <a:pt x="48" y="10"/>
                    <a:pt x="48" y="12"/>
                    <a:pt x="47" y="13"/>
                  </a:cubicBezTo>
                  <a:cubicBezTo>
                    <a:pt x="46" y="14"/>
                    <a:pt x="45" y="14"/>
                    <a:pt x="45" y="15"/>
                  </a:cubicBezTo>
                  <a:cubicBezTo>
                    <a:pt x="45" y="16"/>
                    <a:pt x="46" y="16"/>
                    <a:pt x="46" y="17"/>
                  </a:cubicBezTo>
                  <a:cubicBezTo>
                    <a:pt x="45" y="18"/>
                    <a:pt x="44" y="18"/>
                    <a:pt x="43" y="18"/>
                  </a:cubicBezTo>
                  <a:cubicBezTo>
                    <a:pt x="42" y="18"/>
                    <a:pt x="40" y="18"/>
                    <a:pt x="40" y="20"/>
                  </a:cubicBezTo>
                  <a:cubicBezTo>
                    <a:pt x="40" y="20"/>
                    <a:pt x="41" y="20"/>
                    <a:pt x="41" y="20"/>
                  </a:cubicBezTo>
                  <a:cubicBezTo>
                    <a:pt x="42" y="20"/>
                    <a:pt x="42" y="21"/>
                    <a:pt x="42" y="21"/>
                  </a:cubicBezTo>
                  <a:cubicBezTo>
                    <a:pt x="42" y="22"/>
                    <a:pt x="42" y="23"/>
                    <a:pt x="40" y="24"/>
                  </a:cubicBezTo>
                  <a:cubicBezTo>
                    <a:pt x="40" y="24"/>
                    <a:pt x="39" y="24"/>
                    <a:pt x="39" y="24"/>
                  </a:cubicBezTo>
                  <a:cubicBezTo>
                    <a:pt x="38" y="24"/>
                    <a:pt x="39" y="25"/>
                    <a:pt x="38" y="26"/>
                  </a:cubicBezTo>
                  <a:cubicBezTo>
                    <a:pt x="38" y="27"/>
                    <a:pt x="38" y="27"/>
                    <a:pt x="38" y="28"/>
                  </a:cubicBezTo>
                  <a:cubicBezTo>
                    <a:pt x="38" y="29"/>
                    <a:pt x="38" y="29"/>
                    <a:pt x="38" y="30"/>
                  </a:cubicBezTo>
                  <a:cubicBezTo>
                    <a:pt x="37" y="31"/>
                    <a:pt x="36" y="33"/>
                    <a:pt x="35" y="32"/>
                  </a:cubicBezTo>
                  <a:cubicBezTo>
                    <a:pt x="34" y="32"/>
                    <a:pt x="35" y="31"/>
                    <a:pt x="34" y="31"/>
                  </a:cubicBezTo>
                  <a:cubicBezTo>
                    <a:pt x="33" y="31"/>
                    <a:pt x="31" y="31"/>
                    <a:pt x="31" y="32"/>
                  </a:cubicBezTo>
                  <a:cubicBezTo>
                    <a:pt x="31" y="33"/>
                    <a:pt x="31" y="33"/>
                    <a:pt x="30" y="34"/>
                  </a:cubicBezTo>
                  <a:cubicBezTo>
                    <a:pt x="29" y="34"/>
                    <a:pt x="29" y="34"/>
                    <a:pt x="28" y="34"/>
                  </a:cubicBezTo>
                  <a:cubicBezTo>
                    <a:pt x="27" y="34"/>
                    <a:pt x="26" y="34"/>
                    <a:pt x="25" y="35"/>
                  </a:cubicBezTo>
                  <a:cubicBezTo>
                    <a:pt x="24" y="36"/>
                    <a:pt x="24" y="36"/>
                    <a:pt x="24" y="37"/>
                  </a:cubicBezTo>
                  <a:cubicBezTo>
                    <a:pt x="24" y="39"/>
                    <a:pt x="24" y="40"/>
                    <a:pt x="24" y="41"/>
                  </a:cubicBezTo>
                  <a:cubicBezTo>
                    <a:pt x="24" y="42"/>
                    <a:pt x="24" y="42"/>
                    <a:pt x="23" y="42"/>
                  </a:cubicBezTo>
                  <a:cubicBezTo>
                    <a:pt x="23" y="43"/>
                    <a:pt x="23" y="42"/>
                    <a:pt x="23" y="42"/>
                  </a:cubicBezTo>
                  <a:cubicBezTo>
                    <a:pt x="22" y="43"/>
                    <a:pt x="22" y="43"/>
                    <a:pt x="22" y="43"/>
                  </a:cubicBezTo>
                  <a:cubicBezTo>
                    <a:pt x="21" y="44"/>
                    <a:pt x="19" y="44"/>
                    <a:pt x="18" y="44"/>
                  </a:cubicBezTo>
                  <a:cubicBezTo>
                    <a:pt x="17" y="44"/>
                    <a:pt x="16" y="44"/>
                    <a:pt x="15" y="44"/>
                  </a:cubicBezTo>
                  <a:cubicBezTo>
                    <a:pt x="15" y="44"/>
                    <a:pt x="15" y="45"/>
                    <a:pt x="14" y="45"/>
                  </a:cubicBezTo>
                  <a:cubicBezTo>
                    <a:pt x="13" y="45"/>
                    <a:pt x="11" y="44"/>
                    <a:pt x="10" y="44"/>
                  </a:cubicBezTo>
                  <a:cubicBezTo>
                    <a:pt x="9" y="45"/>
                    <a:pt x="7" y="45"/>
                    <a:pt x="6" y="44"/>
                  </a:cubicBezTo>
                  <a:cubicBezTo>
                    <a:pt x="5" y="44"/>
                    <a:pt x="5" y="44"/>
                    <a:pt x="4" y="44"/>
                  </a:cubicBezTo>
                  <a:cubicBezTo>
                    <a:pt x="2" y="44"/>
                    <a:pt x="1" y="42"/>
                    <a:pt x="0" y="43"/>
                  </a:cubicBezTo>
                  <a:cubicBezTo>
                    <a:pt x="0" y="43"/>
                    <a:pt x="1" y="44"/>
                    <a:pt x="2" y="44"/>
                  </a:cubicBezTo>
                  <a:cubicBezTo>
                    <a:pt x="2" y="44"/>
                    <a:pt x="2" y="45"/>
                    <a:pt x="2" y="45"/>
                  </a:cubicBezTo>
                  <a:cubicBezTo>
                    <a:pt x="2" y="45"/>
                    <a:pt x="3" y="45"/>
                    <a:pt x="3" y="45"/>
                  </a:cubicBezTo>
                  <a:cubicBezTo>
                    <a:pt x="3" y="46"/>
                    <a:pt x="3" y="46"/>
                    <a:pt x="3" y="47"/>
                  </a:cubicBezTo>
                  <a:cubicBezTo>
                    <a:pt x="4" y="49"/>
                    <a:pt x="6" y="50"/>
                    <a:pt x="8" y="51"/>
                  </a:cubicBezTo>
                  <a:cubicBezTo>
                    <a:pt x="9" y="52"/>
                    <a:pt x="8" y="54"/>
                    <a:pt x="8" y="55"/>
                  </a:cubicBezTo>
                  <a:cubicBezTo>
                    <a:pt x="8" y="55"/>
                    <a:pt x="8" y="57"/>
                    <a:pt x="8" y="57"/>
                  </a:cubicBezTo>
                  <a:cubicBezTo>
                    <a:pt x="9" y="58"/>
                    <a:pt x="10" y="57"/>
                    <a:pt x="11" y="57"/>
                  </a:cubicBezTo>
                  <a:cubicBezTo>
                    <a:pt x="12" y="57"/>
                    <a:pt x="11" y="59"/>
                    <a:pt x="11" y="60"/>
                  </a:cubicBezTo>
                  <a:cubicBezTo>
                    <a:pt x="10" y="61"/>
                    <a:pt x="10" y="61"/>
                    <a:pt x="9" y="61"/>
                  </a:cubicBezTo>
                  <a:cubicBezTo>
                    <a:pt x="8" y="60"/>
                    <a:pt x="7" y="61"/>
                    <a:pt x="6" y="62"/>
                  </a:cubicBezTo>
                  <a:cubicBezTo>
                    <a:pt x="6" y="62"/>
                    <a:pt x="6" y="62"/>
                    <a:pt x="6" y="63"/>
                  </a:cubicBezTo>
                  <a:cubicBezTo>
                    <a:pt x="5" y="63"/>
                    <a:pt x="5" y="63"/>
                    <a:pt x="4" y="64"/>
                  </a:cubicBezTo>
                  <a:cubicBezTo>
                    <a:pt x="4" y="64"/>
                    <a:pt x="4" y="66"/>
                    <a:pt x="4" y="66"/>
                  </a:cubicBezTo>
                  <a:cubicBezTo>
                    <a:pt x="3" y="67"/>
                    <a:pt x="3" y="68"/>
                    <a:pt x="3" y="68"/>
                  </a:cubicBezTo>
                  <a:cubicBezTo>
                    <a:pt x="3" y="69"/>
                    <a:pt x="3" y="69"/>
                    <a:pt x="4" y="69"/>
                  </a:cubicBezTo>
                  <a:cubicBezTo>
                    <a:pt x="4" y="69"/>
                    <a:pt x="4" y="69"/>
                    <a:pt x="5" y="69"/>
                  </a:cubicBezTo>
                  <a:cubicBezTo>
                    <a:pt x="5" y="69"/>
                    <a:pt x="5" y="69"/>
                    <a:pt x="6" y="69"/>
                  </a:cubicBezTo>
                  <a:cubicBezTo>
                    <a:pt x="6" y="69"/>
                    <a:pt x="6" y="69"/>
                    <a:pt x="7" y="69"/>
                  </a:cubicBezTo>
                  <a:cubicBezTo>
                    <a:pt x="7" y="69"/>
                    <a:pt x="7" y="68"/>
                    <a:pt x="7" y="68"/>
                  </a:cubicBezTo>
                  <a:cubicBezTo>
                    <a:pt x="8" y="68"/>
                    <a:pt x="8" y="68"/>
                    <a:pt x="8" y="68"/>
                  </a:cubicBezTo>
                  <a:cubicBezTo>
                    <a:pt x="9" y="68"/>
                    <a:pt x="9" y="69"/>
                    <a:pt x="9" y="69"/>
                  </a:cubicBezTo>
                  <a:cubicBezTo>
                    <a:pt x="9" y="69"/>
                    <a:pt x="10" y="69"/>
                    <a:pt x="10" y="69"/>
                  </a:cubicBezTo>
                  <a:cubicBezTo>
                    <a:pt x="10" y="69"/>
                    <a:pt x="11" y="69"/>
                    <a:pt x="11" y="69"/>
                  </a:cubicBezTo>
                  <a:cubicBezTo>
                    <a:pt x="11" y="69"/>
                    <a:pt x="11" y="69"/>
                    <a:pt x="11" y="69"/>
                  </a:cubicBezTo>
                  <a:cubicBezTo>
                    <a:pt x="11" y="69"/>
                    <a:pt x="12" y="69"/>
                    <a:pt x="11" y="68"/>
                  </a:cubicBezTo>
                  <a:cubicBezTo>
                    <a:pt x="12" y="68"/>
                    <a:pt x="12" y="68"/>
                    <a:pt x="13" y="68"/>
                  </a:cubicBezTo>
                  <a:cubicBezTo>
                    <a:pt x="14" y="68"/>
                    <a:pt x="14" y="68"/>
                    <a:pt x="15" y="68"/>
                  </a:cubicBezTo>
                  <a:cubicBezTo>
                    <a:pt x="15" y="69"/>
                    <a:pt x="16" y="68"/>
                    <a:pt x="16" y="68"/>
                  </a:cubicBezTo>
                  <a:cubicBezTo>
                    <a:pt x="18" y="68"/>
                    <a:pt x="19" y="68"/>
                    <a:pt x="20" y="68"/>
                  </a:cubicBezTo>
                  <a:cubicBezTo>
                    <a:pt x="21" y="68"/>
                    <a:pt x="22" y="67"/>
                    <a:pt x="23" y="67"/>
                  </a:cubicBezTo>
                  <a:cubicBezTo>
                    <a:pt x="24" y="67"/>
                    <a:pt x="25" y="67"/>
                    <a:pt x="26" y="68"/>
                  </a:cubicBezTo>
                  <a:cubicBezTo>
                    <a:pt x="27" y="68"/>
                    <a:pt x="27" y="70"/>
                    <a:pt x="27" y="71"/>
                  </a:cubicBezTo>
                  <a:cubicBezTo>
                    <a:pt x="28" y="72"/>
                    <a:pt x="28" y="72"/>
                    <a:pt x="28" y="73"/>
                  </a:cubicBezTo>
                  <a:cubicBezTo>
                    <a:pt x="28" y="74"/>
                    <a:pt x="28" y="74"/>
                    <a:pt x="29" y="75"/>
                  </a:cubicBezTo>
                  <a:cubicBezTo>
                    <a:pt x="29" y="75"/>
                    <a:pt x="29" y="76"/>
                    <a:pt x="30" y="77"/>
                  </a:cubicBezTo>
                  <a:cubicBezTo>
                    <a:pt x="31" y="77"/>
                    <a:pt x="32" y="76"/>
                    <a:pt x="33" y="76"/>
                  </a:cubicBezTo>
                  <a:cubicBezTo>
                    <a:pt x="34" y="75"/>
                    <a:pt x="34" y="76"/>
                    <a:pt x="35" y="75"/>
                  </a:cubicBezTo>
                  <a:cubicBezTo>
                    <a:pt x="35" y="74"/>
                    <a:pt x="35" y="74"/>
                    <a:pt x="35" y="74"/>
                  </a:cubicBezTo>
                  <a:cubicBezTo>
                    <a:pt x="35" y="74"/>
                    <a:pt x="36" y="74"/>
                    <a:pt x="37" y="74"/>
                  </a:cubicBezTo>
                  <a:cubicBezTo>
                    <a:pt x="37" y="74"/>
                    <a:pt x="38" y="74"/>
                    <a:pt x="38" y="74"/>
                  </a:cubicBezTo>
                  <a:cubicBezTo>
                    <a:pt x="39" y="74"/>
                    <a:pt x="39" y="74"/>
                    <a:pt x="39" y="74"/>
                  </a:cubicBezTo>
                  <a:cubicBezTo>
                    <a:pt x="39" y="74"/>
                    <a:pt x="39" y="74"/>
                    <a:pt x="39" y="74"/>
                  </a:cubicBezTo>
                  <a:cubicBezTo>
                    <a:pt x="40" y="74"/>
                    <a:pt x="41" y="74"/>
                    <a:pt x="42" y="74"/>
                  </a:cubicBezTo>
                  <a:cubicBezTo>
                    <a:pt x="42" y="73"/>
                    <a:pt x="42" y="73"/>
                    <a:pt x="42" y="73"/>
                  </a:cubicBezTo>
                  <a:cubicBezTo>
                    <a:pt x="43" y="73"/>
                    <a:pt x="43" y="73"/>
                    <a:pt x="43" y="73"/>
                  </a:cubicBezTo>
                  <a:cubicBezTo>
                    <a:pt x="44" y="73"/>
                    <a:pt x="43" y="74"/>
                    <a:pt x="43" y="74"/>
                  </a:cubicBezTo>
                  <a:cubicBezTo>
                    <a:pt x="44" y="75"/>
                    <a:pt x="45" y="74"/>
                    <a:pt x="45" y="73"/>
                  </a:cubicBezTo>
                  <a:cubicBezTo>
                    <a:pt x="45" y="72"/>
                    <a:pt x="45" y="71"/>
                    <a:pt x="45" y="70"/>
                  </a:cubicBezTo>
                  <a:cubicBezTo>
                    <a:pt x="45" y="69"/>
                    <a:pt x="45" y="69"/>
                    <a:pt x="44" y="68"/>
                  </a:cubicBezTo>
                  <a:cubicBezTo>
                    <a:pt x="44" y="68"/>
                    <a:pt x="44" y="67"/>
                    <a:pt x="44" y="67"/>
                  </a:cubicBezTo>
                  <a:cubicBezTo>
                    <a:pt x="44" y="66"/>
                    <a:pt x="44" y="66"/>
                    <a:pt x="43" y="66"/>
                  </a:cubicBezTo>
                  <a:cubicBezTo>
                    <a:pt x="42" y="66"/>
                    <a:pt x="42" y="66"/>
                    <a:pt x="42" y="65"/>
                  </a:cubicBezTo>
                  <a:cubicBezTo>
                    <a:pt x="41" y="64"/>
                    <a:pt x="41" y="64"/>
                    <a:pt x="41" y="63"/>
                  </a:cubicBezTo>
                  <a:cubicBezTo>
                    <a:pt x="41" y="63"/>
                    <a:pt x="42" y="62"/>
                    <a:pt x="42" y="62"/>
                  </a:cubicBezTo>
                  <a:cubicBezTo>
                    <a:pt x="42" y="60"/>
                    <a:pt x="41" y="61"/>
                    <a:pt x="40" y="61"/>
                  </a:cubicBezTo>
                  <a:cubicBezTo>
                    <a:pt x="39" y="60"/>
                    <a:pt x="39" y="59"/>
                    <a:pt x="39" y="58"/>
                  </a:cubicBezTo>
                  <a:cubicBezTo>
                    <a:pt x="39" y="58"/>
                    <a:pt x="39" y="57"/>
                    <a:pt x="39" y="57"/>
                  </a:cubicBezTo>
                  <a:cubicBezTo>
                    <a:pt x="40" y="56"/>
                    <a:pt x="39" y="57"/>
                    <a:pt x="40" y="56"/>
                  </a:cubicBezTo>
                  <a:cubicBezTo>
                    <a:pt x="40" y="56"/>
                    <a:pt x="40" y="56"/>
                    <a:pt x="40" y="56"/>
                  </a:cubicBezTo>
                  <a:cubicBezTo>
                    <a:pt x="41" y="56"/>
                    <a:pt x="40" y="55"/>
                    <a:pt x="41" y="54"/>
                  </a:cubicBezTo>
                  <a:cubicBezTo>
                    <a:pt x="41" y="54"/>
                    <a:pt x="42" y="53"/>
                    <a:pt x="42" y="53"/>
                  </a:cubicBezTo>
                  <a:cubicBezTo>
                    <a:pt x="43" y="51"/>
                    <a:pt x="43" y="53"/>
                    <a:pt x="44" y="54"/>
                  </a:cubicBezTo>
                  <a:cubicBezTo>
                    <a:pt x="44" y="54"/>
                    <a:pt x="45" y="54"/>
                    <a:pt x="46" y="54"/>
                  </a:cubicBezTo>
                  <a:cubicBezTo>
                    <a:pt x="46" y="54"/>
                    <a:pt x="47" y="53"/>
                    <a:pt x="47" y="53"/>
                  </a:cubicBezTo>
                  <a:cubicBezTo>
                    <a:pt x="47" y="53"/>
                    <a:pt x="47" y="54"/>
                    <a:pt x="48" y="54"/>
                  </a:cubicBezTo>
                  <a:cubicBezTo>
                    <a:pt x="48" y="54"/>
                    <a:pt x="48" y="54"/>
                    <a:pt x="48" y="53"/>
                  </a:cubicBezTo>
                  <a:cubicBezTo>
                    <a:pt x="49" y="53"/>
                    <a:pt x="49" y="52"/>
                    <a:pt x="49" y="51"/>
                  </a:cubicBezTo>
                  <a:cubicBezTo>
                    <a:pt x="50" y="50"/>
                    <a:pt x="50" y="49"/>
                    <a:pt x="51" y="49"/>
                  </a:cubicBezTo>
                  <a:cubicBezTo>
                    <a:pt x="52" y="48"/>
                    <a:pt x="52" y="48"/>
                    <a:pt x="53" y="47"/>
                  </a:cubicBezTo>
                  <a:cubicBezTo>
                    <a:pt x="53" y="47"/>
                    <a:pt x="54" y="46"/>
                    <a:pt x="54" y="45"/>
                  </a:cubicBezTo>
                  <a:cubicBezTo>
                    <a:pt x="55" y="44"/>
                    <a:pt x="55" y="44"/>
                    <a:pt x="55" y="43"/>
                  </a:cubicBezTo>
                  <a:cubicBezTo>
                    <a:pt x="56" y="41"/>
                    <a:pt x="58" y="42"/>
                    <a:pt x="58" y="40"/>
                  </a:cubicBezTo>
                  <a:cubicBezTo>
                    <a:pt x="58" y="38"/>
                    <a:pt x="58" y="38"/>
                    <a:pt x="60" y="37"/>
                  </a:cubicBezTo>
                  <a:cubicBezTo>
                    <a:pt x="60" y="36"/>
                    <a:pt x="61" y="37"/>
                    <a:pt x="61" y="36"/>
                  </a:cubicBezTo>
                  <a:cubicBezTo>
                    <a:pt x="61" y="36"/>
                    <a:pt x="61" y="35"/>
                    <a:pt x="61" y="34"/>
                  </a:cubicBezTo>
                  <a:cubicBezTo>
                    <a:pt x="61" y="33"/>
                    <a:pt x="61" y="33"/>
                    <a:pt x="61" y="32"/>
                  </a:cubicBezTo>
                  <a:cubicBezTo>
                    <a:pt x="60" y="32"/>
                    <a:pt x="60" y="32"/>
                    <a:pt x="60" y="31"/>
                  </a:cubicBezTo>
                  <a:cubicBezTo>
                    <a:pt x="61" y="30"/>
                    <a:pt x="61" y="29"/>
                    <a:pt x="62" y="29"/>
                  </a:cubicBezTo>
                  <a:cubicBezTo>
                    <a:pt x="62" y="29"/>
                    <a:pt x="64" y="30"/>
                    <a:pt x="64" y="29"/>
                  </a:cubicBezTo>
                  <a:cubicBezTo>
                    <a:pt x="64" y="29"/>
                    <a:pt x="64" y="28"/>
                    <a:pt x="64" y="28"/>
                  </a:cubicBezTo>
                  <a:cubicBezTo>
                    <a:pt x="63" y="27"/>
                    <a:pt x="63" y="27"/>
                    <a:pt x="62" y="27"/>
                  </a:cubicBezTo>
                  <a:cubicBezTo>
                    <a:pt x="61" y="27"/>
                    <a:pt x="61" y="25"/>
                    <a:pt x="61" y="25"/>
                  </a:cubicBezTo>
                  <a:cubicBezTo>
                    <a:pt x="61" y="24"/>
                    <a:pt x="60" y="24"/>
                    <a:pt x="59" y="24"/>
                  </a:cubicBezTo>
                  <a:cubicBezTo>
                    <a:pt x="59" y="23"/>
                    <a:pt x="59" y="24"/>
                    <a:pt x="59" y="23"/>
                  </a:cubicBezTo>
                  <a:cubicBezTo>
                    <a:pt x="59" y="23"/>
                    <a:pt x="59" y="22"/>
                    <a:pt x="59" y="22"/>
                  </a:cubicBezTo>
                  <a:cubicBezTo>
                    <a:pt x="59" y="22"/>
                    <a:pt x="59" y="21"/>
                    <a:pt x="59" y="21"/>
                  </a:cubicBezTo>
                  <a:cubicBezTo>
                    <a:pt x="59" y="20"/>
                    <a:pt x="58" y="20"/>
                    <a:pt x="58" y="19"/>
                  </a:cubicBezTo>
                  <a:cubicBezTo>
                    <a:pt x="59" y="19"/>
                    <a:pt x="60" y="19"/>
                    <a:pt x="59" y="18"/>
                  </a:cubicBezTo>
                  <a:cubicBezTo>
                    <a:pt x="59" y="18"/>
                    <a:pt x="59" y="18"/>
                    <a:pt x="58" y="18"/>
                  </a:cubicBezTo>
                  <a:cubicBezTo>
                    <a:pt x="58" y="17"/>
                    <a:pt x="59" y="17"/>
                    <a:pt x="59" y="16"/>
                  </a:cubicBezTo>
                  <a:cubicBezTo>
                    <a:pt x="58" y="16"/>
                    <a:pt x="58" y="17"/>
                    <a:pt x="58" y="16"/>
                  </a:cubicBezTo>
                  <a:cubicBezTo>
                    <a:pt x="58" y="16"/>
                    <a:pt x="59" y="14"/>
                    <a:pt x="59" y="14"/>
                  </a:cubicBezTo>
                  <a:cubicBezTo>
                    <a:pt x="59" y="14"/>
                    <a:pt x="60" y="14"/>
                    <a:pt x="61" y="14"/>
                  </a:cubicBezTo>
                  <a:cubicBezTo>
                    <a:pt x="61" y="14"/>
                    <a:pt x="62" y="14"/>
                    <a:pt x="63" y="14"/>
                  </a:cubicBezTo>
                  <a:cubicBezTo>
                    <a:pt x="63" y="14"/>
                    <a:pt x="63" y="14"/>
                    <a:pt x="64" y="14"/>
                  </a:cubicBezTo>
                  <a:cubicBezTo>
                    <a:pt x="65" y="14"/>
                    <a:pt x="65" y="15"/>
                    <a:pt x="66" y="15"/>
                  </a:cubicBezTo>
                  <a:cubicBezTo>
                    <a:pt x="66" y="15"/>
                    <a:pt x="67" y="15"/>
                    <a:pt x="68" y="15"/>
                  </a:cubicBezTo>
                  <a:cubicBezTo>
                    <a:pt x="68" y="14"/>
                    <a:pt x="69" y="14"/>
                    <a:pt x="69" y="14"/>
                  </a:cubicBezTo>
                  <a:cubicBezTo>
                    <a:pt x="70" y="13"/>
                    <a:pt x="70" y="14"/>
                    <a:pt x="71" y="14"/>
                  </a:cubicBezTo>
                  <a:cubicBezTo>
                    <a:pt x="71" y="13"/>
                    <a:pt x="71" y="12"/>
                    <a:pt x="72" y="12"/>
                  </a:cubicBezTo>
                  <a:cubicBezTo>
                    <a:pt x="72" y="12"/>
                    <a:pt x="71" y="11"/>
                    <a:pt x="72" y="11"/>
                  </a:cubicBezTo>
                  <a:cubicBezTo>
                    <a:pt x="72" y="11"/>
                    <a:pt x="73" y="11"/>
                    <a:pt x="73" y="11"/>
                  </a:cubicBezTo>
                  <a:cubicBezTo>
                    <a:pt x="73" y="11"/>
                    <a:pt x="74" y="10"/>
                    <a:pt x="74" y="9"/>
                  </a:cubicBezTo>
                  <a:cubicBezTo>
                    <a:pt x="74" y="9"/>
                    <a:pt x="74" y="10"/>
                    <a:pt x="73" y="1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7" name="Freeform 81">
              <a:extLst>
                <a:ext uri="{FF2B5EF4-FFF2-40B4-BE49-F238E27FC236}">
                  <a16:creationId xmlns:a16="http://schemas.microsoft.com/office/drawing/2014/main" id="{5A93CC73-8E48-DF4C-A628-4CC756ACE3FC}"/>
                </a:ext>
              </a:extLst>
            </p:cNvPr>
            <p:cNvSpPr>
              <a:spLocks/>
            </p:cNvSpPr>
            <p:nvPr/>
          </p:nvSpPr>
          <p:spPr bwMode="auto">
            <a:xfrm>
              <a:off x="5988404" y="2014329"/>
              <a:ext cx="161926" cy="123826"/>
            </a:xfrm>
            <a:custGeom>
              <a:avLst/>
              <a:gdLst>
                <a:gd name="T0" fmla="*/ 34 w 35"/>
                <a:gd name="T1" fmla="*/ 20 h 27"/>
                <a:gd name="T2" fmla="*/ 33 w 35"/>
                <a:gd name="T3" fmla="*/ 16 h 27"/>
                <a:gd name="T4" fmla="*/ 30 w 35"/>
                <a:gd name="T5" fmla="*/ 15 h 27"/>
                <a:gd name="T6" fmla="*/ 27 w 35"/>
                <a:gd name="T7" fmla="*/ 11 h 27"/>
                <a:gd name="T8" fmla="*/ 22 w 35"/>
                <a:gd name="T9" fmla="*/ 10 h 27"/>
                <a:gd name="T10" fmla="*/ 18 w 35"/>
                <a:gd name="T11" fmla="*/ 9 h 27"/>
                <a:gd name="T12" fmla="*/ 10 w 35"/>
                <a:gd name="T13" fmla="*/ 9 h 27"/>
                <a:gd name="T14" fmla="*/ 12 w 35"/>
                <a:gd name="T15" fmla="*/ 5 h 27"/>
                <a:gd name="T16" fmla="*/ 13 w 35"/>
                <a:gd name="T17" fmla="*/ 4 h 27"/>
                <a:gd name="T18" fmla="*/ 13 w 35"/>
                <a:gd name="T19" fmla="*/ 0 h 27"/>
                <a:gd name="T20" fmla="*/ 10 w 35"/>
                <a:gd name="T21" fmla="*/ 2 h 27"/>
                <a:gd name="T22" fmla="*/ 8 w 35"/>
                <a:gd name="T23" fmla="*/ 4 h 27"/>
                <a:gd name="T24" fmla="*/ 8 w 35"/>
                <a:gd name="T25" fmla="*/ 5 h 27"/>
                <a:gd name="T26" fmla="*/ 5 w 35"/>
                <a:gd name="T27" fmla="*/ 6 h 27"/>
                <a:gd name="T28" fmla="*/ 4 w 35"/>
                <a:gd name="T29" fmla="*/ 9 h 27"/>
                <a:gd name="T30" fmla="*/ 0 w 35"/>
                <a:gd name="T31" fmla="*/ 10 h 27"/>
                <a:gd name="T32" fmla="*/ 2 w 35"/>
                <a:gd name="T33" fmla="*/ 12 h 27"/>
                <a:gd name="T34" fmla="*/ 3 w 35"/>
                <a:gd name="T35" fmla="*/ 13 h 27"/>
                <a:gd name="T36" fmla="*/ 5 w 35"/>
                <a:gd name="T37" fmla="*/ 16 h 27"/>
                <a:gd name="T38" fmla="*/ 3 w 35"/>
                <a:gd name="T39" fmla="*/ 19 h 27"/>
                <a:gd name="T40" fmla="*/ 3 w 35"/>
                <a:gd name="T41" fmla="*/ 22 h 27"/>
                <a:gd name="T42" fmla="*/ 2 w 35"/>
                <a:gd name="T43" fmla="*/ 24 h 27"/>
                <a:gd name="T44" fmla="*/ 7 w 35"/>
                <a:gd name="T45" fmla="*/ 22 h 27"/>
                <a:gd name="T46" fmla="*/ 9 w 35"/>
                <a:gd name="T47" fmla="*/ 23 h 27"/>
                <a:gd name="T48" fmla="*/ 11 w 35"/>
                <a:gd name="T49" fmla="*/ 20 h 27"/>
                <a:gd name="T50" fmla="*/ 13 w 35"/>
                <a:gd name="T51" fmla="*/ 21 h 27"/>
                <a:gd name="T52" fmla="*/ 13 w 35"/>
                <a:gd name="T53" fmla="*/ 18 h 27"/>
                <a:gd name="T54" fmla="*/ 17 w 35"/>
                <a:gd name="T55" fmla="*/ 16 h 27"/>
                <a:gd name="T56" fmla="*/ 18 w 35"/>
                <a:gd name="T57" fmla="*/ 18 h 27"/>
                <a:gd name="T58" fmla="*/ 18 w 35"/>
                <a:gd name="T59" fmla="*/ 25 h 27"/>
                <a:gd name="T60" fmla="*/ 24 w 35"/>
                <a:gd name="T61" fmla="*/ 23 h 27"/>
                <a:gd name="T62" fmla="*/ 27 w 35"/>
                <a:gd name="T63" fmla="*/ 21 h 27"/>
                <a:gd name="T64" fmla="*/ 29 w 35"/>
                <a:gd name="T65" fmla="*/ 23 h 27"/>
                <a:gd name="T66" fmla="*/ 34 w 35"/>
                <a:gd name="T67"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27">
                  <a:moveTo>
                    <a:pt x="34" y="21"/>
                  </a:moveTo>
                  <a:cubicBezTo>
                    <a:pt x="34" y="21"/>
                    <a:pt x="34" y="20"/>
                    <a:pt x="34" y="20"/>
                  </a:cubicBezTo>
                  <a:cubicBezTo>
                    <a:pt x="33" y="19"/>
                    <a:pt x="33" y="19"/>
                    <a:pt x="33" y="18"/>
                  </a:cubicBezTo>
                  <a:cubicBezTo>
                    <a:pt x="32" y="17"/>
                    <a:pt x="34" y="16"/>
                    <a:pt x="33" y="16"/>
                  </a:cubicBezTo>
                  <a:cubicBezTo>
                    <a:pt x="33" y="15"/>
                    <a:pt x="31" y="14"/>
                    <a:pt x="31" y="14"/>
                  </a:cubicBezTo>
                  <a:cubicBezTo>
                    <a:pt x="30" y="14"/>
                    <a:pt x="30" y="15"/>
                    <a:pt x="30" y="15"/>
                  </a:cubicBezTo>
                  <a:cubicBezTo>
                    <a:pt x="28" y="15"/>
                    <a:pt x="29" y="13"/>
                    <a:pt x="28" y="12"/>
                  </a:cubicBezTo>
                  <a:cubicBezTo>
                    <a:pt x="28" y="12"/>
                    <a:pt x="28" y="12"/>
                    <a:pt x="27" y="11"/>
                  </a:cubicBezTo>
                  <a:cubicBezTo>
                    <a:pt x="27" y="10"/>
                    <a:pt x="28" y="10"/>
                    <a:pt x="26" y="10"/>
                  </a:cubicBezTo>
                  <a:cubicBezTo>
                    <a:pt x="25" y="10"/>
                    <a:pt x="23" y="10"/>
                    <a:pt x="22" y="10"/>
                  </a:cubicBezTo>
                  <a:cubicBezTo>
                    <a:pt x="21" y="10"/>
                    <a:pt x="20" y="10"/>
                    <a:pt x="19" y="10"/>
                  </a:cubicBezTo>
                  <a:cubicBezTo>
                    <a:pt x="18" y="10"/>
                    <a:pt x="18" y="9"/>
                    <a:pt x="18" y="9"/>
                  </a:cubicBezTo>
                  <a:cubicBezTo>
                    <a:pt x="17" y="9"/>
                    <a:pt x="14" y="11"/>
                    <a:pt x="14" y="9"/>
                  </a:cubicBezTo>
                  <a:cubicBezTo>
                    <a:pt x="14" y="10"/>
                    <a:pt x="11" y="9"/>
                    <a:pt x="10" y="9"/>
                  </a:cubicBezTo>
                  <a:cubicBezTo>
                    <a:pt x="9" y="9"/>
                    <a:pt x="8" y="8"/>
                    <a:pt x="8" y="7"/>
                  </a:cubicBezTo>
                  <a:cubicBezTo>
                    <a:pt x="9" y="6"/>
                    <a:pt x="11" y="5"/>
                    <a:pt x="12" y="5"/>
                  </a:cubicBezTo>
                  <a:cubicBezTo>
                    <a:pt x="12" y="5"/>
                    <a:pt x="13" y="6"/>
                    <a:pt x="14" y="5"/>
                  </a:cubicBezTo>
                  <a:cubicBezTo>
                    <a:pt x="14" y="5"/>
                    <a:pt x="13" y="4"/>
                    <a:pt x="13" y="4"/>
                  </a:cubicBezTo>
                  <a:cubicBezTo>
                    <a:pt x="13" y="3"/>
                    <a:pt x="15" y="3"/>
                    <a:pt x="15" y="2"/>
                  </a:cubicBezTo>
                  <a:cubicBezTo>
                    <a:pt x="15" y="1"/>
                    <a:pt x="14" y="0"/>
                    <a:pt x="13" y="0"/>
                  </a:cubicBezTo>
                  <a:cubicBezTo>
                    <a:pt x="13" y="1"/>
                    <a:pt x="13" y="1"/>
                    <a:pt x="12" y="1"/>
                  </a:cubicBezTo>
                  <a:cubicBezTo>
                    <a:pt x="12" y="2"/>
                    <a:pt x="11" y="2"/>
                    <a:pt x="10" y="2"/>
                  </a:cubicBezTo>
                  <a:cubicBezTo>
                    <a:pt x="10" y="1"/>
                    <a:pt x="9" y="1"/>
                    <a:pt x="9" y="1"/>
                  </a:cubicBezTo>
                  <a:cubicBezTo>
                    <a:pt x="8" y="2"/>
                    <a:pt x="8" y="3"/>
                    <a:pt x="8" y="4"/>
                  </a:cubicBezTo>
                  <a:cubicBezTo>
                    <a:pt x="9" y="3"/>
                    <a:pt x="9" y="3"/>
                    <a:pt x="10" y="4"/>
                  </a:cubicBezTo>
                  <a:cubicBezTo>
                    <a:pt x="9" y="4"/>
                    <a:pt x="9" y="5"/>
                    <a:pt x="8" y="5"/>
                  </a:cubicBezTo>
                  <a:cubicBezTo>
                    <a:pt x="7" y="5"/>
                    <a:pt x="6" y="5"/>
                    <a:pt x="6" y="5"/>
                  </a:cubicBezTo>
                  <a:cubicBezTo>
                    <a:pt x="5" y="6"/>
                    <a:pt x="5" y="6"/>
                    <a:pt x="5" y="6"/>
                  </a:cubicBezTo>
                  <a:cubicBezTo>
                    <a:pt x="5" y="6"/>
                    <a:pt x="5" y="6"/>
                    <a:pt x="5" y="7"/>
                  </a:cubicBezTo>
                  <a:cubicBezTo>
                    <a:pt x="5" y="8"/>
                    <a:pt x="5" y="9"/>
                    <a:pt x="4" y="9"/>
                  </a:cubicBezTo>
                  <a:cubicBezTo>
                    <a:pt x="3" y="9"/>
                    <a:pt x="1" y="8"/>
                    <a:pt x="0" y="9"/>
                  </a:cubicBezTo>
                  <a:cubicBezTo>
                    <a:pt x="0" y="10"/>
                    <a:pt x="0" y="10"/>
                    <a:pt x="0" y="10"/>
                  </a:cubicBezTo>
                  <a:cubicBezTo>
                    <a:pt x="0" y="11"/>
                    <a:pt x="0" y="11"/>
                    <a:pt x="1" y="11"/>
                  </a:cubicBezTo>
                  <a:cubicBezTo>
                    <a:pt x="1" y="11"/>
                    <a:pt x="1" y="12"/>
                    <a:pt x="2" y="12"/>
                  </a:cubicBezTo>
                  <a:cubicBezTo>
                    <a:pt x="2" y="12"/>
                    <a:pt x="2" y="12"/>
                    <a:pt x="2" y="12"/>
                  </a:cubicBezTo>
                  <a:cubicBezTo>
                    <a:pt x="2" y="12"/>
                    <a:pt x="3" y="13"/>
                    <a:pt x="3" y="13"/>
                  </a:cubicBezTo>
                  <a:cubicBezTo>
                    <a:pt x="4" y="14"/>
                    <a:pt x="2" y="15"/>
                    <a:pt x="3" y="15"/>
                  </a:cubicBezTo>
                  <a:cubicBezTo>
                    <a:pt x="4" y="16"/>
                    <a:pt x="5" y="15"/>
                    <a:pt x="5" y="16"/>
                  </a:cubicBezTo>
                  <a:cubicBezTo>
                    <a:pt x="5" y="16"/>
                    <a:pt x="4" y="17"/>
                    <a:pt x="4" y="17"/>
                  </a:cubicBezTo>
                  <a:cubicBezTo>
                    <a:pt x="4" y="18"/>
                    <a:pt x="3" y="18"/>
                    <a:pt x="3" y="19"/>
                  </a:cubicBezTo>
                  <a:cubicBezTo>
                    <a:pt x="3" y="19"/>
                    <a:pt x="2" y="20"/>
                    <a:pt x="2" y="21"/>
                  </a:cubicBezTo>
                  <a:cubicBezTo>
                    <a:pt x="2" y="21"/>
                    <a:pt x="3" y="21"/>
                    <a:pt x="3" y="22"/>
                  </a:cubicBezTo>
                  <a:cubicBezTo>
                    <a:pt x="3" y="22"/>
                    <a:pt x="2" y="22"/>
                    <a:pt x="2" y="22"/>
                  </a:cubicBezTo>
                  <a:cubicBezTo>
                    <a:pt x="2" y="23"/>
                    <a:pt x="1" y="24"/>
                    <a:pt x="2" y="24"/>
                  </a:cubicBezTo>
                  <a:cubicBezTo>
                    <a:pt x="3" y="25"/>
                    <a:pt x="5" y="23"/>
                    <a:pt x="6" y="22"/>
                  </a:cubicBezTo>
                  <a:cubicBezTo>
                    <a:pt x="6" y="22"/>
                    <a:pt x="7" y="21"/>
                    <a:pt x="7" y="22"/>
                  </a:cubicBezTo>
                  <a:cubicBezTo>
                    <a:pt x="8" y="22"/>
                    <a:pt x="7" y="23"/>
                    <a:pt x="8" y="24"/>
                  </a:cubicBezTo>
                  <a:cubicBezTo>
                    <a:pt x="8" y="24"/>
                    <a:pt x="9" y="23"/>
                    <a:pt x="9" y="23"/>
                  </a:cubicBezTo>
                  <a:cubicBezTo>
                    <a:pt x="10" y="22"/>
                    <a:pt x="9" y="22"/>
                    <a:pt x="9" y="22"/>
                  </a:cubicBezTo>
                  <a:cubicBezTo>
                    <a:pt x="9" y="21"/>
                    <a:pt x="10" y="21"/>
                    <a:pt x="11" y="20"/>
                  </a:cubicBezTo>
                  <a:cubicBezTo>
                    <a:pt x="11" y="20"/>
                    <a:pt x="11" y="20"/>
                    <a:pt x="12" y="20"/>
                  </a:cubicBezTo>
                  <a:cubicBezTo>
                    <a:pt x="12" y="21"/>
                    <a:pt x="12" y="21"/>
                    <a:pt x="13" y="21"/>
                  </a:cubicBezTo>
                  <a:cubicBezTo>
                    <a:pt x="13" y="21"/>
                    <a:pt x="12" y="19"/>
                    <a:pt x="12" y="19"/>
                  </a:cubicBezTo>
                  <a:cubicBezTo>
                    <a:pt x="12" y="18"/>
                    <a:pt x="12" y="18"/>
                    <a:pt x="13" y="18"/>
                  </a:cubicBezTo>
                  <a:cubicBezTo>
                    <a:pt x="14" y="17"/>
                    <a:pt x="14" y="17"/>
                    <a:pt x="14" y="16"/>
                  </a:cubicBezTo>
                  <a:cubicBezTo>
                    <a:pt x="15" y="16"/>
                    <a:pt x="16" y="15"/>
                    <a:pt x="17" y="16"/>
                  </a:cubicBezTo>
                  <a:cubicBezTo>
                    <a:pt x="17" y="16"/>
                    <a:pt x="17" y="17"/>
                    <a:pt x="17" y="17"/>
                  </a:cubicBezTo>
                  <a:cubicBezTo>
                    <a:pt x="17" y="17"/>
                    <a:pt x="17" y="18"/>
                    <a:pt x="18" y="18"/>
                  </a:cubicBezTo>
                  <a:cubicBezTo>
                    <a:pt x="18" y="18"/>
                    <a:pt x="18" y="19"/>
                    <a:pt x="18" y="19"/>
                  </a:cubicBezTo>
                  <a:cubicBezTo>
                    <a:pt x="19" y="21"/>
                    <a:pt x="18" y="23"/>
                    <a:pt x="18" y="25"/>
                  </a:cubicBezTo>
                  <a:cubicBezTo>
                    <a:pt x="19" y="27"/>
                    <a:pt x="21" y="25"/>
                    <a:pt x="22" y="24"/>
                  </a:cubicBezTo>
                  <a:cubicBezTo>
                    <a:pt x="22" y="24"/>
                    <a:pt x="23" y="24"/>
                    <a:pt x="24" y="23"/>
                  </a:cubicBezTo>
                  <a:cubicBezTo>
                    <a:pt x="25" y="23"/>
                    <a:pt x="25" y="22"/>
                    <a:pt x="26" y="22"/>
                  </a:cubicBezTo>
                  <a:cubicBezTo>
                    <a:pt x="26" y="21"/>
                    <a:pt x="27" y="21"/>
                    <a:pt x="27" y="21"/>
                  </a:cubicBezTo>
                  <a:cubicBezTo>
                    <a:pt x="28" y="22"/>
                    <a:pt x="27" y="21"/>
                    <a:pt x="28" y="22"/>
                  </a:cubicBezTo>
                  <a:cubicBezTo>
                    <a:pt x="28" y="23"/>
                    <a:pt x="28" y="23"/>
                    <a:pt x="29" y="23"/>
                  </a:cubicBezTo>
                  <a:cubicBezTo>
                    <a:pt x="30" y="22"/>
                    <a:pt x="31" y="22"/>
                    <a:pt x="32" y="22"/>
                  </a:cubicBezTo>
                  <a:cubicBezTo>
                    <a:pt x="32" y="22"/>
                    <a:pt x="35" y="22"/>
                    <a:pt x="34" y="2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8" name="Freeform 82">
              <a:extLst>
                <a:ext uri="{FF2B5EF4-FFF2-40B4-BE49-F238E27FC236}">
                  <a16:creationId xmlns:a16="http://schemas.microsoft.com/office/drawing/2014/main" id="{FCF71E1B-E80A-4243-B5E6-1D45EBADDD2B}"/>
                </a:ext>
              </a:extLst>
            </p:cNvPr>
            <p:cNvSpPr>
              <a:spLocks/>
            </p:cNvSpPr>
            <p:nvPr/>
          </p:nvSpPr>
          <p:spPr bwMode="auto">
            <a:xfrm>
              <a:off x="5751864" y="1885741"/>
              <a:ext cx="357191" cy="239714"/>
            </a:xfrm>
            <a:custGeom>
              <a:avLst/>
              <a:gdLst>
                <a:gd name="T0" fmla="*/ 72 w 77"/>
                <a:gd name="T1" fmla="*/ 28 h 52"/>
                <a:gd name="T2" fmla="*/ 68 w 77"/>
                <a:gd name="T3" fmla="*/ 27 h 52"/>
                <a:gd name="T4" fmla="*/ 64 w 77"/>
                <a:gd name="T5" fmla="*/ 25 h 52"/>
                <a:gd name="T6" fmla="*/ 67 w 77"/>
                <a:gd name="T7" fmla="*/ 20 h 52"/>
                <a:gd name="T8" fmla="*/ 58 w 77"/>
                <a:gd name="T9" fmla="*/ 27 h 52"/>
                <a:gd name="T10" fmla="*/ 54 w 77"/>
                <a:gd name="T11" fmla="*/ 29 h 52"/>
                <a:gd name="T12" fmla="*/ 51 w 77"/>
                <a:gd name="T13" fmla="*/ 27 h 52"/>
                <a:gd name="T14" fmla="*/ 47 w 77"/>
                <a:gd name="T15" fmla="*/ 23 h 52"/>
                <a:gd name="T16" fmla="*/ 45 w 77"/>
                <a:gd name="T17" fmla="*/ 17 h 52"/>
                <a:gd name="T18" fmla="*/ 43 w 77"/>
                <a:gd name="T19" fmla="*/ 14 h 52"/>
                <a:gd name="T20" fmla="*/ 39 w 77"/>
                <a:gd name="T21" fmla="*/ 12 h 52"/>
                <a:gd name="T22" fmla="*/ 31 w 77"/>
                <a:gd name="T23" fmla="*/ 12 h 52"/>
                <a:gd name="T24" fmla="*/ 27 w 77"/>
                <a:gd name="T25" fmla="*/ 13 h 52"/>
                <a:gd name="T26" fmla="*/ 18 w 77"/>
                <a:gd name="T27" fmla="*/ 8 h 52"/>
                <a:gd name="T28" fmla="*/ 14 w 77"/>
                <a:gd name="T29" fmla="*/ 6 h 52"/>
                <a:gd name="T30" fmla="*/ 14 w 77"/>
                <a:gd name="T31" fmla="*/ 4 h 52"/>
                <a:gd name="T32" fmla="*/ 12 w 77"/>
                <a:gd name="T33" fmla="*/ 3 h 52"/>
                <a:gd name="T34" fmla="*/ 10 w 77"/>
                <a:gd name="T35" fmla="*/ 7 h 52"/>
                <a:gd name="T36" fmla="*/ 8 w 77"/>
                <a:gd name="T37" fmla="*/ 1 h 52"/>
                <a:gd name="T38" fmla="*/ 0 w 77"/>
                <a:gd name="T39" fmla="*/ 6 h 52"/>
                <a:gd name="T40" fmla="*/ 0 w 77"/>
                <a:gd name="T41" fmla="*/ 26 h 52"/>
                <a:gd name="T42" fmla="*/ 4 w 77"/>
                <a:gd name="T43" fmla="*/ 24 h 52"/>
                <a:gd name="T44" fmla="*/ 8 w 77"/>
                <a:gd name="T45" fmla="*/ 21 h 52"/>
                <a:gd name="T46" fmla="*/ 10 w 77"/>
                <a:gd name="T47" fmla="*/ 18 h 52"/>
                <a:gd name="T48" fmla="*/ 14 w 77"/>
                <a:gd name="T49" fmla="*/ 18 h 52"/>
                <a:gd name="T50" fmla="*/ 18 w 77"/>
                <a:gd name="T51" fmla="*/ 21 h 52"/>
                <a:gd name="T52" fmla="*/ 19 w 77"/>
                <a:gd name="T53" fmla="*/ 25 h 52"/>
                <a:gd name="T54" fmla="*/ 27 w 77"/>
                <a:gd name="T55" fmla="*/ 30 h 52"/>
                <a:gd name="T56" fmla="*/ 31 w 77"/>
                <a:gd name="T57" fmla="*/ 35 h 52"/>
                <a:gd name="T58" fmla="*/ 36 w 77"/>
                <a:gd name="T59" fmla="*/ 40 h 52"/>
                <a:gd name="T60" fmla="*/ 44 w 77"/>
                <a:gd name="T61" fmla="*/ 45 h 52"/>
                <a:gd name="T62" fmla="*/ 47 w 77"/>
                <a:gd name="T63" fmla="*/ 50 h 52"/>
                <a:gd name="T64" fmla="*/ 51 w 77"/>
                <a:gd name="T65" fmla="*/ 51 h 52"/>
                <a:gd name="T66" fmla="*/ 55 w 77"/>
                <a:gd name="T67" fmla="*/ 46 h 52"/>
                <a:gd name="T68" fmla="*/ 54 w 77"/>
                <a:gd name="T69" fmla="*/ 42 h 52"/>
                <a:gd name="T70" fmla="*/ 53 w 77"/>
                <a:gd name="T71" fmla="*/ 40 h 52"/>
                <a:gd name="T72" fmla="*/ 51 w 77"/>
                <a:gd name="T73" fmla="*/ 38 h 52"/>
                <a:gd name="T74" fmla="*/ 56 w 77"/>
                <a:gd name="T75" fmla="*/ 35 h 52"/>
                <a:gd name="T76" fmla="*/ 58 w 77"/>
                <a:gd name="T77" fmla="*/ 33 h 52"/>
                <a:gd name="T78" fmla="*/ 60 w 77"/>
                <a:gd name="T79" fmla="*/ 29 h 52"/>
                <a:gd name="T80" fmla="*/ 65 w 77"/>
                <a:gd name="T81" fmla="*/ 28 h 52"/>
                <a:gd name="T82" fmla="*/ 64 w 77"/>
                <a:gd name="T83" fmla="*/ 32 h 52"/>
                <a:gd name="T84" fmla="*/ 71 w 77"/>
                <a:gd name="T85" fmla="*/ 33 h 52"/>
                <a:gd name="T86" fmla="*/ 75 w 77"/>
                <a:gd name="T87"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52">
                  <a:moveTo>
                    <a:pt x="76" y="29"/>
                  </a:moveTo>
                  <a:cubicBezTo>
                    <a:pt x="75" y="29"/>
                    <a:pt x="74" y="29"/>
                    <a:pt x="74" y="28"/>
                  </a:cubicBezTo>
                  <a:cubicBezTo>
                    <a:pt x="73" y="28"/>
                    <a:pt x="73" y="28"/>
                    <a:pt x="72" y="28"/>
                  </a:cubicBezTo>
                  <a:cubicBezTo>
                    <a:pt x="72" y="27"/>
                    <a:pt x="71" y="27"/>
                    <a:pt x="71" y="26"/>
                  </a:cubicBezTo>
                  <a:cubicBezTo>
                    <a:pt x="70" y="26"/>
                    <a:pt x="70" y="25"/>
                    <a:pt x="69" y="26"/>
                  </a:cubicBezTo>
                  <a:cubicBezTo>
                    <a:pt x="69" y="27"/>
                    <a:pt x="69" y="27"/>
                    <a:pt x="68" y="27"/>
                  </a:cubicBezTo>
                  <a:cubicBezTo>
                    <a:pt x="68" y="27"/>
                    <a:pt x="66" y="27"/>
                    <a:pt x="66" y="26"/>
                  </a:cubicBezTo>
                  <a:cubicBezTo>
                    <a:pt x="66" y="26"/>
                    <a:pt x="66" y="26"/>
                    <a:pt x="65" y="25"/>
                  </a:cubicBezTo>
                  <a:cubicBezTo>
                    <a:pt x="65" y="25"/>
                    <a:pt x="64" y="25"/>
                    <a:pt x="64" y="25"/>
                  </a:cubicBezTo>
                  <a:cubicBezTo>
                    <a:pt x="64" y="23"/>
                    <a:pt x="65" y="23"/>
                    <a:pt x="66" y="22"/>
                  </a:cubicBezTo>
                  <a:cubicBezTo>
                    <a:pt x="67" y="22"/>
                    <a:pt x="67" y="22"/>
                    <a:pt x="68" y="22"/>
                  </a:cubicBezTo>
                  <a:cubicBezTo>
                    <a:pt x="68" y="21"/>
                    <a:pt x="68" y="20"/>
                    <a:pt x="67" y="20"/>
                  </a:cubicBezTo>
                  <a:cubicBezTo>
                    <a:pt x="66" y="20"/>
                    <a:pt x="64" y="22"/>
                    <a:pt x="63" y="23"/>
                  </a:cubicBezTo>
                  <a:cubicBezTo>
                    <a:pt x="62" y="24"/>
                    <a:pt x="60" y="24"/>
                    <a:pt x="59" y="26"/>
                  </a:cubicBezTo>
                  <a:cubicBezTo>
                    <a:pt x="59" y="26"/>
                    <a:pt x="59" y="26"/>
                    <a:pt x="58" y="27"/>
                  </a:cubicBezTo>
                  <a:cubicBezTo>
                    <a:pt x="58" y="27"/>
                    <a:pt x="57" y="27"/>
                    <a:pt x="56" y="28"/>
                  </a:cubicBezTo>
                  <a:cubicBezTo>
                    <a:pt x="56" y="28"/>
                    <a:pt x="57" y="29"/>
                    <a:pt x="56" y="29"/>
                  </a:cubicBezTo>
                  <a:cubicBezTo>
                    <a:pt x="56" y="30"/>
                    <a:pt x="55" y="29"/>
                    <a:pt x="54" y="29"/>
                  </a:cubicBezTo>
                  <a:cubicBezTo>
                    <a:pt x="54" y="28"/>
                    <a:pt x="54" y="27"/>
                    <a:pt x="54" y="27"/>
                  </a:cubicBezTo>
                  <a:cubicBezTo>
                    <a:pt x="53" y="26"/>
                    <a:pt x="53" y="26"/>
                    <a:pt x="53" y="26"/>
                  </a:cubicBezTo>
                  <a:cubicBezTo>
                    <a:pt x="52" y="27"/>
                    <a:pt x="51" y="27"/>
                    <a:pt x="51" y="27"/>
                  </a:cubicBezTo>
                  <a:cubicBezTo>
                    <a:pt x="50" y="26"/>
                    <a:pt x="50" y="26"/>
                    <a:pt x="49" y="26"/>
                  </a:cubicBezTo>
                  <a:cubicBezTo>
                    <a:pt x="48" y="26"/>
                    <a:pt x="46" y="27"/>
                    <a:pt x="47" y="26"/>
                  </a:cubicBezTo>
                  <a:cubicBezTo>
                    <a:pt x="47" y="24"/>
                    <a:pt x="48" y="24"/>
                    <a:pt x="47" y="23"/>
                  </a:cubicBezTo>
                  <a:cubicBezTo>
                    <a:pt x="47" y="22"/>
                    <a:pt x="45" y="22"/>
                    <a:pt x="45" y="22"/>
                  </a:cubicBezTo>
                  <a:cubicBezTo>
                    <a:pt x="45" y="21"/>
                    <a:pt x="45" y="20"/>
                    <a:pt x="45" y="20"/>
                  </a:cubicBezTo>
                  <a:cubicBezTo>
                    <a:pt x="45" y="19"/>
                    <a:pt x="45" y="18"/>
                    <a:pt x="45" y="17"/>
                  </a:cubicBezTo>
                  <a:cubicBezTo>
                    <a:pt x="45" y="15"/>
                    <a:pt x="45" y="17"/>
                    <a:pt x="44" y="16"/>
                  </a:cubicBezTo>
                  <a:cubicBezTo>
                    <a:pt x="44" y="16"/>
                    <a:pt x="44" y="15"/>
                    <a:pt x="43" y="14"/>
                  </a:cubicBezTo>
                  <a:cubicBezTo>
                    <a:pt x="43" y="14"/>
                    <a:pt x="43" y="14"/>
                    <a:pt x="43" y="14"/>
                  </a:cubicBezTo>
                  <a:cubicBezTo>
                    <a:pt x="42" y="13"/>
                    <a:pt x="41" y="13"/>
                    <a:pt x="41" y="12"/>
                  </a:cubicBezTo>
                  <a:cubicBezTo>
                    <a:pt x="40" y="12"/>
                    <a:pt x="40" y="11"/>
                    <a:pt x="40" y="11"/>
                  </a:cubicBezTo>
                  <a:cubicBezTo>
                    <a:pt x="39" y="11"/>
                    <a:pt x="39" y="12"/>
                    <a:pt x="39" y="12"/>
                  </a:cubicBezTo>
                  <a:cubicBezTo>
                    <a:pt x="38" y="12"/>
                    <a:pt x="37" y="12"/>
                    <a:pt x="36" y="12"/>
                  </a:cubicBezTo>
                  <a:cubicBezTo>
                    <a:pt x="35" y="12"/>
                    <a:pt x="35" y="12"/>
                    <a:pt x="34" y="12"/>
                  </a:cubicBezTo>
                  <a:cubicBezTo>
                    <a:pt x="33" y="12"/>
                    <a:pt x="32" y="12"/>
                    <a:pt x="31" y="12"/>
                  </a:cubicBezTo>
                  <a:cubicBezTo>
                    <a:pt x="31" y="12"/>
                    <a:pt x="31" y="12"/>
                    <a:pt x="30" y="12"/>
                  </a:cubicBezTo>
                  <a:cubicBezTo>
                    <a:pt x="30" y="12"/>
                    <a:pt x="29" y="12"/>
                    <a:pt x="29" y="12"/>
                  </a:cubicBezTo>
                  <a:cubicBezTo>
                    <a:pt x="28" y="13"/>
                    <a:pt x="28" y="13"/>
                    <a:pt x="27" y="13"/>
                  </a:cubicBezTo>
                  <a:cubicBezTo>
                    <a:pt x="26" y="12"/>
                    <a:pt x="25" y="10"/>
                    <a:pt x="24" y="9"/>
                  </a:cubicBezTo>
                  <a:cubicBezTo>
                    <a:pt x="23" y="8"/>
                    <a:pt x="21" y="7"/>
                    <a:pt x="20" y="6"/>
                  </a:cubicBezTo>
                  <a:cubicBezTo>
                    <a:pt x="20" y="7"/>
                    <a:pt x="19" y="8"/>
                    <a:pt x="18" y="8"/>
                  </a:cubicBezTo>
                  <a:cubicBezTo>
                    <a:pt x="17" y="9"/>
                    <a:pt x="17" y="9"/>
                    <a:pt x="16" y="9"/>
                  </a:cubicBezTo>
                  <a:cubicBezTo>
                    <a:pt x="15" y="9"/>
                    <a:pt x="14" y="9"/>
                    <a:pt x="14" y="8"/>
                  </a:cubicBezTo>
                  <a:cubicBezTo>
                    <a:pt x="14" y="7"/>
                    <a:pt x="14" y="7"/>
                    <a:pt x="14" y="6"/>
                  </a:cubicBezTo>
                  <a:cubicBezTo>
                    <a:pt x="14" y="5"/>
                    <a:pt x="14" y="6"/>
                    <a:pt x="14" y="5"/>
                  </a:cubicBezTo>
                  <a:cubicBezTo>
                    <a:pt x="13" y="5"/>
                    <a:pt x="13" y="5"/>
                    <a:pt x="13" y="4"/>
                  </a:cubicBezTo>
                  <a:cubicBezTo>
                    <a:pt x="13" y="4"/>
                    <a:pt x="14" y="4"/>
                    <a:pt x="14" y="4"/>
                  </a:cubicBezTo>
                  <a:cubicBezTo>
                    <a:pt x="15" y="4"/>
                    <a:pt x="15" y="3"/>
                    <a:pt x="15" y="3"/>
                  </a:cubicBezTo>
                  <a:cubicBezTo>
                    <a:pt x="14" y="2"/>
                    <a:pt x="14" y="1"/>
                    <a:pt x="13" y="1"/>
                  </a:cubicBezTo>
                  <a:cubicBezTo>
                    <a:pt x="12" y="2"/>
                    <a:pt x="12" y="2"/>
                    <a:pt x="12" y="3"/>
                  </a:cubicBezTo>
                  <a:cubicBezTo>
                    <a:pt x="12" y="3"/>
                    <a:pt x="12" y="4"/>
                    <a:pt x="12" y="4"/>
                  </a:cubicBezTo>
                  <a:cubicBezTo>
                    <a:pt x="12" y="5"/>
                    <a:pt x="12" y="5"/>
                    <a:pt x="12" y="6"/>
                  </a:cubicBezTo>
                  <a:cubicBezTo>
                    <a:pt x="12" y="7"/>
                    <a:pt x="11" y="8"/>
                    <a:pt x="10" y="7"/>
                  </a:cubicBezTo>
                  <a:cubicBezTo>
                    <a:pt x="10" y="6"/>
                    <a:pt x="10" y="4"/>
                    <a:pt x="10" y="3"/>
                  </a:cubicBezTo>
                  <a:cubicBezTo>
                    <a:pt x="11" y="2"/>
                    <a:pt x="12" y="1"/>
                    <a:pt x="12" y="0"/>
                  </a:cubicBezTo>
                  <a:cubicBezTo>
                    <a:pt x="11" y="0"/>
                    <a:pt x="9" y="1"/>
                    <a:pt x="8" y="1"/>
                  </a:cubicBezTo>
                  <a:cubicBezTo>
                    <a:pt x="6" y="2"/>
                    <a:pt x="5" y="2"/>
                    <a:pt x="3" y="2"/>
                  </a:cubicBezTo>
                  <a:cubicBezTo>
                    <a:pt x="2" y="3"/>
                    <a:pt x="1" y="3"/>
                    <a:pt x="0" y="3"/>
                  </a:cubicBezTo>
                  <a:cubicBezTo>
                    <a:pt x="0" y="4"/>
                    <a:pt x="0" y="5"/>
                    <a:pt x="0" y="6"/>
                  </a:cubicBezTo>
                  <a:cubicBezTo>
                    <a:pt x="0" y="8"/>
                    <a:pt x="0" y="10"/>
                    <a:pt x="0" y="11"/>
                  </a:cubicBezTo>
                  <a:cubicBezTo>
                    <a:pt x="0" y="15"/>
                    <a:pt x="0" y="19"/>
                    <a:pt x="0" y="23"/>
                  </a:cubicBezTo>
                  <a:cubicBezTo>
                    <a:pt x="0" y="24"/>
                    <a:pt x="0" y="26"/>
                    <a:pt x="0" y="26"/>
                  </a:cubicBezTo>
                  <a:cubicBezTo>
                    <a:pt x="1" y="27"/>
                    <a:pt x="1" y="26"/>
                    <a:pt x="2" y="26"/>
                  </a:cubicBezTo>
                  <a:cubicBezTo>
                    <a:pt x="3" y="27"/>
                    <a:pt x="4" y="27"/>
                    <a:pt x="5" y="26"/>
                  </a:cubicBezTo>
                  <a:cubicBezTo>
                    <a:pt x="6" y="26"/>
                    <a:pt x="4" y="25"/>
                    <a:pt x="4" y="24"/>
                  </a:cubicBezTo>
                  <a:cubicBezTo>
                    <a:pt x="4" y="23"/>
                    <a:pt x="5" y="22"/>
                    <a:pt x="5" y="22"/>
                  </a:cubicBezTo>
                  <a:cubicBezTo>
                    <a:pt x="6" y="21"/>
                    <a:pt x="6" y="21"/>
                    <a:pt x="7" y="21"/>
                  </a:cubicBezTo>
                  <a:cubicBezTo>
                    <a:pt x="7" y="21"/>
                    <a:pt x="8" y="21"/>
                    <a:pt x="8" y="21"/>
                  </a:cubicBezTo>
                  <a:cubicBezTo>
                    <a:pt x="9" y="20"/>
                    <a:pt x="8" y="20"/>
                    <a:pt x="9" y="20"/>
                  </a:cubicBezTo>
                  <a:cubicBezTo>
                    <a:pt x="9" y="19"/>
                    <a:pt x="9" y="19"/>
                    <a:pt x="9" y="19"/>
                  </a:cubicBezTo>
                  <a:cubicBezTo>
                    <a:pt x="10" y="19"/>
                    <a:pt x="10" y="19"/>
                    <a:pt x="10" y="18"/>
                  </a:cubicBezTo>
                  <a:cubicBezTo>
                    <a:pt x="11" y="18"/>
                    <a:pt x="10" y="18"/>
                    <a:pt x="10" y="18"/>
                  </a:cubicBezTo>
                  <a:cubicBezTo>
                    <a:pt x="10" y="18"/>
                    <a:pt x="11" y="18"/>
                    <a:pt x="12" y="18"/>
                  </a:cubicBezTo>
                  <a:cubicBezTo>
                    <a:pt x="12" y="18"/>
                    <a:pt x="13" y="18"/>
                    <a:pt x="14" y="18"/>
                  </a:cubicBezTo>
                  <a:cubicBezTo>
                    <a:pt x="14" y="19"/>
                    <a:pt x="15" y="19"/>
                    <a:pt x="15" y="20"/>
                  </a:cubicBezTo>
                  <a:cubicBezTo>
                    <a:pt x="16" y="20"/>
                    <a:pt x="16" y="20"/>
                    <a:pt x="17" y="20"/>
                  </a:cubicBezTo>
                  <a:cubicBezTo>
                    <a:pt x="18" y="20"/>
                    <a:pt x="18" y="20"/>
                    <a:pt x="18" y="21"/>
                  </a:cubicBezTo>
                  <a:cubicBezTo>
                    <a:pt x="18" y="22"/>
                    <a:pt x="19" y="22"/>
                    <a:pt x="19" y="22"/>
                  </a:cubicBezTo>
                  <a:cubicBezTo>
                    <a:pt x="19" y="23"/>
                    <a:pt x="19" y="23"/>
                    <a:pt x="19" y="24"/>
                  </a:cubicBezTo>
                  <a:cubicBezTo>
                    <a:pt x="19" y="24"/>
                    <a:pt x="19" y="25"/>
                    <a:pt x="19" y="25"/>
                  </a:cubicBezTo>
                  <a:cubicBezTo>
                    <a:pt x="19" y="25"/>
                    <a:pt x="20" y="26"/>
                    <a:pt x="21" y="26"/>
                  </a:cubicBezTo>
                  <a:cubicBezTo>
                    <a:pt x="23" y="27"/>
                    <a:pt x="26" y="25"/>
                    <a:pt x="27" y="28"/>
                  </a:cubicBezTo>
                  <a:cubicBezTo>
                    <a:pt x="27" y="29"/>
                    <a:pt x="27" y="30"/>
                    <a:pt x="27" y="30"/>
                  </a:cubicBezTo>
                  <a:cubicBezTo>
                    <a:pt x="27" y="31"/>
                    <a:pt x="28" y="31"/>
                    <a:pt x="29" y="32"/>
                  </a:cubicBezTo>
                  <a:cubicBezTo>
                    <a:pt x="29" y="32"/>
                    <a:pt x="29" y="33"/>
                    <a:pt x="30" y="34"/>
                  </a:cubicBezTo>
                  <a:cubicBezTo>
                    <a:pt x="30" y="34"/>
                    <a:pt x="30" y="35"/>
                    <a:pt x="31" y="35"/>
                  </a:cubicBezTo>
                  <a:cubicBezTo>
                    <a:pt x="32" y="36"/>
                    <a:pt x="33" y="37"/>
                    <a:pt x="34" y="38"/>
                  </a:cubicBezTo>
                  <a:cubicBezTo>
                    <a:pt x="34" y="38"/>
                    <a:pt x="34" y="39"/>
                    <a:pt x="35" y="39"/>
                  </a:cubicBezTo>
                  <a:cubicBezTo>
                    <a:pt x="35" y="39"/>
                    <a:pt x="36" y="40"/>
                    <a:pt x="36" y="40"/>
                  </a:cubicBezTo>
                  <a:cubicBezTo>
                    <a:pt x="36" y="40"/>
                    <a:pt x="36" y="40"/>
                    <a:pt x="37" y="40"/>
                  </a:cubicBezTo>
                  <a:cubicBezTo>
                    <a:pt x="38" y="41"/>
                    <a:pt x="39" y="42"/>
                    <a:pt x="41" y="43"/>
                  </a:cubicBezTo>
                  <a:cubicBezTo>
                    <a:pt x="42" y="43"/>
                    <a:pt x="43" y="44"/>
                    <a:pt x="44" y="45"/>
                  </a:cubicBezTo>
                  <a:cubicBezTo>
                    <a:pt x="45" y="45"/>
                    <a:pt x="47" y="45"/>
                    <a:pt x="48" y="46"/>
                  </a:cubicBezTo>
                  <a:cubicBezTo>
                    <a:pt x="48" y="47"/>
                    <a:pt x="48" y="47"/>
                    <a:pt x="47" y="48"/>
                  </a:cubicBezTo>
                  <a:cubicBezTo>
                    <a:pt x="47" y="48"/>
                    <a:pt x="47" y="49"/>
                    <a:pt x="47" y="50"/>
                  </a:cubicBezTo>
                  <a:cubicBezTo>
                    <a:pt x="47" y="50"/>
                    <a:pt x="48" y="50"/>
                    <a:pt x="48" y="50"/>
                  </a:cubicBezTo>
                  <a:cubicBezTo>
                    <a:pt x="49" y="50"/>
                    <a:pt x="49" y="50"/>
                    <a:pt x="50" y="51"/>
                  </a:cubicBezTo>
                  <a:cubicBezTo>
                    <a:pt x="51" y="52"/>
                    <a:pt x="50" y="51"/>
                    <a:pt x="51" y="51"/>
                  </a:cubicBezTo>
                  <a:cubicBezTo>
                    <a:pt x="52" y="51"/>
                    <a:pt x="52" y="52"/>
                    <a:pt x="53" y="50"/>
                  </a:cubicBezTo>
                  <a:cubicBezTo>
                    <a:pt x="54" y="49"/>
                    <a:pt x="53" y="49"/>
                    <a:pt x="53" y="48"/>
                  </a:cubicBezTo>
                  <a:cubicBezTo>
                    <a:pt x="54" y="47"/>
                    <a:pt x="54" y="47"/>
                    <a:pt x="55" y="46"/>
                  </a:cubicBezTo>
                  <a:cubicBezTo>
                    <a:pt x="55" y="45"/>
                    <a:pt x="55" y="45"/>
                    <a:pt x="56" y="44"/>
                  </a:cubicBezTo>
                  <a:cubicBezTo>
                    <a:pt x="56" y="43"/>
                    <a:pt x="55" y="44"/>
                    <a:pt x="54" y="43"/>
                  </a:cubicBezTo>
                  <a:cubicBezTo>
                    <a:pt x="53" y="43"/>
                    <a:pt x="54" y="42"/>
                    <a:pt x="54" y="42"/>
                  </a:cubicBezTo>
                  <a:cubicBezTo>
                    <a:pt x="54" y="41"/>
                    <a:pt x="54" y="41"/>
                    <a:pt x="54" y="41"/>
                  </a:cubicBezTo>
                  <a:cubicBezTo>
                    <a:pt x="54" y="41"/>
                    <a:pt x="53" y="40"/>
                    <a:pt x="53" y="40"/>
                  </a:cubicBezTo>
                  <a:cubicBezTo>
                    <a:pt x="53" y="40"/>
                    <a:pt x="53" y="40"/>
                    <a:pt x="53" y="40"/>
                  </a:cubicBezTo>
                  <a:cubicBezTo>
                    <a:pt x="53" y="40"/>
                    <a:pt x="52" y="40"/>
                    <a:pt x="52" y="39"/>
                  </a:cubicBezTo>
                  <a:cubicBezTo>
                    <a:pt x="52" y="39"/>
                    <a:pt x="52" y="39"/>
                    <a:pt x="52" y="39"/>
                  </a:cubicBezTo>
                  <a:cubicBezTo>
                    <a:pt x="51" y="39"/>
                    <a:pt x="51" y="39"/>
                    <a:pt x="51" y="38"/>
                  </a:cubicBezTo>
                  <a:cubicBezTo>
                    <a:pt x="51" y="37"/>
                    <a:pt x="52" y="37"/>
                    <a:pt x="53" y="37"/>
                  </a:cubicBezTo>
                  <a:cubicBezTo>
                    <a:pt x="54" y="37"/>
                    <a:pt x="55" y="38"/>
                    <a:pt x="56" y="37"/>
                  </a:cubicBezTo>
                  <a:cubicBezTo>
                    <a:pt x="56" y="36"/>
                    <a:pt x="56" y="36"/>
                    <a:pt x="56" y="35"/>
                  </a:cubicBezTo>
                  <a:cubicBezTo>
                    <a:pt x="56" y="35"/>
                    <a:pt x="56" y="35"/>
                    <a:pt x="56" y="34"/>
                  </a:cubicBezTo>
                  <a:cubicBezTo>
                    <a:pt x="56" y="34"/>
                    <a:pt x="56" y="34"/>
                    <a:pt x="57" y="33"/>
                  </a:cubicBezTo>
                  <a:cubicBezTo>
                    <a:pt x="57" y="33"/>
                    <a:pt x="58" y="33"/>
                    <a:pt x="58" y="33"/>
                  </a:cubicBezTo>
                  <a:cubicBezTo>
                    <a:pt x="59" y="33"/>
                    <a:pt x="60" y="32"/>
                    <a:pt x="61" y="32"/>
                  </a:cubicBezTo>
                  <a:cubicBezTo>
                    <a:pt x="60" y="31"/>
                    <a:pt x="60" y="31"/>
                    <a:pt x="59" y="32"/>
                  </a:cubicBezTo>
                  <a:cubicBezTo>
                    <a:pt x="59" y="31"/>
                    <a:pt x="59" y="29"/>
                    <a:pt x="60" y="29"/>
                  </a:cubicBezTo>
                  <a:cubicBezTo>
                    <a:pt x="60" y="29"/>
                    <a:pt x="61" y="30"/>
                    <a:pt x="61" y="30"/>
                  </a:cubicBezTo>
                  <a:cubicBezTo>
                    <a:pt x="62" y="30"/>
                    <a:pt x="63" y="30"/>
                    <a:pt x="63" y="29"/>
                  </a:cubicBezTo>
                  <a:cubicBezTo>
                    <a:pt x="64" y="29"/>
                    <a:pt x="64" y="28"/>
                    <a:pt x="65" y="28"/>
                  </a:cubicBezTo>
                  <a:cubicBezTo>
                    <a:pt x="65" y="29"/>
                    <a:pt x="66" y="30"/>
                    <a:pt x="66" y="30"/>
                  </a:cubicBezTo>
                  <a:cubicBezTo>
                    <a:pt x="66" y="31"/>
                    <a:pt x="66" y="31"/>
                    <a:pt x="65" y="31"/>
                  </a:cubicBezTo>
                  <a:cubicBezTo>
                    <a:pt x="65" y="31"/>
                    <a:pt x="64" y="31"/>
                    <a:pt x="64" y="32"/>
                  </a:cubicBezTo>
                  <a:cubicBezTo>
                    <a:pt x="64" y="32"/>
                    <a:pt x="65" y="33"/>
                    <a:pt x="65" y="33"/>
                  </a:cubicBezTo>
                  <a:cubicBezTo>
                    <a:pt x="66" y="33"/>
                    <a:pt x="67" y="33"/>
                    <a:pt x="69" y="33"/>
                  </a:cubicBezTo>
                  <a:cubicBezTo>
                    <a:pt x="69" y="33"/>
                    <a:pt x="70" y="33"/>
                    <a:pt x="71" y="33"/>
                  </a:cubicBezTo>
                  <a:cubicBezTo>
                    <a:pt x="71" y="32"/>
                    <a:pt x="71" y="32"/>
                    <a:pt x="72" y="32"/>
                  </a:cubicBezTo>
                  <a:cubicBezTo>
                    <a:pt x="72" y="31"/>
                    <a:pt x="73" y="32"/>
                    <a:pt x="73" y="31"/>
                  </a:cubicBezTo>
                  <a:cubicBezTo>
                    <a:pt x="74" y="31"/>
                    <a:pt x="74" y="31"/>
                    <a:pt x="75" y="30"/>
                  </a:cubicBezTo>
                  <a:cubicBezTo>
                    <a:pt x="76" y="30"/>
                    <a:pt x="77" y="29"/>
                    <a:pt x="76" y="2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99" name="Freeform 83">
              <a:extLst>
                <a:ext uri="{FF2B5EF4-FFF2-40B4-BE49-F238E27FC236}">
                  <a16:creationId xmlns:a16="http://schemas.microsoft.com/office/drawing/2014/main" id="{9F4C10D1-BBDE-7F41-815A-AE0A141556AB}"/>
                </a:ext>
              </a:extLst>
            </p:cNvPr>
            <p:cNvSpPr>
              <a:spLocks noEditPoints="1"/>
            </p:cNvSpPr>
            <p:nvPr/>
          </p:nvSpPr>
          <p:spPr bwMode="auto">
            <a:xfrm>
              <a:off x="6024917" y="1955591"/>
              <a:ext cx="231777" cy="109538"/>
            </a:xfrm>
            <a:custGeom>
              <a:avLst/>
              <a:gdLst>
                <a:gd name="T0" fmla="*/ 38 w 50"/>
                <a:gd name="T1" fmla="*/ 4 h 24"/>
                <a:gd name="T2" fmla="*/ 34 w 50"/>
                <a:gd name="T3" fmla="*/ 6 h 24"/>
                <a:gd name="T4" fmla="*/ 32 w 50"/>
                <a:gd name="T5" fmla="*/ 4 h 24"/>
                <a:gd name="T6" fmla="*/ 40 w 50"/>
                <a:gd name="T7" fmla="*/ 2 h 24"/>
                <a:gd name="T8" fmla="*/ 48 w 50"/>
                <a:gd name="T9" fmla="*/ 4 h 24"/>
                <a:gd name="T10" fmla="*/ 45 w 50"/>
                <a:gd name="T11" fmla="*/ 3 h 24"/>
                <a:gd name="T12" fmla="*/ 38 w 50"/>
                <a:gd name="T13" fmla="*/ 1 h 24"/>
                <a:gd name="T14" fmla="*/ 27 w 50"/>
                <a:gd name="T15" fmla="*/ 1 h 24"/>
                <a:gd name="T16" fmla="*/ 22 w 50"/>
                <a:gd name="T17" fmla="*/ 0 h 24"/>
                <a:gd name="T18" fmla="*/ 19 w 50"/>
                <a:gd name="T19" fmla="*/ 2 h 24"/>
                <a:gd name="T20" fmla="*/ 15 w 50"/>
                <a:gd name="T21" fmla="*/ 3 h 24"/>
                <a:gd name="T22" fmla="*/ 8 w 50"/>
                <a:gd name="T23" fmla="*/ 5 h 24"/>
                <a:gd name="T24" fmla="*/ 8 w 50"/>
                <a:gd name="T25" fmla="*/ 7 h 24"/>
                <a:gd name="T26" fmla="*/ 5 w 50"/>
                <a:gd name="T27" fmla="*/ 10 h 24"/>
                <a:gd name="T28" fmla="*/ 8 w 50"/>
                <a:gd name="T29" fmla="*/ 11 h 24"/>
                <a:gd name="T30" fmla="*/ 11 w 50"/>
                <a:gd name="T31" fmla="*/ 10 h 24"/>
                <a:gd name="T32" fmla="*/ 13 w 50"/>
                <a:gd name="T33" fmla="*/ 12 h 24"/>
                <a:gd name="T34" fmla="*/ 14 w 50"/>
                <a:gd name="T35" fmla="*/ 13 h 24"/>
                <a:gd name="T36" fmla="*/ 17 w 50"/>
                <a:gd name="T37" fmla="*/ 15 h 24"/>
                <a:gd name="T38" fmla="*/ 13 w 50"/>
                <a:gd name="T39" fmla="*/ 17 h 24"/>
                <a:gd name="T40" fmla="*/ 8 w 50"/>
                <a:gd name="T41" fmla="*/ 18 h 24"/>
                <a:gd name="T42" fmla="*/ 0 w 50"/>
                <a:gd name="T43" fmla="*/ 21 h 24"/>
                <a:gd name="T44" fmla="*/ 6 w 50"/>
                <a:gd name="T45" fmla="*/ 22 h 24"/>
                <a:gd name="T46" fmla="*/ 10 w 50"/>
                <a:gd name="T47" fmla="*/ 22 h 24"/>
                <a:gd name="T48" fmla="*/ 17 w 50"/>
                <a:gd name="T49" fmla="*/ 23 h 24"/>
                <a:gd name="T50" fmla="*/ 21 w 50"/>
                <a:gd name="T51" fmla="*/ 21 h 24"/>
                <a:gd name="T52" fmla="*/ 23 w 50"/>
                <a:gd name="T53" fmla="*/ 19 h 24"/>
                <a:gd name="T54" fmla="*/ 27 w 50"/>
                <a:gd name="T55" fmla="*/ 17 h 24"/>
                <a:gd name="T56" fmla="*/ 29 w 50"/>
                <a:gd name="T57" fmla="*/ 17 h 24"/>
                <a:gd name="T58" fmla="*/ 31 w 50"/>
                <a:gd name="T59" fmla="*/ 17 h 24"/>
                <a:gd name="T60" fmla="*/ 33 w 50"/>
                <a:gd name="T61" fmla="*/ 15 h 24"/>
                <a:gd name="T62" fmla="*/ 37 w 50"/>
                <a:gd name="T63" fmla="*/ 13 h 24"/>
                <a:gd name="T64" fmla="*/ 41 w 50"/>
                <a:gd name="T65" fmla="*/ 11 h 24"/>
                <a:gd name="T66" fmla="*/ 45 w 50"/>
                <a:gd name="T67" fmla="*/ 8 h 24"/>
                <a:gd name="T68" fmla="*/ 48 w 50"/>
                <a:gd name="T69" fmla="*/ 7 h 24"/>
                <a:gd name="T70" fmla="*/ 49 w 50"/>
                <a:gd name="T71" fmla="*/ 4 h 24"/>
                <a:gd name="T72" fmla="*/ 49 w 50"/>
                <a:gd name="T73" fmla="*/ 4 h 24"/>
                <a:gd name="T74" fmla="*/ 49 w 50"/>
                <a:gd name="T75"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24">
                  <a:moveTo>
                    <a:pt x="40" y="2"/>
                  </a:moveTo>
                  <a:cubicBezTo>
                    <a:pt x="40" y="3"/>
                    <a:pt x="39" y="4"/>
                    <a:pt x="38" y="4"/>
                  </a:cubicBezTo>
                  <a:cubicBezTo>
                    <a:pt x="38" y="5"/>
                    <a:pt x="38" y="5"/>
                    <a:pt x="37" y="6"/>
                  </a:cubicBezTo>
                  <a:cubicBezTo>
                    <a:pt x="37" y="6"/>
                    <a:pt x="35" y="6"/>
                    <a:pt x="34" y="6"/>
                  </a:cubicBezTo>
                  <a:cubicBezTo>
                    <a:pt x="34" y="6"/>
                    <a:pt x="32" y="5"/>
                    <a:pt x="32" y="5"/>
                  </a:cubicBezTo>
                  <a:cubicBezTo>
                    <a:pt x="31" y="4"/>
                    <a:pt x="31" y="4"/>
                    <a:pt x="32" y="4"/>
                  </a:cubicBezTo>
                  <a:cubicBezTo>
                    <a:pt x="33" y="4"/>
                    <a:pt x="34" y="4"/>
                    <a:pt x="35" y="3"/>
                  </a:cubicBezTo>
                  <a:cubicBezTo>
                    <a:pt x="36" y="3"/>
                    <a:pt x="38" y="2"/>
                    <a:pt x="40" y="2"/>
                  </a:cubicBezTo>
                  <a:cubicBezTo>
                    <a:pt x="40" y="3"/>
                    <a:pt x="40" y="2"/>
                    <a:pt x="40" y="2"/>
                  </a:cubicBezTo>
                  <a:close/>
                  <a:moveTo>
                    <a:pt x="48" y="4"/>
                  </a:moveTo>
                  <a:cubicBezTo>
                    <a:pt x="48" y="4"/>
                    <a:pt x="46" y="4"/>
                    <a:pt x="46" y="4"/>
                  </a:cubicBezTo>
                  <a:cubicBezTo>
                    <a:pt x="45" y="3"/>
                    <a:pt x="46" y="3"/>
                    <a:pt x="45" y="3"/>
                  </a:cubicBezTo>
                  <a:cubicBezTo>
                    <a:pt x="45" y="2"/>
                    <a:pt x="45" y="2"/>
                    <a:pt x="44" y="2"/>
                  </a:cubicBezTo>
                  <a:cubicBezTo>
                    <a:pt x="42" y="1"/>
                    <a:pt x="40" y="1"/>
                    <a:pt x="38" y="1"/>
                  </a:cubicBezTo>
                  <a:cubicBezTo>
                    <a:pt x="36" y="0"/>
                    <a:pt x="34" y="1"/>
                    <a:pt x="32" y="1"/>
                  </a:cubicBezTo>
                  <a:cubicBezTo>
                    <a:pt x="30" y="2"/>
                    <a:pt x="29" y="1"/>
                    <a:pt x="27" y="1"/>
                  </a:cubicBezTo>
                  <a:cubicBezTo>
                    <a:pt x="26" y="1"/>
                    <a:pt x="26" y="0"/>
                    <a:pt x="25" y="0"/>
                  </a:cubicBezTo>
                  <a:cubicBezTo>
                    <a:pt x="24" y="0"/>
                    <a:pt x="23" y="0"/>
                    <a:pt x="22" y="0"/>
                  </a:cubicBezTo>
                  <a:cubicBezTo>
                    <a:pt x="21" y="0"/>
                    <a:pt x="20" y="1"/>
                    <a:pt x="19" y="1"/>
                  </a:cubicBezTo>
                  <a:cubicBezTo>
                    <a:pt x="18" y="1"/>
                    <a:pt x="19" y="1"/>
                    <a:pt x="19" y="2"/>
                  </a:cubicBezTo>
                  <a:cubicBezTo>
                    <a:pt x="19" y="3"/>
                    <a:pt x="19" y="3"/>
                    <a:pt x="18" y="3"/>
                  </a:cubicBezTo>
                  <a:cubicBezTo>
                    <a:pt x="17" y="3"/>
                    <a:pt x="16" y="3"/>
                    <a:pt x="15" y="3"/>
                  </a:cubicBezTo>
                  <a:cubicBezTo>
                    <a:pt x="13" y="2"/>
                    <a:pt x="12" y="2"/>
                    <a:pt x="10" y="2"/>
                  </a:cubicBezTo>
                  <a:cubicBezTo>
                    <a:pt x="9" y="3"/>
                    <a:pt x="8" y="4"/>
                    <a:pt x="8" y="5"/>
                  </a:cubicBezTo>
                  <a:cubicBezTo>
                    <a:pt x="8" y="5"/>
                    <a:pt x="10" y="6"/>
                    <a:pt x="9" y="7"/>
                  </a:cubicBezTo>
                  <a:cubicBezTo>
                    <a:pt x="9" y="7"/>
                    <a:pt x="8" y="7"/>
                    <a:pt x="8" y="7"/>
                  </a:cubicBezTo>
                  <a:cubicBezTo>
                    <a:pt x="7" y="7"/>
                    <a:pt x="7" y="7"/>
                    <a:pt x="7" y="8"/>
                  </a:cubicBezTo>
                  <a:cubicBezTo>
                    <a:pt x="6" y="8"/>
                    <a:pt x="5" y="8"/>
                    <a:pt x="5" y="10"/>
                  </a:cubicBezTo>
                  <a:cubicBezTo>
                    <a:pt x="5" y="10"/>
                    <a:pt x="6" y="10"/>
                    <a:pt x="7" y="10"/>
                  </a:cubicBezTo>
                  <a:cubicBezTo>
                    <a:pt x="7" y="11"/>
                    <a:pt x="7" y="11"/>
                    <a:pt x="8" y="11"/>
                  </a:cubicBezTo>
                  <a:cubicBezTo>
                    <a:pt x="8" y="12"/>
                    <a:pt x="9" y="12"/>
                    <a:pt x="10" y="12"/>
                  </a:cubicBezTo>
                  <a:cubicBezTo>
                    <a:pt x="10" y="12"/>
                    <a:pt x="10" y="10"/>
                    <a:pt x="11" y="10"/>
                  </a:cubicBezTo>
                  <a:cubicBezTo>
                    <a:pt x="12" y="11"/>
                    <a:pt x="12" y="11"/>
                    <a:pt x="12" y="11"/>
                  </a:cubicBezTo>
                  <a:cubicBezTo>
                    <a:pt x="12" y="12"/>
                    <a:pt x="12" y="12"/>
                    <a:pt x="13" y="12"/>
                  </a:cubicBezTo>
                  <a:cubicBezTo>
                    <a:pt x="13" y="12"/>
                    <a:pt x="13" y="13"/>
                    <a:pt x="14" y="13"/>
                  </a:cubicBezTo>
                  <a:cubicBezTo>
                    <a:pt x="14" y="13"/>
                    <a:pt x="14" y="13"/>
                    <a:pt x="14" y="13"/>
                  </a:cubicBezTo>
                  <a:cubicBezTo>
                    <a:pt x="15" y="14"/>
                    <a:pt x="15" y="14"/>
                    <a:pt x="16" y="14"/>
                  </a:cubicBezTo>
                  <a:cubicBezTo>
                    <a:pt x="17" y="14"/>
                    <a:pt x="18" y="14"/>
                    <a:pt x="17" y="15"/>
                  </a:cubicBezTo>
                  <a:cubicBezTo>
                    <a:pt x="16" y="16"/>
                    <a:pt x="15" y="16"/>
                    <a:pt x="14" y="17"/>
                  </a:cubicBezTo>
                  <a:cubicBezTo>
                    <a:pt x="13" y="17"/>
                    <a:pt x="13" y="16"/>
                    <a:pt x="13" y="17"/>
                  </a:cubicBezTo>
                  <a:cubicBezTo>
                    <a:pt x="12" y="17"/>
                    <a:pt x="12" y="18"/>
                    <a:pt x="11" y="18"/>
                  </a:cubicBezTo>
                  <a:cubicBezTo>
                    <a:pt x="10" y="18"/>
                    <a:pt x="9" y="18"/>
                    <a:pt x="8" y="18"/>
                  </a:cubicBezTo>
                  <a:cubicBezTo>
                    <a:pt x="7" y="18"/>
                    <a:pt x="6" y="18"/>
                    <a:pt x="6" y="18"/>
                  </a:cubicBezTo>
                  <a:cubicBezTo>
                    <a:pt x="4" y="18"/>
                    <a:pt x="0" y="18"/>
                    <a:pt x="0" y="21"/>
                  </a:cubicBezTo>
                  <a:cubicBezTo>
                    <a:pt x="1" y="22"/>
                    <a:pt x="1" y="22"/>
                    <a:pt x="3" y="22"/>
                  </a:cubicBezTo>
                  <a:cubicBezTo>
                    <a:pt x="3" y="22"/>
                    <a:pt x="6" y="22"/>
                    <a:pt x="6" y="22"/>
                  </a:cubicBezTo>
                  <a:cubicBezTo>
                    <a:pt x="6" y="23"/>
                    <a:pt x="8" y="23"/>
                    <a:pt x="8" y="22"/>
                  </a:cubicBezTo>
                  <a:cubicBezTo>
                    <a:pt x="9" y="22"/>
                    <a:pt x="9" y="22"/>
                    <a:pt x="10" y="22"/>
                  </a:cubicBezTo>
                  <a:cubicBezTo>
                    <a:pt x="10" y="22"/>
                    <a:pt x="10" y="22"/>
                    <a:pt x="10" y="22"/>
                  </a:cubicBezTo>
                  <a:cubicBezTo>
                    <a:pt x="12" y="24"/>
                    <a:pt x="15" y="23"/>
                    <a:pt x="17" y="23"/>
                  </a:cubicBezTo>
                  <a:cubicBezTo>
                    <a:pt x="18" y="23"/>
                    <a:pt x="20" y="23"/>
                    <a:pt x="21" y="22"/>
                  </a:cubicBezTo>
                  <a:cubicBezTo>
                    <a:pt x="21" y="22"/>
                    <a:pt x="21" y="21"/>
                    <a:pt x="21" y="21"/>
                  </a:cubicBezTo>
                  <a:cubicBezTo>
                    <a:pt x="21" y="20"/>
                    <a:pt x="20" y="20"/>
                    <a:pt x="21" y="19"/>
                  </a:cubicBezTo>
                  <a:cubicBezTo>
                    <a:pt x="22" y="18"/>
                    <a:pt x="22" y="19"/>
                    <a:pt x="23" y="19"/>
                  </a:cubicBezTo>
                  <a:cubicBezTo>
                    <a:pt x="24" y="18"/>
                    <a:pt x="24" y="17"/>
                    <a:pt x="25" y="17"/>
                  </a:cubicBezTo>
                  <a:cubicBezTo>
                    <a:pt x="26" y="16"/>
                    <a:pt x="26" y="17"/>
                    <a:pt x="27" y="17"/>
                  </a:cubicBezTo>
                  <a:cubicBezTo>
                    <a:pt x="27" y="17"/>
                    <a:pt x="28" y="16"/>
                    <a:pt x="28" y="16"/>
                  </a:cubicBezTo>
                  <a:cubicBezTo>
                    <a:pt x="29" y="16"/>
                    <a:pt x="28" y="17"/>
                    <a:pt x="29" y="17"/>
                  </a:cubicBezTo>
                  <a:cubicBezTo>
                    <a:pt x="29" y="18"/>
                    <a:pt x="29" y="18"/>
                    <a:pt x="30" y="18"/>
                  </a:cubicBezTo>
                  <a:cubicBezTo>
                    <a:pt x="30" y="17"/>
                    <a:pt x="30" y="17"/>
                    <a:pt x="31" y="17"/>
                  </a:cubicBezTo>
                  <a:cubicBezTo>
                    <a:pt x="31" y="16"/>
                    <a:pt x="32" y="17"/>
                    <a:pt x="32" y="16"/>
                  </a:cubicBezTo>
                  <a:cubicBezTo>
                    <a:pt x="33" y="16"/>
                    <a:pt x="33" y="15"/>
                    <a:pt x="33" y="15"/>
                  </a:cubicBezTo>
                  <a:cubicBezTo>
                    <a:pt x="34" y="15"/>
                    <a:pt x="34" y="12"/>
                    <a:pt x="35" y="13"/>
                  </a:cubicBezTo>
                  <a:cubicBezTo>
                    <a:pt x="35" y="13"/>
                    <a:pt x="36" y="13"/>
                    <a:pt x="37" y="13"/>
                  </a:cubicBezTo>
                  <a:cubicBezTo>
                    <a:pt x="38" y="13"/>
                    <a:pt x="38" y="13"/>
                    <a:pt x="39" y="13"/>
                  </a:cubicBezTo>
                  <a:cubicBezTo>
                    <a:pt x="40" y="12"/>
                    <a:pt x="41" y="12"/>
                    <a:pt x="41" y="11"/>
                  </a:cubicBezTo>
                  <a:cubicBezTo>
                    <a:pt x="42" y="10"/>
                    <a:pt x="42" y="10"/>
                    <a:pt x="43" y="9"/>
                  </a:cubicBezTo>
                  <a:cubicBezTo>
                    <a:pt x="44" y="9"/>
                    <a:pt x="45" y="8"/>
                    <a:pt x="45" y="8"/>
                  </a:cubicBezTo>
                  <a:cubicBezTo>
                    <a:pt x="46" y="8"/>
                    <a:pt x="46" y="8"/>
                    <a:pt x="46" y="8"/>
                  </a:cubicBezTo>
                  <a:cubicBezTo>
                    <a:pt x="47" y="7"/>
                    <a:pt x="47" y="7"/>
                    <a:pt x="48" y="7"/>
                  </a:cubicBezTo>
                  <a:cubicBezTo>
                    <a:pt x="48" y="7"/>
                    <a:pt x="49" y="7"/>
                    <a:pt x="49" y="6"/>
                  </a:cubicBezTo>
                  <a:cubicBezTo>
                    <a:pt x="49" y="6"/>
                    <a:pt x="50" y="5"/>
                    <a:pt x="49" y="4"/>
                  </a:cubicBezTo>
                  <a:cubicBezTo>
                    <a:pt x="49" y="4"/>
                    <a:pt x="49" y="4"/>
                    <a:pt x="48" y="4"/>
                  </a:cubicBezTo>
                  <a:close/>
                  <a:moveTo>
                    <a:pt x="49" y="4"/>
                  </a:moveTo>
                  <a:cubicBezTo>
                    <a:pt x="49" y="4"/>
                    <a:pt x="50" y="4"/>
                    <a:pt x="50" y="4"/>
                  </a:cubicBezTo>
                  <a:cubicBezTo>
                    <a:pt x="49" y="4"/>
                    <a:pt x="49" y="4"/>
                    <a:pt x="49"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0" name="Freeform 84">
              <a:extLst>
                <a:ext uri="{FF2B5EF4-FFF2-40B4-BE49-F238E27FC236}">
                  <a16:creationId xmlns:a16="http://schemas.microsoft.com/office/drawing/2014/main" id="{0DA65939-52C8-D34C-8A9A-6BB41E5A15C7}"/>
                </a:ext>
              </a:extLst>
            </p:cNvPr>
            <p:cNvSpPr>
              <a:spLocks/>
            </p:cNvSpPr>
            <p:nvPr/>
          </p:nvSpPr>
          <p:spPr bwMode="auto">
            <a:xfrm>
              <a:off x="6409095" y="1693652"/>
              <a:ext cx="660406" cy="307977"/>
            </a:xfrm>
            <a:custGeom>
              <a:avLst/>
              <a:gdLst>
                <a:gd name="T0" fmla="*/ 0 w 143"/>
                <a:gd name="T1" fmla="*/ 19 h 67"/>
                <a:gd name="T2" fmla="*/ 1 w 143"/>
                <a:gd name="T3" fmla="*/ 21 h 67"/>
                <a:gd name="T4" fmla="*/ 2 w 143"/>
                <a:gd name="T5" fmla="*/ 23 h 67"/>
                <a:gd name="T6" fmla="*/ 4 w 143"/>
                <a:gd name="T7" fmla="*/ 25 h 67"/>
                <a:gd name="T8" fmla="*/ 9 w 143"/>
                <a:gd name="T9" fmla="*/ 27 h 67"/>
                <a:gd name="T10" fmla="*/ 13 w 143"/>
                <a:gd name="T11" fmla="*/ 33 h 67"/>
                <a:gd name="T12" fmla="*/ 13 w 143"/>
                <a:gd name="T13" fmla="*/ 40 h 67"/>
                <a:gd name="T14" fmla="*/ 18 w 143"/>
                <a:gd name="T15" fmla="*/ 45 h 67"/>
                <a:gd name="T16" fmla="*/ 26 w 143"/>
                <a:gd name="T17" fmla="*/ 46 h 67"/>
                <a:gd name="T18" fmla="*/ 34 w 143"/>
                <a:gd name="T19" fmla="*/ 51 h 67"/>
                <a:gd name="T20" fmla="*/ 37 w 143"/>
                <a:gd name="T21" fmla="*/ 58 h 67"/>
                <a:gd name="T22" fmla="*/ 47 w 143"/>
                <a:gd name="T23" fmla="*/ 60 h 67"/>
                <a:gd name="T24" fmla="*/ 62 w 143"/>
                <a:gd name="T25" fmla="*/ 61 h 67"/>
                <a:gd name="T26" fmla="*/ 72 w 143"/>
                <a:gd name="T27" fmla="*/ 65 h 67"/>
                <a:gd name="T28" fmla="*/ 76 w 143"/>
                <a:gd name="T29" fmla="*/ 67 h 67"/>
                <a:gd name="T30" fmla="*/ 81 w 143"/>
                <a:gd name="T31" fmla="*/ 64 h 67"/>
                <a:gd name="T32" fmla="*/ 90 w 143"/>
                <a:gd name="T33" fmla="*/ 62 h 67"/>
                <a:gd name="T34" fmla="*/ 96 w 143"/>
                <a:gd name="T35" fmla="*/ 61 h 67"/>
                <a:gd name="T36" fmla="*/ 98 w 143"/>
                <a:gd name="T37" fmla="*/ 60 h 67"/>
                <a:gd name="T38" fmla="*/ 103 w 143"/>
                <a:gd name="T39" fmla="*/ 56 h 67"/>
                <a:gd name="T40" fmla="*/ 108 w 143"/>
                <a:gd name="T41" fmla="*/ 52 h 67"/>
                <a:gd name="T42" fmla="*/ 106 w 143"/>
                <a:gd name="T43" fmla="*/ 48 h 67"/>
                <a:gd name="T44" fmla="*/ 112 w 143"/>
                <a:gd name="T45" fmla="*/ 46 h 67"/>
                <a:gd name="T46" fmla="*/ 118 w 143"/>
                <a:gd name="T47" fmla="*/ 45 h 67"/>
                <a:gd name="T48" fmla="*/ 124 w 143"/>
                <a:gd name="T49" fmla="*/ 42 h 67"/>
                <a:gd name="T50" fmla="*/ 130 w 143"/>
                <a:gd name="T51" fmla="*/ 37 h 67"/>
                <a:gd name="T52" fmla="*/ 138 w 143"/>
                <a:gd name="T53" fmla="*/ 35 h 67"/>
                <a:gd name="T54" fmla="*/ 142 w 143"/>
                <a:gd name="T55" fmla="*/ 32 h 67"/>
                <a:gd name="T56" fmla="*/ 132 w 143"/>
                <a:gd name="T57" fmla="*/ 28 h 67"/>
                <a:gd name="T58" fmla="*/ 126 w 143"/>
                <a:gd name="T59" fmla="*/ 27 h 67"/>
                <a:gd name="T60" fmla="*/ 126 w 143"/>
                <a:gd name="T61" fmla="*/ 21 h 67"/>
                <a:gd name="T62" fmla="*/ 129 w 143"/>
                <a:gd name="T63" fmla="*/ 14 h 67"/>
                <a:gd name="T64" fmla="*/ 122 w 143"/>
                <a:gd name="T65" fmla="*/ 13 h 67"/>
                <a:gd name="T66" fmla="*/ 115 w 143"/>
                <a:gd name="T67" fmla="*/ 13 h 67"/>
                <a:gd name="T68" fmla="*/ 110 w 143"/>
                <a:gd name="T69" fmla="*/ 16 h 67"/>
                <a:gd name="T70" fmla="*/ 104 w 143"/>
                <a:gd name="T71" fmla="*/ 18 h 67"/>
                <a:gd name="T72" fmla="*/ 98 w 143"/>
                <a:gd name="T73" fmla="*/ 18 h 67"/>
                <a:gd name="T74" fmla="*/ 92 w 143"/>
                <a:gd name="T75" fmla="*/ 17 h 67"/>
                <a:gd name="T76" fmla="*/ 89 w 143"/>
                <a:gd name="T77" fmla="*/ 13 h 67"/>
                <a:gd name="T78" fmla="*/ 83 w 143"/>
                <a:gd name="T79" fmla="*/ 11 h 67"/>
                <a:gd name="T80" fmla="*/ 74 w 143"/>
                <a:gd name="T81" fmla="*/ 11 h 67"/>
                <a:gd name="T82" fmla="*/ 69 w 143"/>
                <a:gd name="T83" fmla="*/ 11 h 67"/>
                <a:gd name="T84" fmla="*/ 64 w 143"/>
                <a:gd name="T85" fmla="*/ 8 h 67"/>
                <a:gd name="T86" fmla="*/ 60 w 143"/>
                <a:gd name="T87" fmla="*/ 3 h 67"/>
                <a:gd name="T88" fmla="*/ 55 w 143"/>
                <a:gd name="T89" fmla="*/ 2 h 67"/>
                <a:gd name="T90" fmla="*/ 48 w 143"/>
                <a:gd name="T91" fmla="*/ 1 h 67"/>
                <a:gd name="T92" fmla="*/ 45 w 143"/>
                <a:gd name="T93" fmla="*/ 9 h 67"/>
                <a:gd name="T94" fmla="*/ 44 w 143"/>
                <a:gd name="T95" fmla="*/ 13 h 67"/>
                <a:gd name="T96" fmla="*/ 39 w 143"/>
                <a:gd name="T97" fmla="*/ 14 h 67"/>
                <a:gd name="T98" fmla="*/ 32 w 143"/>
                <a:gd name="T99" fmla="*/ 13 h 67"/>
                <a:gd name="T100" fmla="*/ 29 w 143"/>
                <a:gd name="T101" fmla="*/ 10 h 67"/>
                <a:gd name="T102" fmla="*/ 21 w 143"/>
                <a:gd name="T103" fmla="*/ 8 h 67"/>
                <a:gd name="T104" fmla="*/ 9 w 143"/>
                <a:gd name="T105" fmla="*/ 13 h 67"/>
                <a:gd name="T106" fmla="*/ 4 w 143"/>
                <a:gd name="T107" fmla="*/ 16 h 67"/>
                <a:gd name="T108" fmla="*/ 2 w 143"/>
                <a:gd name="T109"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67">
                  <a:moveTo>
                    <a:pt x="2" y="17"/>
                  </a:moveTo>
                  <a:cubicBezTo>
                    <a:pt x="1" y="17"/>
                    <a:pt x="1" y="18"/>
                    <a:pt x="1" y="18"/>
                  </a:cubicBezTo>
                  <a:cubicBezTo>
                    <a:pt x="1" y="19"/>
                    <a:pt x="0" y="18"/>
                    <a:pt x="0" y="19"/>
                  </a:cubicBezTo>
                  <a:cubicBezTo>
                    <a:pt x="0" y="19"/>
                    <a:pt x="0" y="20"/>
                    <a:pt x="0" y="20"/>
                  </a:cubicBezTo>
                  <a:cubicBezTo>
                    <a:pt x="0" y="21"/>
                    <a:pt x="0" y="21"/>
                    <a:pt x="0" y="21"/>
                  </a:cubicBezTo>
                  <a:cubicBezTo>
                    <a:pt x="0" y="21"/>
                    <a:pt x="1" y="21"/>
                    <a:pt x="1" y="21"/>
                  </a:cubicBezTo>
                  <a:cubicBezTo>
                    <a:pt x="1" y="21"/>
                    <a:pt x="1" y="22"/>
                    <a:pt x="1" y="22"/>
                  </a:cubicBezTo>
                  <a:cubicBezTo>
                    <a:pt x="1" y="22"/>
                    <a:pt x="1" y="22"/>
                    <a:pt x="1" y="23"/>
                  </a:cubicBezTo>
                  <a:cubicBezTo>
                    <a:pt x="1" y="23"/>
                    <a:pt x="2" y="23"/>
                    <a:pt x="2" y="23"/>
                  </a:cubicBezTo>
                  <a:cubicBezTo>
                    <a:pt x="3" y="23"/>
                    <a:pt x="3" y="24"/>
                    <a:pt x="4" y="24"/>
                  </a:cubicBezTo>
                  <a:cubicBezTo>
                    <a:pt x="4" y="24"/>
                    <a:pt x="3" y="25"/>
                    <a:pt x="4" y="25"/>
                  </a:cubicBezTo>
                  <a:cubicBezTo>
                    <a:pt x="4" y="25"/>
                    <a:pt x="4" y="25"/>
                    <a:pt x="4" y="25"/>
                  </a:cubicBezTo>
                  <a:cubicBezTo>
                    <a:pt x="5" y="25"/>
                    <a:pt x="5" y="26"/>
                    <a:pt x="6" y="26"/>
                  </a:cubicBezTo>
                  <a:cubicBezTo>
                    <a:pt x="7" y="27"/>
                    <a:pt x="7" y="26"/>
                    <a:pt x="8" y="26"/>
                  </a:cubicBezTo>
                  <a:cubicBezTo>
                    <a:pt x="8" y="26"/>
                    <a:pt x="9" y="27"/>
                    <a:pt x="9" y="27"/>
                  </a:cubicBezTo>
                  <a:cubicBezTo>
                    <a:pt x="9" y="27"/>
                    <a:pt x="10" y="27"/>
                    <a:pt x="10" y="27"/>
                  </a:cubicBezTo>
                  <a:cubicBezTo>
                    <a:pt x="11" y="28"/>
                    <a:pt x="11" y="29"/>
                    <a:pt x="12" y="30"/>
                  </a:cubicBezTo>
                  <a:cubicBezTo>
                    <a:pt x="12" y="31"/>
                    <a:pt x="12" y="32"/>
                    <a:pt x="13" y="33"/>
                  </a:cubicBezTo>
                  <a:cubicBezTo>
                    <a:pt x="14" y="34"/>
                    <a:pt x="14" y="34"/>
                    <a:pt x="14" y="35"/>
                  </a:cubicBezTo>
                  <a:cubicBezTo>
                    <a:pt x="14" y="36"/>
                    <a:pt x="14" y="37"/>
                    <a:pt x="14" y="37"/>
                  </a:cubicBezTo>
                  <a:cubicBezTo>
                    <a:pt x="14" y="39"/>
                    <a:pt x="14" y="39"/>
                    <a:pt x="13" y="40"/>
                  </a:cubicBezTo>
                  <a:cubicBezTo>
                    <a:pt x="13" y="40"/>
                    <a:pt x="13" y="42"/>
                    <a:pt x="13" y="42"/>
                  </a:cubicBezTo>
                  <a:cubicBezTo>
                    <a:pt x="14" y="43"/>
                    <a:pt x="15" y="44"/>
                    <a:pt x="16" y="44"/>
                  </a:cubicBezTo>
                  <a:cubicBezTo>
                    <a:pt x="16" y="44"/>
                    <a:pt x="17" y="45"/>
                    <a:pt x="18" y="45"/>
                  </a:cubicBezTo>
                  <a:cubicBezTo>
                    <a:pt x="19" y="45"/>
                    <a:pt x="20" y="45"/>
                    <a:pt x="21" y="45"/>
                  </a:cubicBezTo>
                  <a:cubicBezTo>
                    <a:pt x="22" y="45"/>
                    <a:pt x="24" y="45"/>
                    <a:pt x="25" y="45"/>
                  </a:cubicBezTo>
                  <a:cubicBezTo>
                    <a:pt x="25" y="45"/>
                    <a:pt x="26" y="46"/>
                    <a:pt x="26" y="46"/>
                  </a:cubicBezTo>
                  <a:cubicBezTo>
                    <a:pt x="28" y="47"/>
                    <a:pt x="30" y="49"/>
                    <a:pt x="32" y="50"/>
                  </a:cubicBezTo>
                  <a:cubicBezTo>
                    <a:pt x="32" y="50"/>
                    <a:pt x="32" y="50"/>
                    <a:pt x="33" y="50"/>
                  </a:cubicBezTo>
                  <a:cubicBezTo>
                    <a:pt x="33" y="50"/>
                    <a:pt x="33" y="50"/>
                    <a:pt x="34" y="51"/>
                  </a:cubicBezTo>
                  <a:cubicBezTo>
                    <a:pt x="34" y="52"/>
                    <a:pt x="35" y="52"/>
                    <a:pt x="35" y="53"/>
                  </a:cubicBezTo>
                  <a:cubicBezTo>
                    <a:pt x="35" y="54"/>
                    <a:pt x="36" y="55"/>
                    <a:pt x="36" y="56"/>
                  </a:cubicBezTo>
                  <a:cubicBezTo>
                    <a:pt x="36" y="57"/>
                    <a:pt x="37" y="57"/>
                    <a:pt x="37" y="58"/>
                  </a:cubicBezTo>
                  <a:cubicBezTo>
                    <a:pt x="38" y="58"/>
                    <a:pt x="38" y="58"/>
                    <a:pt x="38" y="59"/>
                  </a:cubicBezTo>
                  <a:cubicBezTo>
                    <a:pt x="38" y="59"/>
                    <a:pt x="38" y="59"/>
                    <a:pt x="39" y="59"/>
                  </a:cubicBezTo>
                  <a:cubicBezTo>
                    <a:pt x="42" y="60"/>
                    <a:pt x="44" y="59"/>
                    <a:pt x="47" y="60"/>
                  </a:cubicBezTo>
                  <a:cubicBezTo>
                    <a:pt x="49" y="60"/>
                    <a:pt x="51" y="61"/>
                    <a:pt x="53" y="61"/>
                  </a:cubicBezTo>
                  <a:cubicBezTo>
                    <a:pt x="55" y="61"/>
                    <a:pt x="57" y="60"/>
                    <a:pt x="59" y="60"/>
                  </a:cubicBezTo>
                  <a:cubicBezTo>
                    <a:pt x="60" y="60"/>
                    <a:pt x="61" y="61"/>
                    <a:pt x="62" y="61"/>
                  </a:cubicBezTo>
                  <a:cubicBezTo>
                    <a:pt x="63" y="62"/>
                    <a:pt x="64" y="63"/>
                    <a:pt x="65" y="63"/>
                  </a:cubicBezTo>
                  <a:cubicBezTo>
                    <a:pt x="66" y="63"/>
                    <a:pt x="67" y="64"/>
                    <a:pt x="69" y="64"/>
                  </a:cubicBezTo>
                  <a:cubicBezTo>
                    <a:pt x="70" y="65"/>
                    <a:pt x="70" y="65"/>
                    <a:pt x="72" y="65"/>
                  </a:cubicBezTo>
                  <a:cubicBezTo>
                    <a:pt x="72" y="65"/>
                    <a:pt x="74" y="65"/>
                    <a:pt x="74" y="65"/>
                  </a:cubicBezTo>
                  <a:cubicBezTo>
                    <a:pt x="74" y="66"/>
                    <a:pt x="74" y="66"/>
                    <a:pt x="75" y="66"/>
                  </a:cubicBezTo>
                  <a:cubicBezTo>
                    <a:pt x="75" y="66"/>
                    <a:pt x="76" y="66"/>
                    <a:pt x="76" y="67"/>
                  </a:cubicBezTo>
                  <a:cubicBezTo>
                    <a:pt x="76" y="67"/>
                    <a:pt x="76" y="66"/>
                    <a:pt x="77" y="66"/>
                  </a:cubicBezTo>
                  <a:cubicBezTo>
                    <a:pt x="77" y="66"/>
                    <a:pt x="77" y="66"/>
                    <a:pt x="78" y="66"/>
                  </a:cubicBezTo>
                  <a:cubicBezTo>
                    <a:pt x="79" y="65"/>
                    <a:pt x="80" y="64"/>
                    <a:pt x="81" y="64"/>
                  </a:cubicBezTo>
                  <a:cubicBezTo>
                    <a:pt x="82" y="63"/>
                    <a:pt x="84" y="63"/>
                    <a:pt x="85" y="62"/>
                  </a:cubicBezTo>
                  <a:cubicBezTo>
                    <a:pt x="86" y="62"/>
                    <a:pt x="87" y="62"/>
                    <a:pt x="88" y="62"/>
                  </a:cubicBezTo>
                  <a:cubicBezTo>
                    <a:pt x="88" y="61"/>
                    <a:pt x="89" y="62"/>
                    <a:pt x="90" y="62"/>
                  </a:cubicBezTo>
                  <a:cubicBezTo>
                    <a:pt x="91" y="61"/>
                    <a:pt x="91" y="61"/>
                    <a:pt x="92" y="61"/>
                  </a:cubicBezTo>
                  <a:cubicBezTo>
                    <a:pt x="93" y="61"/>
                    <a:pt x="93" y="62"/>
                    <a:pt x="94" y="61"/>
                  </a:cubicBezTo>
                  <a:cubicBezTo>
                    <a:pt x="95" y="61"/>
                    <a:pt x="96" y="61"/>
                    <a:pt x="96" y="61"/>
                  </a:cubicBezTo>
                  <a:cubicBezTo>
                    <a:pt x="96" y="61"/>
                    <a:pt x="97" y="61"/>
                    <a:pt x="97" y="61"/>
                  </a:cubicBezTo>
                  <a:cubicBezTo>
                    <a:pt x="97" y="61"/>
                    <a:pt x="97" y="61"/>
                    <a:pt x="97" y="61"/>
                  </a:cubicBezTo>
                  <a:cubicBezTo>
                    <a:pt x="97" y="61"/>
                    <a:pt x="98" y="60"/>
                    <a:pt x="98" y="60"/>
                  </a:cubicBezTo>
                  <a:cubicBezTo>
                    <a:pt x="99" y="60"/>
                    <a:pt x="101" y="59"/>
                    <a:pt x="102" y="58"/>
                  </a:cubicBezTo>
                  <a:cubicBezTo>
                    <a:pt x="102" y="58"/>
                    <a:pt x="103" y="56"/>
                    <a:pt x="103" y="56"/>
                  </a:cubicBezTo>
                  <a:cubicBezTo>
                    <a:pt x="103" y="56"/>
                    <a:pt x="103" y="56"/>
                    <a:pt x="103" y="56"/>
                  </a:cubicBezTo>
                  <a:cubicBezTo>
                    <a:pt x="104" y="56"/>
                    <a:pt x="104" y="55"/>
                    <a:pt x="105" y="55"/>
                  </a:cubicBezTo>
                  <a:cubicBezTo>
                    <a:pt x="106" y="55"/>
                    <a:pt x="106" y="54"/>
                    <a:pt x="107" y="54"/>
                  </a:cubicBezTo>
                  <a:cubicBezTo>
                    <a:pt x="108" y="53"/>
                    <a:pt x="108" y="53"/>
                    <a:pt x="108" y="52"/>
                  </a:cubicBezTo>
                  <a:cubicBezTo>
                    <a:pt x="107" y="51"/>
                    <a:pt x="107" y="51"/>
                    <a:pt x="106" y="51"/>
                  </a:cubicBezTo>
                  <a:cubicBezTo>
                    <a:pt x="106" y="50"/>
                    <a:pt x="106" y="50"/>
                    <a:pt x="106" y="49"/>
                  </a:cubicBezTo>
                  <a:cubicBezTo>
                    <a:pt x="106" y="48"/>
                    <a:pt x="106" y="48"/>
                    <a:pt x="106" y="48"/>
                  </a:cubicBezTo>
                  <a:cubicBezTo>
                    <a:pt x="106" y="47"/>
                    <a:pt x="106" y="45"/>
                    <a:pt x="108" y="45"/>
                  </a:cubicBezTo>
                  <a:cubicBezTo>
                    <a:pt x="109" y="45"/>
                    <a:pt x="110" y="45"/>
                    <a:pt x="111" y="46"/>
                  </a:cubicBezTo>
                  <a:cubicBezTo>
                    <a:pt x="111" y="46"/>
                    <a:pt x="112" y="46"/>
                    <a:pt x="112" y="46"/>
                  </a:cubicBezTo>
                  <a:cubicBezTo>
                    <a:pt x="113" y="46"/>
                    <a:pt x="113" y="46"/>
                    <a:pt x="114" y="46"/>
                  </a:cubicBezTo>
                  <a:cubicBezTo>
                    <a:pt x="115" y="46"/>
                    <a:pt x="116" y="46"/>
                    <a:pt x="117" y="45"/>
                  </a:cubicBezTo>
                  <a:cubicBezTo>
                    <a:pt x="118" y="45"/>
                    <a:pt x="118" y="45"/>
                    <a:pt x="118" y="45"/>
                  </a:cubicBezTo>
                  <a:cubicBezTo>
                    <a:pt x="118" y="44"/>
                    <a:pt x="119" y="44"/>
                    <a:pt x="119" y="44"/>
                  </a:cubicBezTo>
                  <a:cubicBezTo>
                    <a:pt x="120" y="43"/>
                    <a:pt x="119" y="43"/>
                    <a:pt x="121" y="43"/>
                  </a:cubicBezTo>
                  <a:cubicBezTo>
                    <a:pt x="122" y="43"/>
                    <a:pt x="123" y="43"/>
                    <a:pt x="124" y="42"/>
                  </a:cubicBezTo>
                  <a:cubicBezTo>
                    <a:pt x="125" y="42"/>
                    <a:pt x="126" y="42"/>
                    <a:pt x="126" y="41"/>
                  </a:cubicBezTo>
                  <a:cubicBezTo>
                    <a:pt x="127" y="40"/>
                    <a:pt x="127" y="39"/>
                    <a:pt x="127" y="39"/>
                  </a:cubicBezTo>
                  <a:cubicBezTo>
                    <a:pt x="128" y="38"/>
                    <a:pt x="129" y="37"/>
                    <a:pt x="130" y="37"/>
                  </a:cubicBezTo>
                  <a:cubicBezTo>
                    <a:pt x="130" y="36"/>
                    <a:pt x="132" y="36"/>
                    <a:pt x="132" y="37"/>
                  </a:cubicBezTo>
                  <a:cubicBezTo>
                    <a:pt x="132" y="35"/>
                    <a:pt x="133" y="35"/>
                    <a:pt x="135" y="35"/>
                  </a:cubicBezTo>
                  <a:cubicBezTo>
                    <a:pt x="136" y="35"/>
                    <a:pt x="137" y="34"/>
                    <a:pt x="138" y="35"/>
                  </a:cubicBezTo>
                  <a:cubicBezTo>
                    <a:pt x="139" y="35"/>
                    <a:pt x="140" y="35"/>
                    <a:pt x="141" y="35"/>
                  </a:cubicBezTo>
                  <a:cubicBezTo>
                    <a:pt x="142" y="35"/>
                    <a:pt x="142" y="36"/>
                    <a:pt x="143" y="35"/>
                  </a:cubicBezTo>
                  <a:cubicBezTo>
                    <a:pt x="143" y="34"/>
                    <a:pt x="143" y="33"/>
                    <a:pt x="142" y="32"/>
                  </a:cubicBezTo>
                  <a:cubicBezTo>
                    <a:pt x="142" y="31"/>
                    <a:pt x="141" y="30"/>
                    <a:pt x="140" y="29"/>
                  </a:cubicBezTo>
                  <a:cubicBezTo>
                    <a:pt x="138" y="27"/>
                    <a:pt x="136" y="25"/>
                    <a:pt x="134" y="26"/>
                  </a:cubicBezTo>
                  <a:cubicBezTo>
                    <a:pt x="133" y="27"/>
                    <a:pt x="133" y="29"/>
                    <a:pt x="132" y="28"/>
                  </a:cubicBezTo>
                  <a:cubicBezTo>
                    <a:pt x="131" y="28"/>
                    <a:pt x="131" y="27"/>
                    <a:pt x="131" y="27"/>
                  </a:cubicBezTo>
                  <a:cubicBezTo>
                    <a:pt x="130" y="26"/>
                    <a:pt x="129" y="26"/>
                    <a:pt x="128" y="26"/>
                  </a:cubicBezTo>
                  <a:cubicBezTo>
                    <a:pt x="127" y="26"/>
                    <a:pt x="127" y="26"/>
                    <a:pt x="126" y="27"/>
                  </a:cubicBezTo>
                  <a:cubicBezTo>
                    <a:pt x="125" y="28"/>
                    <a:pt x="124" y="28"/>
                    <a:pt x="124" y="27"/>
                  </a:cubicBezTo>
                  <a:cubicBezTo>
                    <a:pt x="123" y="26"/>
                    <a:pt x="124" y="25"/>
                    <a:pt x="125" y="24"/>
                  </a:cubicBezTo>
                  <a:cubicBezTo>
                    <a:pt x="126" y="23"/>
                    <a:pt x="126" y="22"/>
                    <a:pt x="126" y="21"/>
                  </a:cubicBezTo>
                  <a:cubicBezTo>
                    <a:pt x="127" y="20"/>
                    <a:pt x="127" y="19"/>
                    <a:pt x="127" y="18"/>
                  </a:cubicBezTo>
                  <a:cubicBezTo>
                    <a:pt x="127" y="17"/>
                    <a:pt x="128" y="17"/>
                    <a:pt x="128" y="16"/>
                  </a:cubicBezTo>
                  <a:cubicBezTo>
                    <a:pt x="128" y="16"/>
                    <a:pt x="129" y="15"/>
                    <a:pt x="129" y="14"/>
                  </a:cubicBezTo>
                  <a:cubicBezTo>
                    <a:pt x="128" y="15"/>
                    <a:pt x="128" y="13"/>
                    <a:pt x="128" y="13"/>
                  </a:cubicBezTo>
                  <a:cubicBezTo>
                    <a:pt x="128" y="13"/>
                    <a:pt x="126" y="13"/>
                    <a:pt x="126" y="13"/>
                  </a:cubicBezTo>
                  <a:cubicBezTo>
                    <a:pt x="124" y="14"/>
                    <a:pt x="123" y="14"/>
                    <a:pt x="122" y="13"/>
                  </a:cubicBezTo>
                  <a:cubicBezTo>
                    <a:pt x="121" y="12"/>
                    <a:pt x="120" y="12"/>
                    <a:pt x="120" y="11"/>
                  </a:cubicBezTo>
                  <a:cubicBezTo>
                    <a:pt x="119" y="11"/>
                    <a:pt x="118" y="11"/>
                    <a:pt x="117" y="11"/>
                  </a:cubicBezTo>
                  <a:cubicBezTo>
                    <a:pt x="116" y="12"/>
                    <a:pt x="116" y="12"/>
                    <a:pt x="115" y="13"/>
                  </a:cubicBezTo>
                  <a:cubicBezTo>
                    <a:pt x="115" y="13"/>
                    <a:pt x="114" y="13"/>
                    <a:pt x="113" y="14"/>
                  </a:cubicBezTo>
                  <a:cubicBezTo>
                    <a:pt x="113" y="14"/>
                    <a:pt x="113" y="15"/>
                    <a:pt x="112" y="16"/>
                  </a:cubicBezTo>
                  <a:cubicBezTo>
                    <a:pt x="112" y="16"/>
                    <a:pt x="111" y="16"/>
                    <a:pt x="110" y="16"/>
                  </a:cubicBezTo>
                  <a:cubicBezTo>
                    <a:pt x="109" y="16"/>
                    <a:pt x="109" y="16"/>
                    <a:pt x="108" y="16"/>
                  </a:cubicBezTo>
                  <a:cubicBezTo>
                    <a:pt x="107" y="17"/>
                    <a:pt x="107" y="17"/>
                    <a:pt x="106" y="17"/>
                  </a:cubicBezTo>
                  <a:cubicBezTo>
                    <a:pt x="105" y="18"/>
                    <a:pt x="104" y="17"/>
                    <a:pt x="104" y="18"/>
                  </a:cubicBezTo>
                  <a:cubicBezTo>
                    <a:pt x="103" y="18"/>
                    <a:pt x="103" y="18"/>
                    <a:pt x="103" y="18"/>
                  </a:cubicBezTo>
                  <a:cubicBezTo>
                    <a:pt x="102" y="19"/>
                    <a:pt x="101" y="18"/>
                    <a:pt x="100" y="18"/>
                  </a:cubicBezTo>
                  <a:cubicBezTo>
                    <a:pt x="99" y="18"/>
                    <a:pt x="99" y="18"/>
                    <a:pt x="98" y="18"/>
                  </a:cubicBezTo>
                  <a:cubicBezTo>
                    <a:pt x="98" y="18"/>
                    <a:pt x="97" y="18"/>
                    <a:pt x="97" y="18"/>
                  </a:cubicBezTo>
                  <a:cubicBezTo>
                    <a:pt x="97" y="18"/>
                    <a:pt x="97" y="18"/>
                    <a:pt x="96" y="18"/>
                  </a:cubicBezTo>
                  <a:cubicBezTo>
                    <a:pt x="95" y="17"/>
                    <a:pt x="93" y="18"/>
                    <a:pt x="92" y="17"/>
                  </a:cubicBezTo>
                  <a:cubicBezTo>
                    <a:pt x="92" y="17"/>
                    <a:pt x="91" y="16"/>
                    <a:pt x="91" y="16"/>
                  </a:cubicBezTo>
                  <a:cubicBezTo>
                    <a:pt x="90" y="15"/>
                    <a:pt x="90" y="15"/>
                    <a:pt x="90" y="15"/>
                  </a:cubicBezTo>
                  <a:cubicBezTo>
                    <a:pt x="90" y="14"/>
                    <a:pt x="90" y="14"/>
                    <a:pt x="89" y="13"/>
                  </a:cubicBezTo>
                  <a:cubicBezTo>
                    <a:pt x="89" y="13"/>
                    <a:pt x="89" y="13"/>
                    <a:pt x="88" y="13"/>
                  </a:cubicBezTo>
                  <a:cubicBezTo>
                    <a:pt x="87" y="13"/>
                    <a:pt x="87" y="13"/>
                    <a:pt x="86" y="12"/>
                  </a:cubicBezTo>
                  <a:cubicBezTo>
                    <a:pt x="85" y="12"/>
                    <a:pt x="85" y="11"/>
                    <a:pt x="83" y="11"/>
                  </a:cubicBezTo>
                  <a:cubicBezTo>
                    <a:pt x="82" y="11"/>
                    <a:pt x="81" y="10"/>
                    <a:pt x="79" y="10"/>
                  </a:cubicBezTo>
                  <a:cubicBezTo>
                    <a:pt x="78" y="10"/>
                    <a:pt x="77" y="10"/>
                    <a:pt x="76" y="11"/>
                  </a:cubicBezTo>
                  <a:cubicBezTo>
                    <a:pt x="75" y="11"/>
                    <a:pt x="75" y="11"/>
                    <a:pt x="74" y="11"/>
                  </a:cubicBezTo>
                  <a:cubicBezTo>
                    <a:pt x="73" y="12"/>
                    <a:pt x="72" y="12"/>
                    <a:pt x="70" y="12"/>
                  </a:cubicBezTo>
                  <a:cubicBezTo>
                    <a:pt x="70" y="12"/>
                    <a:pt x="69" y="12"/>
                    <a:pt x="69" y="12"/>
                  </a:cubicBezTo>
                  <a:cubicBezTo>
                    <a:pt x="69" y="12"/>
                    <a:pt x="69" y="11"/>
                    <a:pt x="69" y="11"/>
                  </a:cubicBezTo>
                  <a:cubicBezTo>
                    <a:pt x="68" y="11"/>
                    <a:pt x="68" y="11"/>
                    <a:pt x="67" y="11"/>
                  </a:cubicBezTo>
                  <a:cubicBezTo>
                    <a:pt x="67" y="11"/>
                    <a:pt x="66" y="10"/>
                    <a:pt x="65" y="10"/>
                  </a:cubicBezTo>
                  <a:cubicBezTo>
                    <a:pt x="65" y="9"/>
                    <a:pt x="65" y="9"/>
                    <a:pt x="64" y="8"/>
                  </a:cubicBezTo>
                  <a:cubicBezTo>
                    <a:pt x="64" y="7"/>
                    <a:pt x="64" y="6"/>
                    <a:pt x="64" y="6"/>
                  </a:cubicBezTo>
                  <a:cubicBezTo>
                    <a:pt x="64" y="5"/>
                    <a:pt x="64" y="5"/>
                    <a:pt x="63" y="4"/>
                  </a:cubicBezTo>
                  <a:cubicBezTo>
                    <a:pt x="63" y="4"/>
                    <a:pt x="61" y="3"/>
                    <a:pt x="60" y="3"/>
                  </a:cubicBezTo>
                  <a:cubicBezTo>
                    <a:pt x="59" y="3"/>
                    <a:pt x="58" y="3"/>
                    <a:pt x="57" y="2"/>
                  </a:cubicBezTo>
                  <a:cubicBezTo>
                    <a:pt x="57" y="3"/>
                    <a:pt x="57" y="2"/>
                    <a:pt x="57" y="2"/>
                  </a:cubicBezTo>
                  <a:cubicBezTo>
                    <a:pt x="56" y="2"/>
                    <a:pt x="55" y="2"/>
                    <a:pt x="55" y="2"/>
                  </a:cubicBezTo>
                  <a:cubicBezTo>
                    <a:pt x="54" y="2"/>
                    <a:pt x="54" y="1"/>
                    <a:pt x="53" y="0"/>
                  </a:cubicBezTo>
                  <a:cubicBezTo>
                    <a:pt x="53" y="0"/>
                    <a:pt x="52" y="0"/>
                    <a:pt x="51" y="0"/>
                  </a:cubicBezTo>
                  <a:cubicBezTo>
                    <a:pt x="50" y="0"/>
                    <a:pt x="49" y="0"/>
                    <a:pt x="48" y="1"/>
                  </a:cubicBezTo>
                  <a:cubicBezTo>
                    <a:pt x="47" y="2"/>
                    <a:pt x="46" y="3"/>
                    <a:pt x="46" y="4"/>
                  </a:cubicBezTo>
                  <a:cubicBezTo>
                    <a:pt x="45" y="5"/>
                    <a:pt x="45" y="6"/>
                    <a:pt x="45" y="7"/>
                  </a:cubicBezTo>
                  <a:cubicBezTo>
                    <a:pt x="45" y="8"/>
                    <a:pt x="45" y="9"/>
                    <a:pt x="45" y="9"/>
                  </a:cubicBezTo>
                  <a:cubicBezTo>
                    <a:pt x="46" y="10"/>
                    <a:pt x="47" y="9"/>
                    <a:pt x="47" y="10"/>
                  </a:cubicBezTo>
                  <a:cubicBezTo>
                    <a:pt x="47" y="11"/>
                    <a:pt x="46" y="12"/>
                    <a:pt x="46" y="12"/>
                  </a:cubicBezTo>
                  <a:cubicBezTo>
                    <a:pt x="45" y="13"/>
                    <a:pt x="45" y="13"/>
                    <a:pt x="44" y="13"/>
                  </a:cubicBezTo>
                  <a:cubicBezTo>
                    <a:pt x="44" y="13"/>
                    <a:pt x="44" y="14"/>
                    <a:pt x="43" y="14"/>
                  </a:cubicBezTo>
                  <a:cubicBezTo>
                    <a:pt x="42" y="15"/>
                    <a:pt x="42" y="15"/>
                    <a:pt x="42" y="14"/>
                  </a:cubicBezTo>
                  <a:cubicBezTo>
                    <a:pt x="41" y="13"/>
                    <a:pt x="40" y="14"/>
                    <a:pt x="39" y="14"/>
                  </a:cubicBezTo>
                  <a:cubicBezTo>
                    <a:pt x="38" y="14"/>
                    <a:pt x="37" y="13"/>
                    <a:pt x="36" y="13"/>
                  </a:cubicBezTo>
                  <a:cubicBezTo>
                    <a:pt x="35" y="13"/>
                    <a:pt x="35" y="14"/>
                    <a:pt x="34" y="14"/>
                  </a:cubicBezTo>
                  <a:cubicBezTo>
                    <a:pt x="33" y="14"/>
                    <a:pt x="33" y="13"/>
                    <a:pt x="32" y="13"/>
                  </a:cubicBezTo>
                  <a:cubicBezTo>
                    <a:pt x="32" y="13"/>
                    <a:pt x="31" y="13"/>
                    <a:pt x="31" y="13"/>
                  </a:cubicBezTo>
                  <a:cubicBezTo>
                    <a:pt x="30" y="13"/>
                    <a:pt x="30" y="12"/>
                    <a:pt x="29" y="12"/>
                  </a:cubicBezTo>
                  <a:cubicBezTo>
                    <a:pt x="29" y="11"/>
                    <a:pt x="29" y="11"/>
                    <a:pt x="29" y="10"/>
                  </a:cubicBezTo>
                  <a:cubicBezTo>
                    <a:pt x="29" y="9"/>
                    <a:pt x="29" y="9"/>
                    <a:pt x="28" y="9"/>
                  </a:cubicBezTo>
                  <a:cubicBezTo>
                    <a:pt x="27" y="8"/>
                    <a:pt x="25" y="9"/>
                    <a:pt x="24" y="9"/>
                  </a:cubicBezTo>
                  <a:cubicBezTo>
                    <a:pt x="22" y="8"/>
                    <a:pt x="22" y="7"/>
                    <a:pt x="21" y="8"/>
                  </a:cubicBezTo>
                  <a:cubicBezTo>
                    <a:pt x="20" y="8"/>
                    <a:pt x="18" y="9"/>
                    <a:pt x="17" y="9"/>
                  </a:cubicBezTo>
                  <a:cubicBezTo>
                    <a:pt x="16" y="10"/>
                    <a:pt x="14" y="10"/>
                    <a:pt x="13" y="11"/>
                  </a:cubicBezTo>
                  <a:cubicBezTo>
                    <a:pt x="12" y="12"/>
                    <a:pt x="10" y="13"/>
                    <a:pt x="9" y="13"/>
                  </a:cubicBezTo>
                  <a:cubicBezTo>
                    <a:pt x="8" y="14"/>
                    <a:pt x="8" y="14"/>
                    <a:pt x="8" y="14"/>
                  </a:cubicBezTo>
                  <a:cubicBezTo>
                    <a:pt x="7" y="15"/>
                    <a:pt x="7" y="15"/>
                    <a:pt x="6" y="16"/>
                  </a:cubicBezTo>
                  <a:cubicBezTo>
                    <a:pt x="6" y="16"/>
                    <a:pt x="5" y="16"/>
                    <a:pt x="4" y="16"/>
                  </a:cubicBezTo>
                  <a:cubicBezTo>
                    <a:pt x="3" y="16"/>
                    <a:pt x="2" y="16"/>
                    <a:pt x="1" y="17"/>
                  </a:cubicBezTo>
                  <a:cubicBezTo>
                    <a:pt x="2" y="17"/>
                    <a:pt x="2" y="17"/>
                    <a:pt x="2" y="17"/>
                  </a:cubicBezTo>
                  <a:cubicBezTo>
                    <a:pt x="2" y="17"/>
                    <a:pt x="2" y="17"/>
                    <a:pt x="2" y="1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1" name="Freeform 85">
              <a:extLst>
                <a:ext uri="{FF2B5EF4-FFF2-40B4-BE49-F238E27FC236}">
                  <a16:creationId xmlns:a16="http://schemas.microsoft.com/office/drawing/2014/main" id="{61E17D74-7137-9844-9D6C-CFAAC59822AF}"/>
                </a:ext>
              </a:extLst>
            </p:cNvPr>
            <p:cNvSpPr>
              <a:spLocks/>
            </p:cNvSpPr>
            <p:nvPr/>
          </p:nvSpPr>
          <p:spPr bwMode="auto">
            <a:xfrm>
              <a:off x="7161577" y="1955591"/>
              <a:ext cx="128589" cy="155576"/>
            </a:xfrm>
            <a:custGeom>
              <a:avLst/>
              <a:gdLst>
                <a:gd name="T0" fmla="*/ 28 w 28"/>
                <a:gd name="T1" fmla="*/ 5 h 34"/>
                <a:gd name="T2" fmla="*/ 27 w 28"/>
                <a:gd name="T3" fmla="*/ 3 h 34"/>
                <a:gd name="T4" fmla="*/ 26 w 28"/>
                <a:gd name="T5" fmla="*/ 3 h 34"/>
                <a:gd name="T6" fmla="*/ 26 w 28"/>
                <a:gd name="T7" fmla="*/ 1 h 34"/>
                <a:gd name="T8" fmla="*/ 25 w 28"/>
                <a:gd name="T9" fmla="*/ 1 h 34"/>
                <a:gd name="T10" fmla="*/ 24 w 28"/>
                <a:gd name="T11" fmla="*/ 2 h 34"/>
                <a:gd name="T12" fmla="*/ 23 w 28"/>
                <a:gd name="T13" fmla="*/ 4 h 34"/>
                <a:gd name="T14" fmla="*/ 22 w 28"/>
                <a:gd name="T15" fmla="*/ 4 h 34"/>
                <a:gd name="T16" fmla="*/ 20 w 28"/>
                <a:gd name="T17" fmla="*/ 6 h 34"/>
                <a:gd name="T18" fmla="*/ 16 w 28"/>
                <a:gd name="T19" fmla="*/ 7 h 34"/>
                <a:gd name="T20" fmla="*/ 17 w 28"/>
                <a:gd name="T21" fmla="*/ 9 h 34"/>
                <a:gd name="T22" fmla="*/ 16 w 28"/>
                <a:gd name="T23" fmla="*/ 11 h 34"/>
                <a:gd name="T24" fmla="*/ 13 w 28"/>
                <a:gd name="T25" fmla="*/ 10 h 34"/>
                <a:gd name="T26" fmla="*/ 11 w 28"/>
                <a:gd name="T27" fmla="*/ 8 h 34"/>
                <a:gd name="T28" fmla="*/ 10 w 28"/>
                <a:gd name="T29" fmla="*/ 9 h 34"/>
                <a:gd name="T30" fmla="*/ 9 w 28"/>
                <a:gd name="T31" fmla="*/ 11 h 34"/>
                <a:gd name="T32" fmla="*/ 8 w 28"/>
                <a:gd name="T33" fmla="*/ 13 h 34"/>
                <a:gd name="T34" fmla="*/ 6 w 28"/>
                <a:gd name="T35" fmla="*/ 14 h 34"/>
                <a:gd name="T36" fmla="*/ 2 w 28"/>
                <a:gd name="T37" fmla="*/ 16 h 34"/>
                <a:gd name="T38" fmla="*/ 2 w 28"/>
                <a:gd name="T39" fmla="*/ 17 h 34"/>
                <a:gd name="T40" fmla="*/ 1 w 28"/>
                <a:gd name="T41" fmla="*/ 17 h 34"/>
                <a:gd name="T42" fmla="*/ 0 w 28"/>
                <a:gd name="T43" fmla="*/ 18 h 34"/>
                <a:gd name="T44" fmla="*/ 0 w 28"/>
                <a:gd name="T45" fmla="*/ 19 h 34"/>
                <a:gd name="T46" fmla="*/ 0 w 28"/>
                <a:gd name="T47" fmla="*/ 19 h 34"/>
                <a:gd name="T48" fmla="*/ 1 w 28"/>
                <a:gd name="T49" fmla="*/ 21 h 34"/>
                <a:gd name="T50" fmla="*/ 4 w 28"/>
                <a:gd name="T51" fmla="*/ 22 h 34"/>
                <a:gd name="T52" fmla="*/ 4 w 28"/>
                <a:gd name="T53" fmla="*/ 24 h 34"/>
                <a:gd name="T54" fmla="*/ 3 w 28"/>
                <a:gd name="T55" fmla="*/ 26 h 34"/>
                <a:gd name="T56" fmla="*/ 3 w 28"/>
                <a:gd name="T57" fmla="*/ 27 h 34"/>
                <a:gd name="T58" fmla="*/ 2 w 28"/>
                <a:gd name="T59" fmla="*/ 29 h 34"/>
                <a:gd name="T60" fmla="*/ 2 w 28"/>
                <a:gd name="T61" fmla="*/ 30 h 34"/>
                <a:gd name="T62" fmla="*/ 2 w 28"/>
                <a:gd name="T63" fmla="*/ 31 h 34"/>
                <a:gd name="T64" fmla="*/ 2 w 28"/>
                <a:gd name="T65" fmla="*/ 31 h 34"/>
                <a:gd name="T66" fmla="*/ 3 w 28"/>
                <a:gd name="T67" fmla="*/ 31 h 34"/>
                <a:gd name="T68" fmla="*/ 3 w 28"/>
                <a:gd name="T69" fmla="*/ 32 h 34"/>
                <a:gd name="T70" fmla="*/ 3 w 28"/>
                <a:gd name="T71" fmla="*/ 32 h 34"/>
                <a:gd name="T72" fmla="*/ 5 w 28"/>
                <a:gd name="T73" fmla="*/ 33 h 34"/>
                <a:gd name="T74" fmla="*/ 7 w 28"/>
                <a:gd name="T75" fmla="*/ 32 h 34"/>
                <a:gd name="T76" fmla="*/ 8 w 28"/>
                <a:gd name="T77" fmla="*/ 32 h 34"/>
                <a:gd name="T78" fmla="*/ 9 w 28"/>
                <a:gd name="T79" fmla="*/ 33 h 34"/>
                <a:gd name="T80" fmla="*/ 10 w 28"/>
                <a:gd name="T81" fmla="*/ 33 h 34"/>
                <a:gd name="T82" fmla="*/ 10 w 28"/>
                <a:gd name="T83" fmla="*/ 32 h 34"/>
                <a:gd name="T84" fmla="*/ 13 w 28"/>
                <a:gd name="T85" fmla="*/ 30 h 34"/>
                <a:gd name="T86" fmla="*/ 16 w 28"/>
                <a:gd name="T87" fmla="*/ 31 h 34"/>
                <a:gd name="T88" fmla="*/ 17 w 28"/>
                <a:gd name="T89" fmla="*/ 29 h 34"/>
                <a:gd name="T90" fmla="*/ 18 w 28"/>
                <a:gd name="T91" fmla="*/ 28 h 34"/>
                <a:gd name="T92" fmla="*/ 17 w 28"/>
                <a:gd name="T93" fmla="*/ 27 h 34"/>
                <a:gd name="T94" fmla="*/ 16 w 28"/>
                <a:gd name="T95" fmla="*/ 26 h 34"/>
                <a:gd name="T96" fmla="*/ 15 w 28"/>
                <a:gd name="T97" fmla="*/ 25 h 34"/>
                <a:gd name="T98" fmla="*/ 14 w 28"/>
                <a:gd name="T99" fmla="*/ 24 h 34"/>
                <a:gd name="T100" fmla="*/ 14 w 28"/>
                <a:gd name="T101" fmla="*/ 22 h 34"/>
                <a:gd name="T102" fmla="*/ 17 w 28"/>
                <a:gd name="T103" fmla="*/ 19 h 34"/>
                <a:gd name="T104" fmla="*/ 19 w 28"/>
                <a:gd name="T105" fmla="*/ 17 h 34"/>
                <a:gd name="T106" fmla="*/ 22 w 28"/>
                <a:gd name="T107" fmla="*/ 15 h 34"/>
                <a:gd name="T108" fmla="*/ 22 w 28"/>
                <a:gd name="T109" fmla="*/ 14 h 34"/>
                <a:gd name="T110" fmla="*/ 24 w 28"/>
                <a:gd name="T111" fmla="*/ 14 h 34"/>
                <a:gd name="T112" fmla="*/ 24 w 28"/>
                <a:gd name="T113" fmla="*/ 10 h 34"/>
                <a:gd name="T114" fmla="*/ 25 w 28"/>
                <a:gd name="T115" fmla="*/ 8 h 34"/>
                <a:gd name="T116" fmla="*/ 25 w 28"/>
                <a:gd name="T117" fmla="*/ 6 h 34"/>
                <a:gd name="T118" fmla="*/ 27 w 28"/>
                <a:gd name="T119" fmla="*/ 5 h 34"/>
                <a:gd name="T120" fmla="*/ 28 w 28"/>
                <a:gd name="T121" fmla="*/ 5 h 34"/>
                <a:gd name="T122" fmla="*/ 28 w 28"/>
                <a:gd name="T123" fmla="*/ 5 h 34"/>
                <a:gd name="T124" fmla="*/ 28 w 28"/>
                <a:gd name="T12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34">
                  <a:moveTo>
                    <a:pt x="28" y="5"/>
                  </a:moveTo>
                  <a:cubicBezTo>
                    <a:pt x="27" y="4"/>
                    <a:pt x="27" y="4"/>
                    <a:pt x="27" y="3"/>
                  </a:cubicBezTo>
                  <a:cubicBezTo>
                    <a:pt x="27" y="3"/>
                    <a:pt x="26" y="3"/>
                    <a:pt x="26" y="3"/>
                  </a:cubicBezTo>
                  <a:cubicBezTo>
                    <a:pt x="26" y="2"/>
                    <a:pt x="26" y="2"/>
                    <a:pt x="26" y="1"/>
                  </a:cubicBezTo>
                  <a:cubicBezTo>
                    <a:pt x="26" y="1"/>
                    <a:pt x="25" y="1"/>
                    <a:pt x="25" y="1"/>
                  </a:cubicBezTo>
                  <a:cubicBezTo>
                    <a:pt x="24" y="0"/>
                    <a:pt x="24" y="1"/>
                    <a:pt x="24" y="2"/>
                  </a:cubicBezTo>
                  <a:cubicBezTo>
                    <a:pt x="24" y="2"/>
                    <a:pt x="24" y="3"/>
                    <a:pt x="23" y="4"/>
                  </a:cubicBezTo>
                  <a:cubicBezTo>
                    <a:pt x="23" y="4"/>
                    <a:pt x="23" y="4"/>
                    <a:pt x="22" y="4"/>
                  </a:cubicBezTo>
                  <a:cubicBezTo>
                    <a:pt x="21" y="4"/>
                    <a:pt x="21" y="5"/>
                    <a:pt x="20" y="6"/>
                  </a:cubicBezTo>
                  <a:cubicBezTo>
                    <a:pt x="19" y="6"/>
                    <a:pt x="16" y="6"/>
                    <a:pt x="16" y="7"/>
                  </a:cubicBezTo>
                  <a:cubicBezTo>
                    <a:pt x="16" y="7"/>
                    <a:pt x="17" y="9"/>
                    <a:pt x="17" y="9"/>
                  </a:cubicBezTo>
                  <a:cubicBezTo>
                    <a:pt x="17" y="10"/>
                    <a:pt x="17" y="11"/>
                    <a:pt x="16" y="11"/>
                  </a:cubicBezTo>
                  <a:cubicBezTo>
                    <a:pt x="15" y="11"/>
                    <a:pt x="14" y="10"/>
                    <a:pt x="13" y="10"/>
                  </a:cubicBezTo>
                  <a:cubicBezTo>
                    <a:pt x="13" y="10"/>
                    <a:pt x="12" y="8"/>
                    <a:pt x="11" y="8"/>
                  </a:cubicBezTo>
                  <a:cubicBezTo>
                    <a:pt x="10" y="8"/>
                    <a:pt x="10" y="9"/>
                    <a:pt x="10" y="9"/>
                  </a:cubicBezTo>
                  <a:cubicBezTo>
                    <a:pt x="9" y="10"/>
                    <a:pt x="10" y="10"/>
                    <a:pt x="9" y="11"/>
                  </a:cubicBezTo>
                  <a:cubicBezTo>
                    <a:pt x="9" y="12"/>
                    <a:pt x="8" y="12"/>
                    <a:pt x="8" y="13"/>
                  </a:cubicBezTo>
                  <a:cubicBezTo>
                    <a:pt x="7" y="14"/>
                    <a:pt x="6" y="14"/>
                    <a:pt x="6" y="14"/>
                  </a:cubicBezTo>
                  <a:cubicBezTo>
                    <a:pt x="4" y="15"/>
                    <a:pt x="3" y="15"/>
                    <a:pt x="2" y="16"/>
                  </a:cubicBezTo>
                  <a:cubicBezTo>
                    <a:pt x="2" y="16"/>
                    <a:pt x="2" y="17"/>
                    <a:pt x="2" y="17"/>
                  </a:cubicBezTo>
                  <a:cubicBezTo>
                    <a:pt x="2" y="17"/>
                    <a:pt x="1" y="17"/>
                    <a:pt x="1" y="17"/>
                  </a:cubicBezTo>
                  <a:cubicBezTo>
                    <a:pt x="1" y="17"/>
                    <a:pt x="0" y="18"/>
                    <a:pt x="0" y="18"/>
                  </a:cubicBezTo>
                  <a:cubicBezTo>
                    <a:pt x="0" y="18"/>
                    <a:pt x="0" y="18"/>
                    <a:pt x="0" y="19"/>
                  </a:cubicBezTo>
                  <a:cubicBezTo>
                    <a:pt x="0" y="19"/>
                    <a:pt x="0" y="19"/>
                    <a:pt x="0" y="19"/>
                  </a:cubicBezTo>
                  <a:cubicBezTo>
                    <a:pt x="0" y="20"/>
                    <a:pt x="0" y="21"/>
                    <a:pt x="1" y="21"/>
                  </a:cubicBezTo>
                  <a:cubicBezTo>
                    <a:pt x="2" y="22"/>
                    <a:pt x="3" y="21"/>
                    <a:pt x="4" y="22"/>
                  </a:cubicBezTo>
                  <a:cubicBezTo>
                    <a:pt x="5" y="23"/>
                    <a:pt x="5" y="23"/>
                    <a:pt x="4" y="24"/>
                  </a:cubicBezTo>
                  <a:cubicBezTo>
                    <a:pt x="4" y="25"/>
                    <a:pt x="3" y="25"/>
                    <a:pt x="3" y="26"/>
                  </a:cubicBezTo>
                  <a:cubicBezTo>
                    <a:pt x="3" y="26"/>
                    <a:pt x="4" y="27"/>
                    <a:pt x="3" y="27"/>
                  </a:cubicBezTo>
                  <a:cubicBezTo>
                    <a:pt x="3" y="28"/>
                    <a:pt x="3" y="28"/>
                    <a:pt x="2" y="29"/>
                  </a:cubicBezTo>
                  <a:cubicBezTo>
                    <a:pt x="2" y="29"/>
                    <a:pt x="2" y="29"/>
                    <a:pt x="2" y="30"/>
                  </a:cubicBezTo>
                  <a:cubicBezTo>
                    <a:pt x="2" y="30"/>
                    <a:pt x="1" y="31"/>
                    <a:pt x="2" y="31"/>
                  </a:cubicBezTo>
                  <a:cubicBezTo>
                    <a:pt x="2" y="31"/>
                    <a:pt x="2" y="31"/>
                    <a:pt x="2" y="31"/>
                  </a:cubicBezTo>
                  <a:cubicBezTo>
                    <a:pt x="3" y="31"/>
                    <a:pt x="3" y="31"/>
                    <a:pt x="3" y="31"/>
                  </a:cubicBezTo>
                  <a:cubicBezTo>
                    <a:pt x="3" y="32"/>
                    <a:pt x="3" y="32"/>
                    <a:pt x="3" y="32"/>
                  </a:cubicBezTo>
                  <a:cubicBezTo>
                    <a:pt x="3" y="32"/>
                    <a:pt x="3" y="32"/>
                    <a:pt x="3" y="32"/>
                  </a:cubicBezTo>
                  <a:cubicBezTo>
                    <a:pt x="4" y="33"/>
                    <a:pt x="4" y="33"/>
                    <a:pt x="5" y="33"/>
                  </a:cubicBezTo>
                  <a:cubicBezTo>
                    <a:pt x="6" y="33"/>
                    <a:pt x="6" y="32"/>
                    <a:pt x="7" y="32"/>
                  </a:cubicBezTo>
                  <a:cubicBezTo>
                    <a:pt x="7" y="32"/>
                    <a:pt x="7" y="32"/>
                    <a:pt x="8" y="32"/>
                  </a:cubicBezTo>
                  <a:cubicBezTo>
                    <a:pt x="8" y="33"/>
                    <a:pt x="8" y="32"/>
                    <a:pt x="9" y="33"/>
                  </a:cubicBezTo>
                  <a:cubicBezTo>
                    <a:pt x="9" y="33"/>
                    <a:pt x="9" y="34"/>
                    <a:pt x="10" y="33"/>
                  </a:cubicBezTo>
                  <a:cubicBezTo>
                    <a:pt x="10" y="33"/>
                    <a:pt x="10" y="32"/>
                    <a:pt x="10" y="32"/>
                  </a:cubicBezTo>
                  <a:cubicBezTo>
                    <a:pt x="11" y="31"/>
                    <a:pt x="12" y="30"/>
                    <a:pt x="13" y="30"/>
                  </a:cubicBezTo>
                  <a:cubicBezTo>
                    <a:pt x="14" y="30"/>
                    <a:pt x="15" y="30"/>
                    <a:pt x="16" y="31"/>
                  </a:cubicBezTo>
                  <a:cubicBezTo>
                    <a:pt x="17" y="31"/>
                    <a:pt x="17" y="30"/>
                    <a:pt x="17" y="29"/>
                  </a:cubicBezTo>
                  <a:cubicBezTo>
                    <a:pt x="18" y="29"/>
                    <a:pt x="18" y="28"/>
                    <a:pt x="18" y="28"/>
                  </a:cubicBezTo>
                  <a:cubicBezTo>
                    <a:pt x="18" y="28"/>
                    <a:pt x="18" y="27"/>
                    <a:pt x="17" y="27"/>
                  </a:cubicBezTo>
                  <a:cubicBezTo>
                    <a:pt x="17" y="26"/>
                    <a:pt x="17" y="26"/>
                    <a:pt x="16" y="26"/>
                  </a:cubicBezTo>
                  <a:cubicBezTo>
                    <a:pt x="16" y="26"/>
                    <a:pt x="16" y="25"/>
                    <a:pt x="15" y="25"/>
                  </a:cubicBezTo>
                  <a:cubicBezTo>
                    <a:pt x="15" y="25"/>
                    <a:pt x="14" y="24"/>
                    <a:pt x="14" y="24"/>
                  </a:cubicBezTo>
                  <a:cubicBezTo>
                    <a:pt x="13" y="23"/>
                    <a:pt x="14" y="23"/>
                    <a:pt x="14" y="22"/>
                  </a:cubicBezTo>
                  <a:cubicBezTo>
                    <a:pt x="15" y="20"/>
                    <a:pt x="15" y="20"/>
                    <a:pt x="17" y="19"/>
                  </a:cubicBezTo>
                  <a:cubicBezTo>
                    <a:pt x="18" y="19"/>
                    <a:pt x="18" y="18"/>
                    <a:pt x="19" y="17"/>
                  </a:cubicBezTo>
                  <a:cubicBezTo>
                    <a:pt x="20" y="17"/>
                    <a:pt x="21" y="16"/>
                    <a:pt x="22" y="15"/>
                  </a:cubicBezTo>
                  <a:cubicBezTo>
                    <a:pt x="22" y="15"/>
                    <a:pt x="22" y="15"/>
                    <a:pt x="22" y="14"/>
                  </a:cubicBezTo>
                  <a:cubicBezTo>
                    <a:pt x="23" y="14"/>
                    <a:pt x="23" y="14"/>
                    <a:pt x="24" y="14"/>
                  </a:cubicBezTo>
                  <a:cubicBezTo>
                    <a:pt x="25" y="13"/>
                    <a:pt x="24" y="11"/>
                    <a:pt x="24" y="10"/>
                  </a:cubicBezTo>
                  <a:cubicBezTo>
                    <a:pt x="24" y="9"/>
                    <a:pt x="24" y="9"/>
                    <a:pt x="25" y="8"/>
                  </a:cubicBezTo>
                  <a:cubicBezTo>
                    <a:pt x="25" y="8"/>
                    <a:pt x="25" y="7"/>
                    <a:pt x="25" y="6"/>
                  </a:cubicBezTo>
                  <a:cubicBezTo>
                    <a:pt x="26" y="6"/>
                    <a:pt x="26" y="6"/>
                    <a:pt x="27" y="5"/>
                  </a:cubicBezTo>
                  <a:cubicBezTo>
                    <a:pt x="27" y="5"/>
                    <a:pt x="27" y="5"/>
                    <a:pt x="28" y="5"/>
                  </a:cubicBezTo>
                  <a:cubicBezTo>
                    <a:pt x="27" y="5"/>
                    <a:pt x="28" y="5"/>
                    <a:pt x="28" y="5"/>
                  </a:cubicBezTo>
                  <a:cubicBezTo>
                    <a:pt x="28" y="4"/>
                    <a:pt x="28" y="5"/>
                    <a:pt x="28" y="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2" name="Freeform 86">
              <a:extLst>
                <a:ext uri="{FF2B5EF4-FFF2-40B4-BE49-F238E27FC236}">
                  <a16:creationId xmlns:a16="http://schemas.microsoft.com/office/drawing/2014/main" id="{3FA6E6FE-840F-3C4A-8CCE-F5F04EEECE2C}"/>
                </a:ext>
              </a:extLst>
            </p:cNvPr>
            <p:cNvSpPr>
              <a:spLocks noEditPoints="1"/>
            </p:cNvSpPr>
            <p:nvPr/>
          </p:nvSpPr>
          <p:spPr bwMode="auto">
            <a:xfrm>
              <a:off x="7193327" y="2084180"/>
              <a:ext cx="74613" cy="146051"/>
            </a:xfrm>
            <a:custGeom>
              <a:avLst/>
              <a:gdLst>
                <a:gd name="T0" fmla="*/ 4 w 16"/>
                <a:gd name="T1" fmla="*/ 30 h 32"/>
                <a:gd name="T2" fmla="*/ 4 w 16"/>
                <a:gd name="T3" fmla="*/ 30 h 32"/>
                <a:gd name="T4" fmla="*/ 4 w 16"/>
                <a:gd name="T5" fmla="*/ 31 h 32"/>
                <a:gd name="T6" fmla="*/ 1 w 16"/>
                <a:gd name="T7" fmla="*/ 32 h 32"/>
                <a:gd name="T8" fmla="*/ 4 w 16"/>
                <a:gd name="T9" fmla="*/ 30 h 32"/>
                <a:gd name="T10" fmla="*/ 16 w 16"/>
                <a:gd name="T11" fmla="*/ 15 h 32"/>
                <a:gd name="T12" fmla="*/ 15 w 16"/>
                <a:gd name="T13" fmla="*/ 12 h 32"/>
                <a:gd name="T14" fmla="*/ 16 w 16"/>
                <a:gd name="T15" fmla="*/ 10 h 32"/>
                <a:gd name="T16" fmla="*/ 15 w 16"/>
                <a:gd name="T17" fmla="*/ 8 h 32"/>
                <a:gd name="T18" fmla="*/ 14 w 16"/>
                <a:gd name="T19" fmla="*/ 7 h 32"/>
                <a:gd name="T20" fmla="*/ 13 w 16"/>
                <a:gd name="T21" fmla="*/ 5 h 32"/>
                <a:gd name="T22" fmla="*/ 11 w 16"/>
                <a:gd name="T23" fmla="*/ 0 h 32"/>
                <a:gd name="T24" fmla="*/ 9 w 16"/>
                <a:gd name="T25" fmla="*/ 2 h 32"/>
                <a:gd name="T26" fmla="*/ 7 w 16"/>
                <a:gd name="T27" fmla="*/ 2 h 32"/>
                <a:gd name="T28" fmla="*/ 4 w 16"/>
                <a:gd name="T29" fmla="*/ 3 h 32"/>
                <a:gd name="T30" fmla="*/ 2 w 16"/>
                <a:gd name="T31" fmla="*/ 5 h 32"/>
                <a:gd name="T32" fmla="*/ 3 w 16"/>
                <a:gd name="T33" fmla="*/ 7 h 32"/>
                <a:gd name="T34" fmla="*/ 3 w 16"/>
                <a:gd name="T35" fmla="*/ 9 h 32"/>
                <a:gd name="T36" fmla="*/ 2 w 16"/>
                <a:gd name="T37" fmla="*/ 10 h 32"/>
                <a:gd name="T38" fmla="*/ 2 w 16"/>
                <a:gd name="T39" fmla="*/ 14 h 32"/>
                <a:gd name="T40" fmla="*/ 2 w 16"/>
                <a:gd name="T41" fmla="*/ 17 h 32"/>
                <a:gd name="T42" fmla="*/ 2 w 16"/>
                <a:gd name="T43" fmla="*/ 19 h 32"/>
                <a:gd name="T44" fmla="*/ 2 w 16"/>
                <a:gd name="T45" fmla="*/ 21 h 32"/>
                <a:gd name="T46" fmla="*/ 1 w 16"/>
                <a:gd name="T47" fmla="*/ 23 h 32"/>
                <a:gd name="T48" fmla="*/ 1 w 16"/>
                <a:gd name="T49" fmla="*/ 25 h 32"/>
                <a:gd name="T50" fmla="*/ 3 w 16"/>
                <a:gd name="T51" fmla="*/ 25 h 32"/>
                <a:gd name="T52" fmla="*/ 4 w 16"/>
                <a:gd name="T53" fmla="*/ 24 h 32"/>
                <a:gd name="T54" fmla="*/ 4 w 16"/>
                <a:gd name="T55" fmla="*/ 23 h 32"/>
                <a:gd name="T56" fmla="*/ 5 w 16"/>
                <a:gd name="T57" fmla="*/ 24 h 32"/>
                <a:gd name="T58" fmla="*/ 6 w 16"/>
                <a:gd name="T59" fmla="*/ 23 h 32"/>
                <a:gd name="T60" fmla="*/ 6 w 16"/>
                <a:gd name="T61" fmla="*/ 23 h 32"/>
                <a:gd name="T62" fmla="*/ 7 w 16"/>
                <a:gd name="T63" fmla="*/ 23 h 32"/>
                <a:gd name="T64" fmla="*/ 8 w 16"/>
                <a:gd name="T65" fmla="*/ 23 h 32"/>
                <a:gd name="T66" fmla="*/ 9 w 16"/>
                <a:gd name="T67" fmla="*/ 23 h 32"/>
                <a:gd name="T68" fmla="*/ 10 w 16"/>
                <a:gd name="T69" fmla="*/ 22 h 32"/>
                <a:gd name="T70" fmla="*/ 12 w 16"/>
                <a:gd name="T71" fmla="*/ 22 h 32"/>
                <a:gd name="T72" fmla="*/ 12 w 16"/>
                <a:gd name="T73" fmla="*/ 21 h 32"/>
                <a:gd name="T74" fmla="*/ 12 w 16"/>
                <a:gd name="T75" fmla="*/ 20 h 32"/>
                <a:gd name="T76" fmla="*/ 13 w 16"/>
                <a:gd name="T77" fmla="*/ 20 h 32"/>
                <a:gd name="T78" fmla="*/ 14 w 16"/>
                <a:gd name="T79" fmla="*/ 20 h 32"/>
                <a:gd name="T80" fmla="*/ 15 w 16"/>
                <a:gd name="T81" fmla="*/ 18 h 32"/>
                <a:gd name="T82" fmla="*/ 16 w 16"/>
                <a:gd name="T8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32">
                  <a:moveTo>
                    <a:pt x="4" y="30"/>
                  </a:moveTo>
                  <a:cubicBezTo>
                    <a:pt x="5" y="30"/>
                    <a:pt x="5" y="30"/>
                    <a:pt x="4" y="30"/>
                  </a:cubicBezTo>
                  <a:cubicBezTo>
                    <a:pt x="4" y="31"/>
                    <a:pt x="4" y="31"/>
                    <a:pt x="4" y="31"/>
                  </a:cubicBezTo>
                  <a:cubicBezTo>
                    <a:pt x="3" y="31"/>
                    <a:pt x="2" y="32"/>
                    <a:pt x="1" y="32"/>
                  </a:cubicBezTo>
                  <a:cubicBezTo>
                    <a:pt x="0" y="31"/>
                    <a:pt x="4" y="29"/>
                    <a:pt x="4" y="30"/>
                  </a:cubicBezTo>
                  <a:moveTo>
                    <a:pt x="16" y="15"/>
                  </a:moveTo>
                  <a:cubicBezTo>
                    <a:pt x="15" y="14"/>
                    <a:pt x="15" y="13"/>
                    <a:pt x="15" y="12"/>
                  </a:cubicBezTo>
                  <a:cubicBezTo>
                    <a:pt x="15" y="11"/>
                    <a:pt x="16" y="11"/>
                    <a:pt x="16" y="10"/>
                  </a:cubicBezTo>
                  <a:cubicBezTo>
                    <a:pt x="16" y="10"/>
                    <a:pt x="15" y="9"/>
                    <a:pt x="15" y="8"/>
                  </a:cubicBezTo>
                  <a:cubicBezTo>
                    <a:pt x="15" y="8"/>
                    <a:pt x="15" y="7"/>
                    <a:pt x="14" y="7"/>
                  </a:cubicBezTo>
                  <a:cubicBezTo>
                    <a:pt x="14" y="6"/>
                    <a:pt x="14" y="6"/>
                    <a:pt x="13" y="5"/>
                  </a:cubicBezTo>
                  <a:cubicBezTo>
                    <a:pt x="12" y="4"/>
                    <a:pt x="12" y="2"/>
                    <a:pt x="11" y="0"/>
                  </a:cubicBezTo>
                  <a:cubicBezTo>
                    <a:pt x="10" y="1"/>
                    <a:pt x="10" y="2"/>
                    <a:pt x="9" y="2"/>
                  </a:cubicBezTo>
                  <a:cubicBezTo>
                    <a:pt x="9" y="3"/>
                    <a:pt x="8" y="2"/>
                    <a:pt x="7" y="2"/>
                  </a:cubicBezTo>
                  <a:cubicBezTo>
                    <a:pt x="6" y="2"/>
                    <a:pt x="5" y="2"/>
                    <a:pt x="4" y="3"/>
                  </a:cubicBezTo>
                  <a:cubicBezTo>
                    <a:pt x="4" y="3"/>
                    <a:pt x="3" y="6"/>
                    <a:pt x="2" y="5"/>
                  </a:cubicBezTo>
                  <a:cubicBezTo>
                    <a:pt x="2" y="6"/>
                    <a:pt x="3" y="7"/>
                    <a:pt x="3" y="7"/>
                  </a:cubicBezTo>
                  <a:cubicBezTo>
                    <a:pt x="3" y="8"/>
                    <a:pt x="3" y="9"/>
                    <a:pt x="3" y="9"/>
                  </a:cubicBezTo>
                  <a:cubicBezTo>
                    <a:pt x="2" y="10"/>
                    <a:pt x="2" y="9"/>
                    <a:pt x="2" y="10"/>
                  </a:cubicBezTo>
                  <a:cubicBezTo>
                    <a:pt x="2" y="12"/>
                    <a:pt x="2" y="13"/>
                    <a:pt x="2" y="14"/>
                  </a:cubicBezTo>
                  <a:cubicBezTo>
                    <a:pt x="3" y="15"/>
                    <a:pt x="3" y="16"/>
                    <a:pt x="2" y="17"/>
                  </a:cubicBezTo>
                  <a:cubicBezTo>
                    <a:pt x="2" y="18"/>
                    <a:pt x="2" y="18"/>
                    <a:pt x="2" y="19"/>
                  </a:cubicBezTo>
                  <a:cubicBezTo>
                    <a:pt x="2" y="20"/>
                    <a:pt x="2" y="21"/>
                    <a:pt x="2" y="21"/>
                  </a:cubicBezTo>
                  <a:cubicBezTo>
                    <a:pt x="2" y="22"/>
                    <a:pt x="1" y="23"/>
                    <a:pt x="1" y="23"/>
                  </a:cubicBezTo>
                  <a:cubicBezTo>
                    <a:pt x="1" y="24"/>
                    <a:pt x="0" y="24"/>
                    <a:pt x="1" y="25"/>
                  </a:cubicBezTo>
                  <a:cubicBezTo>
                    <a:pt x="1" y="26"/>
                    <a:pt x="2" y="25"/>
                    <a:pt x="3" y="25"/>
                  </a:cubicBezTo>
                  <a:cubicBezTo>
                    <a:pt x="3" y="25"/>
                    <a:pt x="4" y="25"/>
                    <a:pt x="4" y="24"/>
                  </a:cubicBezTo>
                  <a:cubicBezTo>
                    <a:pt x="4" y="24"/>
                    <a:pt x="4" y="24"/>
                    <a:pt x="4" y="23"/>
                  </a:cubicBezTo>
                  <a:cubicBezTo>
                    <a:pt x="5" y="23"/>
                    <a:pt x="5" y="24"/>
                    <a:pt x="5" y="24"/>
                  </a:cubicBezTo>
                  <a:cubicBezTo>
                    <a:pt x="6" y="24"/>
                    <a:pt x="6" y="23"/>
                    <a:pt x="6" y="23"/>
                  </a:cubicBezTo>
                  <a:cubicBezTo>
                    <a:pt x="6" y="23"/>
                    <a:pt x="6" y="23"/>
                    <a:pt x="6" y="23"/>
                  </a:cubicBezTo>
                  <a:cubicBezTo>
                    <a:pt x="7" y="24"/>
                    <a:pt x="7" y="23"/>
                    <a:pt x="7" y="23"/>
                  </a:cubicBezTo>
                  <a:cubicBezTo>
                    <a:pt x="7" y="23"/>
                    <a:pt x="8" y="23"/>
                    <a:pt x="8" y="23"/>
                  </a:cubicBezTo>
                  <a:cubicBezTo>
                    <a:pt x="9" y="23"/>
                    <a:pt x="9" y="23"/>
                    <a:pt x="9" y="23"/>
                  </a:cubicBezTo>
                  <a:cubicBezTo>
                    <a:pt x="9" y="22"/>
                    <a:pt x="9" y="22"/>
                    <a:pt x="10" y="22"/>
                  </a:cubicBezTo>
                  <a:cubicBezTo>
                    <a:pt x="10" y="22"/>
                    <a:pt x="12" y="23"/>
                    <a:pt x="12" y="22"/>
                  </a:cubicBezTo>
                  <a:cubicBezTo>
                    <a:pt x="12" y="22"/>
                    <a:pt x="10" y="22"/>
                    <a:pt x="12" y="21"/>
                  </a:cubicBezTo>
                  <a:cubicBezTo>
                    <a:pt x="12" y="21"/>
                    <a:pt x="12" y="21"/>
                    <a:pt x="12" y="20"/>
                  </a:cubicBezTo>
                  <a:cubicBezTo>
                    <a:pt x="13" y="20"/>
                    <a:pt x="13" y="20"/>
                    <a:pt x="13" y="20"/>
                  </a:cubicBezTo>
                  <a:cubicBezTo>
                    <a:pt x="14" y="21"/>
                    <a:pt x="14" y="20"/>
                    <a:pt x="14" y="20"/>
                  </a:cubicBezTo>
                  <a:cubicBezTo>
                    <a:pt x="14" y="20"/>
                    <a:pt x="15" y="19"/>
                    <a:pt x="15" y="18"/>
                  </a:cubicBezTo>
                  <a:cubicBezTo>
                    <a:pt x="16" y="18"/>
                    <a:pt x="16" y="16"/>
                    <a:pt x="16" y="1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3" name="Freeform 87">
              <a:extLst>
                <a:ext uri="{FF2B5EF4-FFF2-40B4-BE49-F238E27FC236}">
                  <a16:creationId xmlns:a16="http://schemas.microsoft.com/office/drawing/2014/main" id="{C2B13976-FEE4-D044-A64F-796FCCBA7FD8}"/>
                </a:ext>
              </a:extLst>
            </p:cNvPr>
            <p:cNvSpPr>
              <a:spLocks noEditPoints="1"/>
            </p:cNvSpPr>
            <p:nvPr/>
          </p:nvSpPr>
          <p:spPr bwMode="auto">
            <a:xfrm>
              <a:off x="7272703" y="1885741"/>
              <a:ext cx="323853" cy="404816"/>
            </a:xfrm>
            <a:custGeom>
              <a:avLst/>
              <a:gdLst>
                <a:gd name="T0" fmla="*/ 65 w 70"/>
                <a:gd name="T1" fmla="*/ 16 h 88"/>
                <a:gd name="T2" fmla="*/ 57 w 70"/>
                <a:gd name="T3" fmla="*/ 20 h 88"/>
                <a:gd name="T4" fmla="*/ 49 w 70"/>
                <a:gd name="T5" fmla="*/ 18 h 88"/>
                <a:gd name="T6" fmla="*/ 50 w 70"/>
                <a:gd name="T7" fmla="*/ 22 h 88"/>
                <a:gd name="T8" fmla="*/ 46 w 70"/>
                <a:gd name="T9" fmla="*/ 26 h 88"/>
                <a:gd name="T10" fmla="*/ 48 w 70"/>
                <a:gd name="T11" fmla="*/ 16 h 88"/>
                <a:gd name="T12" fmla="*/ 51 w 70"/>
                <a:gd name="T13" fmla="*/ 14 h 88"/>
                <a:gd name="T14" fmla="*/ 53 w 70"/>
                <a:gd name="T15" fmla="*/ 5 h 88"/>
                <a:gd name="T16" fmla="*/ 55 w 70"/>
                <a:gd name="T17" fmla="*/ 1 h 88"/>
                <a:gd name="T18" fmla="*/ 62 w 70"/>
                <a:gd name="T19" fmla="*/ 8 h 88"/>
                <a:gd name="T20" fmla="*/ 68 w 70"/>
                <a:gd name="T21" fmla="*/ 8 h 88"/>
                <a:gd name="T22" fmla="*/ 50 w 70"/>
                <a:gd name="T23" fmla="*/ 27 h 88"/>
                <a:gd name="T24" fmla="*/ 48 w 70"/>
                <a:gd name="T25" fmla="*/ 27 h 88"/>
                <a:gd name="T26" fmla="*/ 45 w 70"/>
                <a:gd name="T27" fmla="*/ 35 h 88"/>
                <a:gd name="T28" fmla="*/ 40 w 70"/>
                <a:gd name="T29" fmla="*/ 48 h 88"/>
                <a:gd name="T30" fmla="*/ 34 w 70"/>
                <a:gd name="T31" fmla="*/ 54 h 88"/>
                <a:gd name="T32" fmla="*/ 33 w 70"/>
                <a:gd name="T33" fmla="*/ 51 h 88"/>
                <a:gd name="T34" fmla="*/ 29 w 70"/>
                <a:gd name="T35" fmla="*/ 56 h 88"/>
                <a:gd name="T36" fmla="*/ 24 w 70"/>
                <a:gd name="T37" fmla="*/ 62 h 88"/>
                <a:gd name="T38" fmla="*/ 18 w 70"/>
                <a:gd name="T39" fmla="*/ 62 h 88"/>
                <a:gd name="T40" fmla="*/ 15 w 70"/>
                <a:gd name="T41" fmla="*/ 61 h 88"/>
                <a:gd name="T42" fmla="*/ 5 w 70"/>
                <a:gd name="T43" fmla="*/ 68 h 88"/>
                <a:gd name="T44" fmla="*/ 1 w 70"/>
                <a:gd name="T45" fmla="*/ 73 h 88"/>
                <a:gd name="T46" fmla="*/ 2 w 70"/>
                <a:gd name="T47" fmla="*/ 78 h 88"/>
                <a:gd name="T48" fmla="*/ 1 w 70"/>
                <a:gd name="T49" fmla="*/ 80 h 88"/>
                <a:gd name="T50" fmla="*/ 3 w 70"/>
                <a:gd name="T51" fmla="*/ 80 h 88"/>
                <a:gd name="T52" fmla="*/ 2 w 70"/>
                <a:gd name="T53" fmla="*/ 86 h 88"/>
                <a:gd name="T54" fmla="*/ 4 w 70"/>
                <a:gd name="T55" fmla="*/ 87 h 88"/>
                <a:gd name="T56" fmla="*/ 10 w 70"/>
                <a:gd name="T57" fmla="*/ 77 h 88"/>
                <a:gd name="T58" fmla="*/ 7 w 70"/>
                <a:gd name="T59" fmla="*/ 72 h 88"/>
                <a:gd name="T60" fmla="*/ 9 w 70"/>
                <a:gd name="T61" fmla="*/ 70 h 88"/>
                <a:gd name="T62" fmla="*/ 14 w 70"/>
                <a:gd name="T63" fmla="*/ 69 h 88"/>
                <a:gd name="T64" fmla="*/ 14 w 70"/>
                <a:gd name="T65" fmla="*/ 77 h 88"/>
                <a:gd name="T66" fmla="*/ 21 w 70"/>
                <a:gd name="T67" fmla="*/ 72 h 88"/>
                <a:gd name="T68" fmla="*/ 19 w 70"/>
                <a:gd name="T69" fmla="*/ 68 h 88"/>
                <a:gd name="T70" fmla="*/ 19 w 70"/>
                <a:gd name="T71" fmla="*/ 67 h 88"/>
                <a:gd name="T72" fmla="*/ 22 w 70"/>
                <a:gd name="T73" fmla="*/ 68 h 88"/>
                <a:gd name="T74" fmla="*/ 24 w 70"/>
                <a:gd name="T75" fmla="*/ 69 h 88"/>
                <a:gd name="T76" fmla="*/ 29 w 70"/>
                <a:gd name="T77" fmla="*/ 68 h 88"/>
                <a:gd name="T78" fmla="*/ 33 w 70"/>
                <a:gd name="T79" fmla="*/ 66 h 88"/>
                <a:gd name="T80" fmla="*/ 35 w 70"/>
                <a:gd name="T81" fmla="*/ 67 h 88"/>
                <a:gd name="T82" fmla="*/ 40 w 70"/>
                <a:gd name="T83" fmla="*/ 66 h 88"/>
                <a:gd name="T84" fmla="*/ 44 w 70"/>
                <a:gd name="T85" fmla="*/ 63 h 88"/>
                <a:gd name="T86" fmla="*/ 48 w 70"/>
                <a:gd name="T87" fmla="*/ 62 h 88"/>
                <a:gd name="T88" fmla="*/ 49 w 70"/>
                <a:gd name="T89" fmla="*/ 53 h 88"/>
                <a:gd name="T90" fmla="*/ 52 w 70"/>
                <a:gd name="T91" fmla="*/ 44 h 88"/>
                <a:gd name="T92" fmla="*/ 53 w 70"/>
                <a:gd name="T93" fmla="*/ 40 h 88"/>
                <a:gd name="T94" fmla="*/ 50 w 70"/>
                <a:gd name="T95" fmla="*/ 2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 h="88">
                  <a:moveTo>
                    <a:pt x="69" y="11"/>
                  </a:moveTo>
                  <a:cubicBezTo>
                    <a:pt x="69" y="12"/>
                    <a:pt x="69" y="14"/>
                    <a:pt x="70" y="14"/>
                  </a:cubicBezTo>
                  <a:cubicBezTo>
                    <a:pt x="70" y="15"/>
                    <a:pt x="68" y="15"/>
                    <a:pt x="68" y="15"/>
                  </a:cubicBezTo>
                  <a:cubicBezTo>
                    <a:pt x="67" y="16"/>
                    <a:pt x="66" y="16"/>
                    <a:pt x="65" y="16"/>
                  </a:cubicBezTo>
                  <a:cubicBezTo>
                    <a:pt x="63" y="16"/>
                    <a:pt x="63" y="17"/>
                    <a:pt x="62" y="19"/>
                  </a:cubicBezTo>
                  <a:cubicBezTo>
                    <a:pt x="61" y="19"/>
                    <a:pt x="60" y="19"/>
                    <a:pt x="60" y="21"/>
                  </a:cubicBezTo>
                  <a:cubicBezTo>
                    <a:pt x="60" y="22"/>
                    <a:pt x="60" y="22"/>
                    <a:pt x="59" y="22"/>
                  </a:cubicBezTo>
                  <a:cubicBezTo>
                    <a:pt x="58" y="22"/>
                    <a:pt x="58" y="21"/>
                    <a:pt x="57" y="20"/>
                  </a:cubicBezTo>
                  <a:cubicBezTo>
                    <a:pt x="56" y="20"/>
                    <a:pt x="55" y="19"/>
                    <a:pt x="54" y="18"/>
                  </a:cubicBezTo>
                  <a:cubicBezTo>
                    <a:pt x="53" y="18"/>
                    <a:pt x="53" y="18"/>
                    <a:pt x="52" y="18"/>
                  </a:cubicBezTo>
                  <a:cubicBezTo>
                    <a:pt x="51" y="18"/>
                    <a:pt x="51" y="19"/>
                    <a:pt x="50" y="19"/>
                  </a:cubicBezTo>
                  <a:cubicBezTo>
                    <a:pt x="50" y="19"/>
                    <a:pt x="50" y="18"/>
                    <a:pt x="49" y="18"/>
                  </a:cubicBezTo>
                  <a:cubicBezTo>
                    <a:pt x="48" y="18"/>
                    <a:pt x="47" y="18"/>
                    <a:pt x="47" y="19"/>
                  </a:cubicBezTo>
                  <a:cubicBezTo>
                    <a:pt x="47" y="20"/>
                    <a:pt x="48" y="20"/>
                    <a:pt x="49" y="21"/>
                  </a:cubicBezTo>
                  <a:cubicBezTo>
                    <a:pt x="49" y="21"/>
                    <a:pt x="49" y="22"/>
                    <a:pt x="49" y="22"/>
                  </a:cubicBezTo>
                  <a:cubicBezTo>
                    <a:pt x="50" y="22"/>
                    <a:pt x="50" y="22"/>
                    <a:pt x="50" y="22"/>
                  </a:cubicBezTo>
                  <a:cubicBezTo>
                    <a:pt x="51" y="23"/>
                    <a:pt x="51" y="23"/>
                    <a:pt x="50" y="23"/>
                  </a:cubicBezTo>
                  <a:cubicBezTo>
                    <a:pt x="50" y="23"/>
                    <a:pt x="49" y="23"/>
                    <a:pt x="49" y="23"/>
                  </a:cubicBezTo>
                  <a:cubicBezTo>
                    <a:pt x="48" y="23"/>
                    <a:pt x="48" y="24"/>
                    <a:pt x="48" y="25"/>
                  </a:cubicBezTo>
                  <a:cubicBezTo>
                    <a:pt x="47" y="25"/>
                    <a:pt x="47" y="26"/>
                    <a:pt x="46" y="26"/>
                  </a:cubicBezTo>
                  <a:cubicBezTo>
                    <a:pt x="45" y="25"/>
                    <a:pt x="46" y="24"/>
                    <a:pt x="46" y="24"/>
                  </a:cubicBezTo>
                  <a:cubicBezTo>
                    <a:pt x="46" y="22"/>
                    <a:pt x="46" y="22"/>
                    <a:pt x="45" y="20"/>
                  </a:cubicBezTo>
                  <a:cubicBezTo>
                    <a:pt x="45" y="19"/>
                    <a:pt x="45" y="18"/>
                    <a:pt x="46" y="17"/>
                  </a:cubicBezTo>
                  <a:cubicBezTo>
                    <a:pt x="47" y="17"/>
                    <a:pt x="47" y="16"/>
                    <a:pt x="48" y="16"/>
                  </a:cubicBezTo>
                  <a:cubicBezTo>
                    <a:pt x="48" y="15"/>
                    <a:pt x="47" y="14"/>
                    <a:pt x="47" y="13"/>
                  </a:cubicBezTo>
                  <a:cubicBezTo>
                    <a:pt x="48" y="13"/>
                    <a:pt x="49" y="14"/>
                    <a:pt x="49" y="14"/>
                  </a:cubicBezTo>
                  <a:cubicBezTo>
                    <a:pt x="49" y="14"/>
                    <a:pt x="50" y="14"/>
                    <a:pt x="50" y="14"/>
                  </a:cubicBezTo>
                  <a:cubicBezTo>
                    <a:pt x="50" y="14"/>
                    <a:pt x="51" y="15"/>
                    <a:pt x="51" y="14"/>
                  </a:cubicBezTo>
                  <a:cubicBezTo>
                    <a:pt x="52" y="14"/>
                    <a:pt x="52" y="12"/>
                    <a:pt x="52" y="12"/>
                  </a:cubicBezTo>
                  <a:cubicBezTo>
                    <a:pt x="52" y="11"/>
                    <a:pt x="52" y="11"/>
                    <a:pt x="52" y="10"/>
                  </a:cubicBezTo>
                  <a:cubicBezTo>
                    <a:pt x="53" y="9"/>
                    <a:pt x="53" y="8"/>
                    <a:pt x="53" y="8"/>
                  </a:cubicBezTo>
                  <a:cubicBezTo>
                    <a:pt x="53" y="7"/>
                    <a:pt x="53" y="6"/>
                    <a:pt x="53" y="5"/>
                  </a:cubicBezTo>
                  <a:cubicBezTo>
                    <a:pt x="53" y="4"/>
                    <a:pt x="53" y="4"/>
                    <a:pt x="53" y="3"/>
                  </a:cubicBezTo>
                  <a:cubicBezTo>
                    <a:pt x="53" y="2"/>
                    <a:pt x="52" y="2"/>
                    <a:pt x="52" y="2"/>
                  </a:cubicBezTo>
                  <a:cubicBezTo>
                    <a:pt x="53" y="0"/>
                    <a:pt x="53" y="0"/>
                    <a:pt x="54" y="0"/>
                  </a:cubicBezTo>
                  <a:cubicBezTo>
                    <a:pt x="55" y="1"/>
                    <a:pt x="55" y="1"/>
                    <a:pt x="55" y="1"/>
                  </a:cubicBezTo>
                  <a:cubicBezTo>
                    <a:pt x="55" y="1"/>
                    <a:pt x="56" y="2"/>
                    <a:pt x="56" y="2"/>
                  </a:cubicBezTo>
                  <a:cubicBezTo>
                    <a:pt x="57" y="2"/>
                    <a:pt x="57" y="3"/>
                    <a:pt x="58" y="4"/>
                  </a:cubicBezTo>
                  <a:cubicBezTo>
                    <a:pt x="58" y="5"/>
                    <a:pt x="59" y="6"/>
                    <a:pt x="59" y="6"/>
                  </a:cubicBezTo>
                  <a:cubicBezTo>
                    <a:pt x="60" y="7"/>
                    <a:pt x="61" y="7"/>
                    <a:pt x="62" y="8"/>
                  </a:cubicBezTo>
                  <a:cubicBezTo>
                    <a:pt x="62" y="8"/>
                    <a:pt x="62" y="8"/>
                    <a:pt x="62" y="8"/>
                  </a:cubicBezTo>
                  <a:cubicBezTo>
                    <a:pt x="63" y="9"/>
                    <a:pt x="63" y="8"/>
                    <a:pt x="64" y="9"/>
                  </a:cubicBezTo>
                  <a:cubicBezTo>
                    <a:pt x="65" y="9"/>
                    <a:pt x="66" y="10"/>
                    <a:pt x="67" y="10"/>
                  </a:cubicBezTo>
                  <a:cubicBezTo>
                    <a:pt x="68" y="9"/>
                    <a:pt x="68" y="8"/>
                    <a:pt x="68" y="8"/>
                  </a:cubicBezTo>
                  <a:cubicBezTo>
                    <a:pt x="70" y="6"/>
                    <a:pt x="68" y="11"/>
                    <a:pt x="69" y="11"/>
                  </a:cubicBezTo>
                  <a:cubicBezTo>
                    <a:pt x="68" y="11"/>
                    <a:pt x="69" y="11"/>
                    <a:pt x="69" y="11"/>
                  </a:cubicBezTo>
                  <a:close/>
                  <a:moveTo>
                    <a:pt x="50" y="25"/>
                  </a:moveTo>
                  <a:cubicBezTo>
                    <a:pt x="49" y="25"/>
                    <a:pt x="49" y="27"/>
                    <a:pt x="50" y="27"/>
                  </a:cubicBezTo>
                  <a:cubicBezTo>
                    <a:pt x="50" y="27"/>
                    <a:pt x="52" y="27"/>
                    <a:pt x="51" y="28"/>
                  </a:cubicBezTo>
                  <a:cubicBezTo>
                    <a:pt x="51" y="28"/>
                    <a:pt x="50" y="29"/>
                    <a:pt x="50" y="29"/>
                  </a:cubicBezTo>
                  <a:cubicBezTo>
                    <a:pt x="49" y="29"/>
                    <a:pt x="49" y="29"/>
                    <a:pt x="49" y="28"/>
                  </a:cubicBezTo>
                  <a:cubicBezTo>
                    <a:pt x="48" y="28"/>
                    <a:pt x="49" y="27"/>
                    <a:pt x="48" y="27"/>
                  </a:cubicBezTo>
                  <a:cubicBezTo>
                    <a:pt x="47" y="27"/>
                    <a:pt x="47" y="27"/>
                    <a:pt x="47" y="28"/>
                  </a:cubicBezTo>
                  <a:cubicBezTo>
                    <a:pt x="47" y="29"/>
                    <a:pt x="46" y="30"/>
                    <a:pt x="45" y="31"/>
                  </a:cubicBezTo>
                  <a:cubicBezTo>
                    <a:pt x="45" y="31"/>
                    <a:pt x="46" y="32"/>
                    <a:pt x="46" y="33"/>
                  </a:cubicBezTo>
                  <a:cubicBezTo>
                    <a:pt x="46" y="33"/>
                    <a:pt x="45" y="34"/>
                    <a:pt x="45" y="35"/>
                  </a:cubicBezTo>
                  <a:cubicBezTo>
                    <a:pt x="45" y="35"/>
                    <a:pt x="45" y="36"/>
                    <a:pt x="45" y="38"/>
                  </a:cubicBezTo>
                  <a:cubicBezTo>
                    <a:pt x="45" y="39"/>
                    <a:pt x="45" y="41"/>
                    <a:pt x="44" y="42"/>
                  </a:cubicBezTo>
                  <a:cubicBezTo>
                    <a:pt x="44" y="43"/>
                    <a:pt x="43" y="45"/>
                    <a:pt x="42" y="46"/>
                  </a:cubicBezTo>
                  <a:cubicBezTo>
                    <a:pt x="41" y="47"/>
                    <a:pt x="41" y="47"/>
                    <a:pt x="40" y="48"/>
                  </a:cubicBezTo>
                  <a:cubicBezTo>
                    <a:pt x="40" y="49"/>
                    <a:pt x="39" y="50"/>
                    <a:pt x="38" y="51"/>
                  </a:cubicBezTo>
                  <a:cubicBezTo>
                    <a:pt x="37" y="52"/>
                    <a:pt x="35" y="52"/>
                    <a:pt x="34" y="53"/>
                  </a:cubicBezTo>
                  <a:cubicBezTo>
                    <a:pt x="34" y="53"/>
                    <a:pt x="34" y="53"/>
                    <a:pt x="34" y="53"/>
                  </a:cubicBezTo>
                  <a:cubicBezTo>
                    <a:pt x="34" y="53"/>
                    <a:pt x="34" y="53"/>
                    <a:pt x="34" y="54"/>
                  </a:cubicBezTo>
                  <a:cubicBezTo>
                    <a:pt x="33" y="54"/>
                    <a:pt x="33" y="53"/>
                    <a:pt x="33" y="53"/>
                  </a:cubicBezTo>
                  <a:cubicBezTo>
                    <a:pt x="33" y="53"/>
                    <a:pt x="33" y="52"/>
                    <a:pt x="33" y="52"/>
                  </a:cubicBezTo>
                  <a:cubicBezTo>
                    <a:pt x="33" y="52"/>
                    <a:pt x="32" y="52"/>
                    <a:pt x="32" y="52"/>
                  </a:cubicBezTo>
                  <a:cubicBezTo>
                    <a:pt x="32" y="51"/>
                    <a:pt x="33" y="51"/>
                    <a:pt x="33" y="51"/>
                  </a:cubicBezTo>
                  <a:cubicBezTo>
                    <a:pt x="34" y="49"/>
                    <a:pt x="34" y="49"/>
                    <a:pt x="33" y="50"/>
                  </a:cubicBezTo>
                  <a:cubicBezTo>
                    <a:pt x="32" y="50"/>
                    <a:pt x="32" y="50"/>
                    <a:pt x="31" y="50"/>
                  </a:cubicBezTo>
                  <a:cubicBezTo>
                    <a:pt x="31" y="51"/>
                    <a:pt x="31" y="52"/>
                    <a:pt x="31" y="53"/>
                  </a:cubicBezTo>
                  <a:cubicBezTo>
                    <a:pt x="31" y="54"/>
                    <a:pt x="30" y="55"/>
                    <a:pt x="29" y="56"/>
                  </a:cubicBezTo>
                  <a:cubicBezTo>
                    <a:pt x="28" y="57"/>
                    <a:pt x="27" y="58"/>
                    <a:pt x="27" y="59"/>
                  </a:cubicBezTo>
                  <a:cubicBezTo>
                    <a:pt x="27" y="60"/>
                    <a:pt x="27" y="61"/>
                    <a:pt x="27" y="62"/>
                  </a:cubicBezTo>
                  <a:cubicBezTo>
                    <a:pt x="26" y="62"/>
                    <a:pt x="27" y="62"/>
                    <a:pt x="26" y="62"/>
                  </a:cubicBezTo>
                  <a:cubicBezTo>
                    <a:pt x="25" y="61"/>
                    <a:pt x="25" y="62"/>
                    <a:pt x="24" y="62"/>
                  </a:cubicBezTo>
                  <a:cubicBezTo>
                    <a:pt x="24" y="61"/>
                    <a:pt x="24" y="61"/>
                    <a:pt x="24" y="60"/>
                  </a:cubicBezTo>
                  <a:cubicBezTo>
                    <a:pt x="24" y="60"/>
                    <a:pt x="23" y="60"/>
                    <a:pt x="22" y="60"/>
                  </a:cubicBezTo>
                  <a:cubicBezTo>
                    <a:pt x="22" y="60"/>
                    <a:pt x="21" y="60"/>
                    <a:pt x="20" y="60"/>
                  </a:cubicBezTo>
                  <a:cubicBezTo>
                    <a:pt x="20" y="61"/>
                    <a:pt x="19" y="61"/>
                    <a:pt x="18" y="62"/>
                  </a:cubicBezTo>
                  <a:cubicBezTo>
                    <a:pt x="18" y="62"/>
                    <a:pt x="17" y="61"/>
                    <a:pt x="16" y="62"/>
                  </a:cubicBezTo>
                  <a:cubicBezTo>
                    <a:pt x="16" y="62"/>
                    <a:pt x="16" y="62"/>
                    <a:pt x="16" y="62"/>
                  </a:cubicBezTo>
                  <a:cubicBezTo>
                    <a:pt x="16" y="62"/>
                    <a:pt x="15" y="61"/>
                    <a:pt x="15" y="61"/>
                  </a:cubicBezTo>
                  <a:cubicBezTo>
                    <a:pt x="15" y="61"/>
                    <a:pt x="15" y="61"/>
                    <a:pt x="15" y="61"/>
                  </a:cubicBezTo>
                  <a:cubicBezTo>
                    <a:pt x="14" y="61"/>
                    <a:pt x="13" y="61"/>
                    <a:pt x="13" y="62"/>
                  </a:cubicBezTo>
                  <a:cubicBezTo>
                    <a:pt x="12" y="63"/>
                    <a:pt x="11" y="63"/>
                    <a:pt x="10" y="64"/>
                  </a:cubicBezTo>
                  <a:cubicBezTo>
                    <a:pt x="9" y="65"/>
                    <a:pt x="9" y="66"/>
                    <a:pt x="7" y="67"/>
                  </a:cubicBezTo>
                  <a:cubicBezTo>
                    <a:pt x="7" y="67"/>
                    <a:pt x="5" y="67"/>
                    <a:pt x="5" y="68"/>
                  </a:cubicBezTo>
                  <a:cubicBezTo>
                    <a:pt x="5" y="69"/>
                    <a:pt x="5" y="70"/>
                    <a:pt x="5" y="70"/>
                  </a:cubicBezTo>
                  <a:cubicBezTo>
                    <a:pt x="4" y="71"/>
                    <a:pt x="3" y="71"/>
                    <a:pt x="3" y="71"/>
                  </a:cubicBezTo>
                  <a:cubicBezTo>
                    <a:pt x="3" y="72"/>
                    <a:pt x="3" y="72"/>
                    <a:pt x="3" y="72"/>
                  </a:cubicBezTo>
                  <a:cubicBezTo>
                    <a:pt x="3" y="72"/>
                    <a:pt x="1" y="73"/>
                    <a:pt x="1" y="73"/>
                  </a:cubicBezTo>
                  <a:cubicBezTo>
                    <a:pt x="1" y="73"/>
                    <a:pt x="1" y="73"/>
                    <a:pt x="0" y="73"/>
                  </a:cubicBezTo>
                  <a:cubicBezTo>
                    <a:pt x="0" y="73"/>
                    <a:pt x="0" y="76"/>
                    <a:pt x="0" y="76"/>
                  </a:cubicBezTo>
                  <a:cubicBezTo>
                    <a:pt x="0" y="76"/>
                    <a:pt x="0" y="78"/>
                    <a:pt x="0" y="78"/>
                  </a:cubicBezTo>
                  <a:cubicBezTo>
                    <a:pt x="1" y="79"/>
                    <a:pt x="1" y="78"/>
                    <a:pt x="2" y="78"/>
                  </a:cubicBezTo>
                  <a:cubicBezTo>
                    <a:pt x="2" y="78"/>
                    <a:pt x="3" y="78"/>
                    <a:pt x="3" y="77"/>
                  </a:cubicBezTo>
                  <a:cubicBezTo>
                    <a:pt x="3" y="76"/>
                    <a:pt x="2" y="74"/>
                    <a:pt x="3" y="76"/>
                  </a:cubicBezTo>
                  <a:cubicBezTo>
                    <a:pt x="4" y="77"/>
                    <a:pt x="3" y="78"/>
                    <a:pt x="2" y="78"/>
                  </a:cubicBezTo>
                  <a:cubicBezTo>
                    <a:pt x="2" y="78"/>
                    <a:pt x="0" y="80"/>
                    <a:pt x="1" y="80"/>
                  </a:cubicBezTo>
                  <a:cubicBezTo>
                    <a:pt x="1" y="81"/>
                    <a:pt x="2" y="80"/>
                    <a:pt x="2" y="80"/>
                  </a:cubicBezTo>
                  <a:cubicBezTo>
                    <a:pt x="3" y="79"/>
                    <a:pt x="2" y="79"/>
                    <a:pt x="3" y="79"/>
                  </a:cubicBezTo>
                  <a:cubicBezTo>
                    <a:pt x="3" y="78"/>
                    <a:pt x="3" y="78"/>
                    <a:pt x="3" y="78"/>
                  </a:cubicBezTo>
                  <a:cubicBezTo>
                    <a:pt x="4" y="78"/>
                    <a:pt x="4" y="79"/>
                    <a:pt x="3" y="80"/>
                  </a:cubicBezTo>
                  <a:cubicBezTo>
                    <a:pt x="3" y="80"/>
                    <a:pt x="2" y="80"/>
                    <a:pt x="2" y="81"/>
                  </a:cubicBezTo>
                  <a:cubicBezTo>
                    <a:pt x="2" y="81"/>
                    <a:pt x="2" y="82"/>
                    <a:pt x="2" y="83"/>
                  </a:cubicBezTo>
                  <a:cubicBezTo>
                    <a:pt x="2" y="84"/>
                    <a:pt x="2" y="84"/>
                    <a:pt x="2" y="85"/>
                  </a:cubicBezTo>
                  <a:cubicBezTo>
                    <a:pt x="2" y="85"/>
                    <a:pt x="2" y="86"/>
                    <a:pt x="2" y="86"/>
                  </a:cubicBezTo>
                  <a:cubicBezTo>
                    <a:pt x="2" y="87"/>
                    <a:pt x="3" y="87"/>
                    <a:pt x="4" y="86"/>
                  </a:cubicBezTo>
                  <a:cubicBezTo>
                    <a:pt x="4" y="86"/>
                    <a:pt x="4" y="85"/>
                    <a:pt x="4" y="84"/>
                  </a:cubicBezTo>
                  <a:cubicBezTo>
                    <a:pt x="4" y="85"/>
                    <a:pt x="5" y="85"/>
                    <a:pt x="5" y="86"/>
                  </a:cubicBezTo>
                  <a:cubicBezTo>
                    <a:pt x="5" y="86"/>
                    <a:pt x="4" y="87"/>
                    <a:pt x="4" y="87"/>
                  </a:cubicBezTo>
                  <a:cubicBezTo>
                    <a:pt x="6" y="88"/>
                    <a:pt x="6" y="86"/>
                    <a:pt x="6" y="85"/>
                  </a:cubicBezTo>
                  <a:cubicBezTo>
                    <a:pt x="6" y="85"/>
                    <a:pt x="6" y="85"/>
                    <a:pt x="7" y="85"/>
                  </a:cubicBezTo>
                  <a:cubicBezTo>
                    <a:pt x="7" y="85"/>
                    <a:pt x="8" y="81"/>
                    <a:pt x="8" y="80"/>
                  </a:cubicBezTo>
                  <a:cubicBezTo>
                    <a:pt x="9" y="79"/>
                    <a:pt x="10" y="78"/>
                    <a:pt x="10" y="77"/>
                  </a:cubicBezTo>
                  <a:cubicBezTo>
                    <a:pt x="10" y="76"/>
                    <a:pt x="10" y="75"/>
                    <a:pt x="9" y="75"/>
                  </a:cubicBezTo>
                  <a:cubicBezTo>
                    <a:pt x="9" y="74"/>
                    <a:pt x="8" y="75"/>
                    <a:pt x="8" y="74"/>
                  </a:cubicBezTo>
                  <a:cubicBezTo>
                    <a:pt x="8" y="74"/>
                    <a:pt x="9" y="73"/>
                    <a:pt x="8" y="73"/>
                  </a:cubicBezTo>
                  <a:cubicBezTo>
                    <a:pt x="8" y="72"/>
                    <a:pt x="7" y="72"/>
                    <a:pt x="7" y="72"/>
                  </a:cubicBezTo>
                  <a:cubicBezTo>
                    <a:pt x="6" y="72"/>
                    <a:pt x="5" y="71"/>
                    <a:pt x="5" y="71"/>
                  </a:cubicBezTo>
                  <a:cubicBezTo>
                    <a:pt x="6" y="70"/>
                    <a:pt x="6" y="70"/>
                    <a:pt x="7" y="70"/>
                  </a:cubicBezTo>
                  <a:cubicBezTo>
                    <a:pt x="7" y="71"/>
                    <a:pt x="7" y="71"/>
                    <a:pt x="8" y="71"/>
                  </a:cubicBezTo>
                  <a:cubicBezTo>
                    <a:pt x="8" y="70"/>
                    <a:pt x="9" y="70"/>
                    <a:pt x="9" y="70"/>
                  </a:cubicBezTo>
                  <a:cubicBezTo>
                    <a:pt x="9" y="70"/>
                    <a:pt x="10" y="71"/>
                    <a:pt x="10" y="71"/>
                  </a:cubicBezTo>
                  <a:cubicBezTo>
                    <a:pt x="11" y="71"/>
                    <a:pt x="11" y="71"/>
                    <a:pt x="11" y="70"/>
                  </a:cubicBezTo>
                  <a:cubicBezTo>
                    <a:pt x="11" y="69"/>
                    <a:pt x="11" y="69"/>
                    <a:pt x="12" y="69"/>
                  </a:cubicBezTo>
                  <a:cubicBezTo>
                    <a:pt x="13" y="69"/>
                    <a:pt x="14" y="68"/>
                    <a:pt x="14" y="69"/>
                  </a:cubicBezTo>
                  <a:cubicBezTo>
                    <a:pt x="15" y="69"/>
                    <a:pt x="14" y="70"/>
                    <a:pt x="14" y="71"/>
                  </a:cubicBezTo>
                  <a:cubicBezTo>
                    <a:pt x="14" y="69"/>
                    <a:pt x="13" y="71"/>
                    <a:pt x="13" y="71"/>
                  </a:cubicBezTo>
                  <a:cubicBezTo>
                    <a:pt x="12" y="72"/>
                    <a:pt x="11" y="73"/>
                    <a:pt x="11" y="74"/>
                  </a:cubicBezTo>
                  <a:cubicBezTo>
                    <a:pt x="11" y="75"/>
                    <a:pt x="12" y="78"/>
                    <a:pt x="14" y="77"/>
                  </a:cubicBezTo>
                  <a:cubicBezTo>
                    <a:pt x="15" y="77"/>
                    <a:pt x="15" y="74"/>
                    <a:pt x="16" y="73"/>
                  </a:cubicBezTo>
                  <a:cubicBezTo>
                    <a:pt x="17" y="73"/>
                    <a:pt x="18" y="73"/>
                    <a:pt x="19" y="73"/>
                  </a:cubicBezTo>
                  <a:cubicBezTo>
                    <a:pt x="19" y="73"/>
                    <a:pt x="20" y="75"/>
                    <a:pt x="20" y="74"/>
                  </a:cubicBezTo>
                  <a:cubicBezTo>
                    <a:pt x="20" y="73"/>
                    <a:pt x="21" y="72"/>
                    <a:pt x="21" y="72"/>
                  </a:cubicBezTo>
                  <a:cubicBezTo>
                    <a:pt x="22" y="71"/>
                    <a:pt x="22" y="71"/>
                    <a:pt x="22" y="71"/>
                  </a:cubicBezTo>
                  <a:cubicBezTo>
                    <a:pt x="22" y="71"/>
                    <a:pt x="22" y="70"/>
                    <a:pt x="22" y="70"/>
                  </a:cubicBezTo>
                  <a:cubicBezTo>
                    <a:pt x="21" y="69"/>
                    <a:pt x="21" y="69"/>
                    <a:pt x="21" y="69"/>
                  </a:cubicBezTo>
                  <a:cubicBezTo>
                    <a:pt x="20" y="69"/>
                    <a:pt x="20" y="68"/>
                    <a:pt x="19" y="68"/>
                  </a:cubicBezTo>
                  <a:cubicBezTo>
                    <a:pt x="18" y="67"/>
                    <a:pt x="18" y="69"/>
                    <a:pt x="17" y="70"/>
                  </a:cubicBezTo>
                  <a:cubicBezTo>
                    <a:pt x="16" y="70"/>
                    <a:pt x="15" y="70"/>
                    <a:pt x="15" y="70"/>
                  </a:cubicBezTo>
                  <a:cubicBezTo>
                    <a:pt x="14" y="68"/>
                    <a:pt x="16" y="67"/>
                    <a:pt x="17" y="67"/>
                  </a:cubicBezTo>
                  <a:cubicBezTo>
                    <a:pt x="18" y="67"/>
                    <a:pt x="19" y="67"/>
                    <a:pt x="19" y="67"/>
                  </a:cubicBezTo>
                  <a:cubicBezTo>
                    <a:pt x="20" y="67"/>
                    <a:pt x="20" y="67"/>
                    <a:pt x="20" y="67"/>
                  </a:cubicBezTo>
                  <a:cubicBezTo>
                    <a:pt x="21" y="67"/>
                    <a:pt x="22" y="66"/>
                    <a:pt x="23" y="67"/>
                  </a:cubicBezTo>
                  <a:cubicBezTo>
                    <a:pt x="23" y="67"/>
                    <a:pt x="22" y="67"/>
                    <a:pt x="22" y="68"/>
                  </a:cubicBezTo>
                  <a:cubicBezTo>
                    <a:pt x="22" y="68"/>
                    <a:pt x="22" y="68"/>
                    <a:pt x="22" y="68"/>
                  </a:cubicBezTo>
                  <a:cubicBezTo>
                    <a:pt x="22" y="69"/>
                    <a:pt x="23" y="69"/>
                    <a:pt x="23" y="69"/>
                  </a:cubicBezTo>
                  <a:cubicBezTo>
                    <a:pt x="23" y="69"/>
                    <a:pt x="23" y="68"/>
                    <a:pt x="23" y="68"/>
                  </a:cubicBezTo>
                  <a:cubicBezTo>
                    <a:pt x="24" y="67"/>
                    <a:pt x="25" y="67"/>
                    <a:pt x="24" y="68"/>
                  </a:cubicBezTo>
                  <a:cubicBezTo>
                    <a:pt x="24" y="69"/>
                    <a:pt x="24" y="68"/>
                    <a:pt x="24" y="69"/>
                  </a:cubicBezTo>
                  <a:cubicBezTo>
                    <a:pt x="23" y="69"/>
                    <a:pt x="24" y="69"/>
                    <a:pt x="24" y="70"/>
                  </a:cubicBezTo>
                  <a:cubicBezTo>
                    <a:pt x="24" y="71"/>
                    <a:pt x="25" y="74"/>
                    <a:pt x="27" y="73"/>
                  </a:cubicBezTo>
                  <a:cubicBezTo>
                    <a:pt x="28" y="73"/>
                    <a:pt x="28" y="72"/>
                    <a:pt x="28" y="71"/>
                  </a:cubicBezTo>
                  <a:cubicBezTo>
                    <a:pt x="29" y="70"/>
                    <a:pt x="29" y="69"/>
                    <a:pt x="29" y="68"/>
                  </a:cubicBezTo>
                  <a:cubicBezTo>
                    <a:pt x="30" y="67"/>
                    <a:pt x="30" y="66"/>
                    <a:pt x="31" y="65"/>
                  </a:cubicBezTo>
                  <a:cubicBezTo>
                    <a:pt x="31" y="65"/>
                    <a:pt x="31" y="64"/>
                    <a:pt x="32" y="65"/>
                  </a:cubicBezTo>
                  <a:cubicBezTo>
                    <a:pt x="32" y="65"/>
                    <a:pt x="32" y="66"/>
                    <a:pt x="32" y="66"/>
                  </a:cubicBezTo>
                  <a:cubicBezTo>
                    <a:pt x="33" y="66"/>
                    <a:pt x="33" y="66"/>
                    <a:pt x="33" y="66"/>
                  </a:cubicBezTo>
                  <a:cubicBezTo>
                    <a:pt x="34" y="66"/>
                    <a:pt x="34" y="66"/>
                    <a:pt x="34" y="66"/>
                  </a:cubicBezTo>
                  <a:cubicBezTo>
                    <a:pt x="34" y="67"/>
                    <a:pt x="34" y="67"/>
                    <a:pt x="35" y="67"/>
                  </a:cubicBezTo>
                  <a:cubicBezTo>
                    <a:pt x="35" y="67"/>
                    <a:pt x="35" y="67"/>
                    <a:pt x="35" y="67"/>
                  </a:cubicBezTo>
                  <a:cubicBezTo>
                    <a:pt x="35" y="67"/>
                    <a:pt x="36" y="67"/>
                    <a:pt x="35" y="67"/>
                  </a:cubicBezTo>
                  <a:cubicBezTo>
                    <a:pt x="36" y="67"/>
                    <a:pt x="36" y="68"/>
                    <a:pt x="37" y="68"/>
                  </a:cubicBezTo>
                  <a:cubicBezTo>
                    <a:pt x="37" y="67"/>
                    <a:pt x="37" y="66"/>
                    <a:pt x="38" y="66"/>
                  </a:cubicBezTo>
                  <a:cubicBezTo>
                    <a:pt x="38" y="65"/>
                    <a:pt x="39" y="64"/>
                    <a:pt x="40" y="64"/>
                  </a:cubicBezTo>
                  <a:cubicBezTo>
                    <a:pt x="40" y="64"/>
                    <a:pt x="40" y="66"/>
                    <a:pt x="40" y="66"/>
                  </a:cubicBezTo>
                  <a:cubicBezTo>
                    <a:pt x="41" y="67"/>
                    <a:pt x="41" y="66"/>
                    <a:pt x="41" y="65"/>
                  </a:cubicBezTo>
                  <a:cubicBezTo>
                    <a:pt x="42" y="65"/>
                    <a:pt x="42" y="64"/>
                    <a:pt x="42" y="64"/>
                  </a:cubicBezTo>
                  <a:cubicBezTo>
                    <a:pt x="42" y="64"/>
                    <a:pt x="42" y="63"/>
                    <a:pt x="42" y="63"/>
                  </a:cubicBezTo>
                  <a:cubicBezTo>
                    <a:pt x="43" y="62"/>
                    <a:pt x="43" y="63"/>
                    <a:pt x="44" y="63"/>
                  </a:cubicBezTo>
                  <a:cubicBezTo>
                    <a:pt x="44" y="64"/>
                    <a:pt x="45" y="64"/>
                    <a:pt x="45" y="65"/>
                  </a:cubicBezTo>
                  <a:cubicBezTo>
                    <a:pt x="45" y="65"/>
                    <a:pt x="46" y="66"/>
                    <a:pt x="46" y="66"/>
                  </a:cubicBezTo>
                  <a:cubicBezTo>
                    <a:pt x="46" y="66"/>
                    <a:pt x="46" y="65"/>
                    <a:pt x="46" y="64"/>
                  </a:cubicBezTo>
                  <a:cubicBezTo>
                    <a:pt x="47" y="64"/>
                    <a:pt x="47" y="63"/>
                    <a:pt x="48" y="62"/>
                  </a:cubicBezTo>
                  <a:cubicBezTo>
                    <a:pt x="48" y="62"/>
                    <a:pt x="49" y="61"/>
                    <a:pt x="49" y="60"/>
                  </a:cubicBezTo>
                  <a:cubicBezTo>
                    <a:pt x="49" y="60"/>
                    <a:pt x="49" y="58"/>
                    <a:pt x="49" y="58"/>
                  </a:cubicBezTo>
                  <a:cubicBezTo>
                    <a:pt x="48" y="57"/>
                    <a:pt x="48" y="57"/>
                    <a:pt x="48" y="56"/>
                  </a:cubicBezTo>
                  <a:cubicBezTo>
                    <a:pt x="48" y="55"/>
                    <a:pt x="48" y="54"/>
                    <a:pt x="49" y="53"/>
                  </a:cubicBezTo>
                  <a:cubicBezTo>
                    <a:pt x="50" y="52"/>
                    <a:pt x="50" y="52"/>
                    <a:pt x="50" y="51"/>
                  </a:cubicBezTo>
                  <a:cubicBezTo>
                    <a:pt x="50" y="50"/>
                    <a:pt x="51" y="49"/>
                    <a:pt x="50" y="48"/>
                  </a:cubicBezTo>
                  <a:cubicBezTo>
                    <a:pt x="50" y="47"/>
                    <a:pt x="50" y="46"/>
                    <a:pt x="50" y="45"/>
                  </a:cubicBezTo>
                  <a:cubicBezTo>
                    <a:pt x="51" y="45"/>
                    <a:pt x="52" y="45"/>
                    <a:pt x="52" y="44"/>
                  </a:cubicBezTo>
                  <a:cubicBezTo>
                    <a:pt x="52" y="44"/>
                    <a:pt x="52" y="44"/>
                    <a:pt x="52" y="44"/>
                  </a:cubicBezTo>
                  <a:cubicBezTo>
                    <a:pt x="52" y="44"/>
                    <a:pt x="52" y="44"/>
                    <a:pt x="53" y="44"/>
                  </a:cubicBezTo>
                  <a:cubicBezTo>
                    <a:pt x="53" y="43"/>
                    <a:pt x="53" y="43"/>
                    <a:pt x="53" y="43"/>
                  </a:cubicBezTo>
                  <a:cubicBezTo>
                    <a:pt x="53" y="42"/>
                    <a:pt x="53" y="41"/>
                    <a:pt x="53" y="40"/>
                  </a:cubicBezTo>
                  <a:cubicBezTo>
                    <a:pt x="55" y="38"/>
                    <a:pt x="54" y="36"/>
                    <a:pt x="54" y="34"/>
                  </a:cubicBezTo>
                  <a:cubicBezTo>
                    <a:pt x="54" y="33"/>
                    <a:pt x="53" y="32"/>
                    <a:pt x="53" y="31"/>
                  </a:cubicBezTo>
                  <a:cubicBezTo>
                    <a:pt x="52" y="30"/>
                    <a:pt x="53" y="30"/>
                    <a:pt x="52" y="29"/>
                  </a:cubicBezTo>
                  <a:cubicBezTo>
                    <a:pt x="52" y="27"/>
                    <a:pt x="52" y="25"/>
                    <a:pt x="50" y="25"/>
                  </a:cubicBezTo>
                  <a:cubicBezTo>
                    <a:pt x="49" y="25"/>
                    <a:pt x="50" y="25"/>
                    <a:pt x="50" y="2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4" name="Freeform 88">
              <a:extLst>
                <a:ext uri="{FF2B5EF4-FFF2-40B4-BE49-F238E27FC236}">
                  <a16:creationId xmlns:a16="http://schemas.microsoft.com/office/drawing/2014/main" id="{C991A795-90A4-8148-891A-F73446D28821}"/>
                </a:ext>
              </a:extLst>
            </p:cNvPr>
            <p:cNvSpPr>
              <a:spLocks/>
            </p:cNvSpPr>
            <p:nvPr/>
          </p:nvSpPr>
          <p:spPr bwMode="auto">
            <a:xfrm>
              <a:off x="6247169" y="2303257"/>
              <a:ext cx="171452" cy="111126"/>
            </a:xfrm>
            <a:custGeom>
              <a:avLst/>
              <a:gdLst>
                <a:gd name="T0" fmla="*/ 5 w 37"/>
                <a:gd name="T1" fmla="*/ 1 h 24"/>
                <a:gd name="T2" fmla="*/ 2 w 37"/>
                <a:gd name="T3" fmla="*/ 3 h 24"/>
                <a:gd name="T4" fmla="*/ 1 w 37"/>
                <a:gd name="T5" fmla="*/ 5 h 24"/>
                <a:gd name="T6" fmla="*/ 1 w 37"/>
                <a:gd name="T7" fmla="*/ 7 h 24"/>
                <a:gd name="T8" fmla="*/ 0 w 37"/>
                <a:gd name="T9" fmla="*/ 10 h 24"/>
                <a:gd name="T10" fmla="*/ 2 w 37"/>
                <a:gd name="T11" fmla="*/ 10 h 24"/>
                <a:gd name="T12" fmla="*/ 4 w 37"/>
                <a:gd name="T13" fmla="*/ 11 h 24"/>
                <a:gd name="T14" fmla="*/ 5 w 37"/>
                <a:gd name="T15" fmla="*/ 12 h 24"/>
                <a:gd name="T16" fmla="*/ 7 w 37"/>
                <a:gd name="T17" fmla="*/ 15 h 24"/>
                <a:gd name="T18" fmla="*/ 12 w 37"/>
                <a:gd name="T19" fmla="*/ 16 h 24"/>
                <a:gd name="T20" fmla="*/ 18 w 37"/>
                <a:gd name="T21" fmla="*/ 17 h 24"/>
                <a:gd name="T22" fmla="*/ 21 w 37"/>
                <a:gd name="T23" fmla="*/ 18 h 24"/>
                <a:gd name="T24" fmla="*/ 22 w 37"/>
                <a:gd name="T25" fmla="*/ 20 h 24"/>
                <a:gd name="T26" fmla="*/ 24 w 37"/>
                <a:gd name="T27" fmla="*/ 21 h 24"/>
                <a:gd name="T28" fmla="*/ 27 w 37"/>
                <a:gd name="T29" fmla="*/ 22 h 24"/>
                <a:gd name="T30" fmla="*/ 32 w 37"/>
                <a:gd name="T31" fmla="*/ 23 h 24"/>
                <a:gd name="T32" fmla="*/ 35 w 37"/>
                <a:gd name="T33" fmla="*/ 23 h 24"/>
                <a:gd name="T34" fmla="*/ 36 w 37"/>
                <a:gd name="T35" fmla="*/ 20 h 24"/>
                <a:gd name="T36" fmla="*/ 36 w 37"/>
                <a:gd name="T37" fmla="*/ 18 h 24"/>
                <a:gd name="T38" fmla="*/ 37 w 37"/>
                <a:gd name="T39" fmla="*/ 16 h 24"/>
                <a:gd name="T40" fmla="*/ 34 w 37"/>
                <a:gd name="T41" fmla="*/ 15 h 24"/>
                <a:gd name="T42" fmla="*/ 31 w 37"/>
                <a:gd name="T43" fmla="*/ 15 h 24"/>
                <a:gd name="T44" fmla="*/ 29 w 37"/>
                <a:gd name="T45" fmla="*/ 14 h 24"/>
                <a:gd name="T46" fmla="*/ 27 w 37"/>
                <a:gd name="T47" fmla="*/ 14 h 24"/>
                <a:gd name="T48" fmla="*/ 26 w 37"/>
                <a:gd name="T49" fmla="*/ 13 h 24"/>
                <a:gd name="T50" fmla="*/ 23 w 37"/>
                <a:gd name="T51" fmla="*/ 12 h 24"/>
                <a:gd name="T52" fmla="*/ 23 w 37"/>
                <a:gd name="T53" fmla="*/ 10 h 24"/>
                <a:gd name="T54" fmla="*/ 22 w 37"/>
                <a:gd name="T55" fmla="*/ 10 h 24"/>
                <a:gd name="T56" fmla="*/ 21 w 37"/>
                <a:gd name="T57" fmla="*/ 10 h 24"/>
                <a:gd name="T58" fmla="*/ 19 w 37"/>
                <a:gd name="T59" fmla="*/ 8 h 24"/>
                <a:gd name="T60" fmla="*/ 17 w 37"/>
                <a:gd name="T61" fmla="*/ 7 h 24"/>
                <a:gd name="T62" fmla="*/ 16 w 37"/>
                <a:gd name="T63" fmla="*/ 7 h 24"/>
                <a:gd name="T64" fmla="*/ 15 w 37"/>
                <a:gd name="T65" fmla="*/ 6 h 24"/>
                <a:gd name="T66" fmla="*/ 15 w 37"/>
                <a:gd name="T67" fmla="*/ 5 h 24"/>
                <a:gd name="T68" fmla="*/ 13 w 37"/>
                <a:gd name="T69" fmla="*/ 5 h 24"/>
                <a:gd name="T70" fmla="*/ 12 w 37"/>
                <a:gd name="T71" fmla="*/ 4 h 24"/>
                <a:gd name="T72" fmla="*/ 11 w 37"/>
                <a:gd name="T73" fmla="*/ 3 h 24"/>
                <a:gd name="T74" fmla="*/ 11 w 37"/>
                <a:gd name="T75" fmla="*/ 2 h 24"/>
                <a:gd name="T76" fmla="*/ 10 w 37"/>
                <a:gd name="T77" fmla="*/ 2 h 24"/>
                <a:gd name="T78" fmla="*/ 9 w 37"/>
                <a:gd name="T79" fmla="*/ 1 h 24"/>
                <a:gd name="T80" fmla="*/ 8 w 37"/>
                <a:gd name="T81" fmla="*/ 0 h 24"/>
                <a:gd name="T82" fmla="*/ 6 w 37"/>
                <a:gd name="T83" fmla="*/ 1 h 24"/>
                <a:gd name="T84" fmla="*/ 4 w 37"/>
                <a:gd name="T85" fmla="*/ 1 h 24"/>
                <a:gd name="T86" fmla="*/ 5 w 37"/>
                <a:gd name="T87" fmla="*/ 1 h 24"/>
                <a:gd name="T88" fmla="*/ 5 w 37"/>
                <a:gd name="T89"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 h="24">
                  <a:moveTo>
                    <a:pt x="5" y="1"/>
                  </a:moveTo>
                  <a:cubicBezTo>
                    <a:pt x="4" y="2"/>
                    <a:pt x="3" y="2"/>
                    <a:pt x="2" y="3"/>
                  </a:cubicBezTo>
                  <a:cubicBezTo>
                    <a:pt x="1" y="4"/>
                    <a:pt x="1" y="4"/>
                    <a:pt x="1" y="5"/>
                  </a:cubicBezTo>
                  <a:cubicBezTo>
                    <a:pt x="1" y="6"/>
                    <a:pt x="1" y="7"/>
                    <a:pt x="1" y="7"/>
                  </a:cubicBezTo>
                  <a:cubicBezTo>
                    <a:pt x="1" y="8"/>
                    <a:pt x="0" y="9"/>
                    <a:pt x="0" y="10"/>
                  </a:cubicBezTo>
                  <a:cubicBezTo>
                    <a:pt x="1" y="10"/>
                    <a:pt x="2" y="10"/>
                    <a:pt x="2" y="10"/>
                  </a:cubicBezTo>
                  <a:cubicBezTo>
                    <a:pt x="3" y="10"/>
                    <a:pt x="3" y="10"/>
                    <a:pt x="4" y="11"/>
                  </a:cubicBezTo>
                  <a:cubicBezTo>
                    <a:pt x="4" y="11"/>
                    <a:pt x="5" y="12"/>
                    <a:pt x="5" y="12"/>
                  </a:cubicBezTo>
                  <a:cubicBezTo>
                    <a:pt x="6" y="13"/>
                    <a:pt x="6" y="14"/>
                    <a:pt x="7" y="15"/>
                  </a:cubicBezTo>
                  <a:cubicBezTo>
                    <a:pt x="8" y="16"/>
                    <a:pt x="11" y="15"/>
                    <a:pt x="12" y="16"/>
                  </a:cubicBezTo>
                  <a:cubicBezTo>
                    <a:pt x="14" y="17"/>
                    <a:pt x="16" y="17"/>
                    <a:pt x="18" y="17"/>
                  </a:cubicBezTo>
                  <a:cubicBezTo>
                    <a:pt x="19" y="17"/>
                    <a:pt x="20" y="17"/>
                    <a:pt x="21" y="18"/>
                  </a:cubicBezTo>
                  <a:cubicBezTo>
                    <a:pt x="21" y="18"/>
                    <a:pt x="22" y="19"/>
                    <a:pt x="22" y="20"/>
                  </a:cubicBezTo>
                  <a:cubicBezTo>
                    <a:pt x="23" y="20"/>
                    <a:pt x="23" y="21"/>
                    <a:pt x="24" y="21"/>
                  </a:cubicBezTo>
                  <a:cubicBezTo>
                    <a:pt x="26" y="21"/>
                    <a:pt x="26" y="21"/>
                    <a:pt x="27" y="22"/>
                  </a:cubicBezTo>
                  <a:cubicBezTo>
                    <a:pt x="29" y="23"/>
                    <a:pt x="30" y="24"/>
                    <a:pt x="32" y="23"/>
                  </a:cubicBezTo>
                  <a:cubicBezTo>
                    <a:pt x="33" y="23"/>
                    <a:pt x="34" y="23"/>
                    <a:pt x="35" y="23"/>
                  </a:cubicBezTo>
                  <a:cubicBezTo>
                    <a:pt x="36" y="23"/>
                    <a:pt x="36" y="22"/>
                    <a:pt x="36" y="20"/>
                  </a:cubicBezTo>
                  <a:cubicBezTo>
                    <a:pt x="36" y="20"/>
                    <a:pt x="36" y="19"/>
                    <a:pt x="36" y="18"/>
                  </a:cubicBezTo>
                  <a:cubicBezTo>
                    <a:pt x="36" y="17"/>
                    <a:pt x="37" y="17"/>
                    <a:pt x="37" y="16"/>
                  </a:cubicBezTo>
                  <a:cubicBezTo>
                    <a:pt x="37" y="13"/>
                    <a:pt x="36" y="15"/>
                    <a:pt x="34" y="15"/>
                  </a:cubicBezTo>
                  <a:cubicBezTo>
                    <a:pt x="33" y="15"/>
                    <a:pt x="32" y="15"/>
                    <a:pt x="31" y="15"/>
                  </a:cubicBezTo>
                  <a:cubicBezTo>
                    <a:pt x="31" y="14"/>
                    <a:pt x="30" y="13"/>
                    <a:pt x="29" y="14"/>
                  </a:cubicBezTo>
                  <a:cubicBezTo>
                    <a:pt x="28" y="14"/>
                    <a:pt x="28" y="14"/>
                    <a:pt x="27" y="14"/>
                  </a:cubicBezTo>
                  <a:cubicBezTo>
                    <a:pt x="26" y="14"/>
                    <a:pt x="26" y="13"/>
                    <a:pt x="26" y="13"/>
                  </a:cubicBezTo>
                  <a:cubicBezTo>
                    <a:pt x="25" y="12"/>
                    <a:pt x="24" y="13"/>
                    <a:pt x="23" y="12"/>
                  </a:cubicBezTo>
                  <a:cubicBezTo>
                    <a:pt x="22" y="12"/>
                    <a:pt x="23" y="11"/>
                    <a:pt x="23" y="10"/>
                  </a:cubicBezTo>
                  <a:cubicBezTo>
                    <a:pt x="23" y="10"/>
                    <a:pt x="22" y="10"/>
                    <a:pt x="22" y="10"/>
                  </a:cubicBezTo>
                  <a:cubicBezTo>
                    <a:pt x="21" y="10"/>
                    <a:pt x="21" y="10"/>
                    <a:pt x="21" y="10"/>
                  </a:cubicBezTo>
                  <a:cubicBezTo>
                    <a:pt x="20" y="10"/>
                    <a:pt x="20" y="9"/>
                    <a:pt x="19" y="8"/>
                  </a:cubicBezTo>
                  <a:cubicBezTo>
                    <a:pt x="19" y="7"/>
                    <a:pt x="18" y="6"/>
                    <a:pt x="17" y="7"/>
                  </a:cubicBezTo>
                  <a:cubicBezTo>
                    <a:pt x="17" y="7"/>
                    <a:pt x="17" y="7"/>
                    <a:pt x="16" y="7"/>
                  </a:cubicBezTo>
                  <a:cubicBezTo>
                    <a:pt x="16" y="7"/>
                    <a:pt x="16" y="7"/>
                    <a:pt x="15" y="6"/>
                  </a:cubicBezTo>
                  <a:cubicBezTo>
                    <a:pt x="15" y="6"/>
                    <a:pt x="15" y="6"/>
                    <a:pt x="15" y="5"/>
                  </a:cubicBezTo>
                  <a:cubicBezTo>
                    <a:pt x="15" y="5"/>
                    <a:pt x="14" y="5"/>
                    <a:pt x="13" y="5"/>
                  </a:cubicBezTo>
                  <a:cubicBezTo>
                    <a:pt x="13" y="4"/>
                    <a:pt x="12" y="4"/>
                    <a:pt x="12" y="4"/>
                  </a:cubicBezTo>
                  <a:cubicBezTo>
                    <a:pt x="12" y="4"/>
                    <a:pt x="11" y="3"/>
                    <a:pt x="11" y="3"/>
                  </a:cubicBezTo>
                  <a:cubicBezTo>
                    <a:pt x="11" y="3"/>
                    <a:pt x="11" y="3"/>
                    <a:pt x="11" y="2"/>
                  </a:cubicBezTo>
                  <a:cubicBezTo>
                    <a:pt x="11" y="2"/>
                    <a:pt x="11" y="2"/>
                    <a:pt x="10" y="2"/>
                  </a:cubicBezTo>
                  <a:cubicBezTo>
                    <a:pt x="10" y="2"/>
                    <a:pt x="10" y="1"/>
                    <a:pt x="9" y="1"/>
                  </a:cubicBezTo>
                  <a:cubicBezTo>
                    <a:pt x="9" y="0"/>
                    <a:pt x="9" y="0"/>
                    <a:pt x="8" y="0"/>
                  </a:cubicBezTo>
                  <a:cubicBezTo>
                    <a:pt x="6" y="0"/>
                    <a:pt x="7" y="0"/>
                    <a:pt x="6" y="1"/>
                  </a:cubicBezTo>
                  <a:cubicBezTo>
                    <a:pt x="5" y="2"/>
                    <a:pt x="4" y="1"/>
                    <a:pt x="4" y="1"/>
                  </a:cubicBezTo>
                  <a:cubicBezTo>
                    <a:pt x="4" y="1"/>
                    <a:pt x="4" y="1"/>
                    <a:pt x="5" y="1"/>
                  </a:cubicBezTo>
                  <a:cubicBezTo>
                    <a:pt x="4" y="1"/>
                    <a:pt x="4" y="1"/>
                    <a:pt x="5"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5" name="Freeform 89">
              <a:extLst>
                <a:ext uri="{FF2B5EF4-FFF2-40B4-BE49-F238E27FC236}">
                  <a16:creationId xmlns:a16="http://schemas.microsoft.com/office/drawing/2014/main" id="{29D86E03-EB46-6E45-B955-E2FC8B6AF25D}"/>
                </a:ext>
              </a:extLst>
            </p:cNvPr>
            <p:cNvSpPr>
              <a:spLocks/>
            </p:cNvSpPr>
            <p:nvPr/>
          </p:nvSpPr>
          <p:spPr bwMode="auto">
            <a:xfrm>
              <a:off x="6426558" y="2358820"/>
              <a:ext cx="69851" cy="41275"/>
            </a:xfrm>
            <a:custGeom>
              <a:avLst/>
              <a:gdLst>
                <a:gd name="T0" fmla="*/ 8 w 15"/>
                <a:gd name="T1" fmla="*/ 1 h 9"/>
                <a:gd name="T2" fmla="*/ 8 w 15"/>
                <a:gd name="T3" fmla="*/ 1 h 9"/>
                <a:gd name="T4" fmla="*/ 7 w 15"/>
                <a:gd name="T5" fmla="*/ 0 h 9"/>
                <a:gd name="T6" fmla="*/ 7 w 15"/>
                <a:gd name="T7" fmla="*/ 0 h 9"/>
                <a:gd name="T8" fmla="*/ 6 w 15"/>
                <a:gd name="T9" fmla="*/ 0 h 9"/>
                <a:gd name="T10" fmla="*/ 4 w 15"/>
                <a:gd name="T11" fmla="*/ 2 h 9"/>
                <a:gd name="T12" fmla="*/ 2 w 15"/>
                <a:gd name="T13" fmla="*/ 3 h 9"/>
                <a:gd name="T14" fmla="*/ 1 w 15"/>
                <a:gd name="T15" fmla="*/ 5 h 9"/>
                <a:gd name="T16" fmla="*/ 0 w 15"/>
                <a:gd name="T17" fmla="*/ 6 h 9"/>
                <a:gd name="T18" fmla="*/ 1 w 15"/>
                <a:gd name="T19" fmla="*/ 8 h 9"/>
                <a:gd name="T20" fmla="*/ 3 w 15"/>
                <a:gd name="T21" fmla="*/ 8 h 9"/>
                <a:gd name="T22" fmla="*/ 5 w 15"/>
                <a:gd name="T23" fmla="*/ 9 h 9"/>
                <a:gd name="T24" fmla="*/ 8 w 15"/>
                <a:gd name="T25" fmla="*/ 8 h 9"/>
                <a:gd name="T26" fmla="*/ 10 w 15"/>
                <a:gd name="T27" fmla="*/ 9 h 9"/>
                <a:gd name="T28" fmla="*/ 12 w 15"/>
                <a:gd name="T29" fmla="*/ 9 h 9"/>
                <a:gd name="T30" fmla="*/ 15 w 15"/>
                <a:gd name="T31" fmla="*/ 8 h 9"/>
                <a:gd name="T32" fmla="*/ 14 w 15"/>
                <a:gd name="T33" fmla="*/ 6 h 9"/>
                <a:gd name="T34" fmla="*/ 13 w 15"/>
                <a:gd name="T35" fmla="*/ 2 h 9"/>
                <a:gd name="T36" fmla="*/ 11 w 15"/>
                <a:gd name="T37" fmla="*/ 1 h 9"/>
                <a:gd name="T38" fmla="*/ 8 w 15"/>
                <a:gd name="T39" fmla="*/ 1 h 9"/>
                <a:gd name="T40" fmla="*/ 8 w 15"/>
                <a:gd name="T4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9">
                  <a:moveTo>
                    <a:pt x="8" y="1"/>
                  </a:moveTo>
                  <a:cubicBezTo>
                    <a:pt x="8" y="1"/>
                    <a:pt x="8" y="1"/>
                    <a:pt x="8" y="1"/>
                  </a:cubicBezTo>
                  <a:cubicBezTo>
                    <a:pt x="7" y="1"/>
                    <a:pt x="8" y="1"/>
                    <a:pt x="7" y="0"/>
                  </a:cubicBezTo>
                  <a:cubicBezTo>
                    <a:pt x="7" y="0"/>
                    <a:pt x="7" y="0"/>
                    <a:pt x="7" y="0"/>
                  </a:cubicBezTo>
                  <a:cubicBezTo>
                    <a:pt x="7" y="0"/>
                    <a:pt x="6" y="0"/>
                    <a:pt x="6" y="0"/>
                  </a:cubicBezTo>
                  <a:cubicBezTo>
                    <a:pt x="5" y="0"/>
                    <a:pt x="4" y="1"/>
                    <a:pt x="4" y="2"/>
                  </a:cubicBezTo>
                  <a:cubicBezTo>
                    <a:pt x="3" y="2"/>
                    <a:pt x="2" y="3"/>
                    <a:pt x="2" y="3"/>
                  </a:cubicBezTo>
                  <a:cubicBezTo>
                    <a:pt x="1" y="4"/>
                    <a:pt x="2" y="4"/>
                    <a:pt x="1" y="5"/>
                  </a:cubicBezTo>
                  <a:cubicBezTo>
                    <a:pt x="1" y="5"/>
                    <a:pt x="0" y="5"/>
                    <a:pt x="0" y="6"/>
                  </a:cubicBezTo>
                  <a:cubicBezTo>
                    <a:pt x="0" y="7"/>
                    <a:pt x="1" y="8"/>
                    <a:pt x="1" y="8"/>
                  </a:cubicBezTo>
                  <a:cubicBezTo>
                    <a:pt x="2" y="8"/>
                    <a:pt x="3" y="8"/>
                    <a:pt x="3" y="8"/>
                  </a:cubicBezTo>
                  <a:cubicBezTo>
                    <a:pt x="4" y="9"/>
                    <a:pt x="4" y="9"/>
                    <a:pt x="5" y="9"/>
                  </a:cubicBezTo>
                  <a:cubicBezTo>
                    <a:pt x="6" y="9"/>
                    <a:pt x="7" y="8"/>
                    <a:pt x="8" y="8"/>
                  </a:cubicBezTo>
                  <a:cubicBezTo>
                    <a:pt x="9" y="8"/>
                    <a:pt x="9" y="9"/>
                    <a:pt x="10" y="9"/>
                  </a:cubicBezTo>
                  <a:cubicBezTo>
                    <a:pt x="11" y="9"/>
                    <a:pt x="11" y="9"/>
                    <a:pt x="12" y="9"/>
                  </a:cubicBezTo>
                  <a:cubicBezTo>
                    <a:pt x="13" y="8"/>
                    <a:pt x="14" y="8"/>
                    <a:pt x="15" y="8"/>
                  </a:cubicBezTo>
                  <a:cubicBezTo>
                    <a:pt x="15" y="7"/>
                    <a:pt x="14" y="6"/>
                    <a:pt x="14" y="6"/>
                  </a:cubicBezTo>
                  <a:cubicBezTo>
                    <a:pt x="13" y="5"/>
                    <a:pt x="13" y="4"/>
                    <a:pt x="13" y="2"/>
                  </a:cubicBezTo>
                  <a:cubicBezTo>
                    <a:pt x="13" y="1"/>
                    <a:pt x="12" y="1"/>
                    <a:pt x="11" y="1"/>
                  </a:cubicBezTo>
                  <a:cubicBezTo>
                    <a:pt x="10" y="1"/>
                    <a:pt x="9" y="1"/>
                    <a:pt x="8" y="1"/>
                  </a:cubicBezTo>
                  <a:cubicBezTo>
                    <a:pt x="8" y="1"/>
                    <a:pt x="8" y="1"/>
                    <a:pt x="8"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6" name="Freeform 90">
              <a:extLst>
                <a:ext uri="{FF2B5EF4-FFF2-40B4-BE49-F238E27FC236}">
                  <a16:creationId xmlns:a16="http://schemas.microsoft.com/office/drawing/2014/main" id="{7F6B6A44-B0AB-1C46-90F1-0B50C60CB0E3}"/>
                </a:ext>
              </a:extLst>
            </p:cNvPr>
            <p:cNvSpPr>
              <a:spLocks/>
            </p:cNvSpPr>
            <p:nvPr/>
          </p:nvSpPr>
          <p:spPr bwMode="auto">
            <a:xfrm>
              <a:off x="6413858" y="2409620"/>
              <a:ext cx="96838" cy="133351"/>
            </a:xfrm>
            <a:custGeom>
              <a:avLst/>
              <a:gdLst>
                <a:gd name="T0" fmla="*/ 8 w 21"/>
                <a:gd name="T1" fmla="*/ 6 h 29"/>
                <a:gd name="T2" fmla="*/ 8 w 21"/>
                <a:gd name="T3" fmla="*/ 2 h 29"/>
                <a:gd name="T4" fmla="*/ 8 w 21"/>
                <a:gd name="T5" fmla="*/ 1 h 29"/>
                <a:gd name="T6" fmla="*/ 7 w 21"/>
                <a:gd name="T7" fmla="*/ 1 h 29"/>
                <a:gd name="T8" fmla="*/ 6 w 21"/>
                <a:gd name="T9" fmla="*/ 2 h 29"/>
                <a:gd name="T10" fmla="*/ 5 w 21"/>
                <a:gd name="T11" fmla="*/ 1 h 29"/>
                <a:gd name="T12" fmla="*/ 3 w 21"/>
                <a:gd name="T13" fmla="*/ 0 h 29"/>
                <a:gd name="T14" fmla="*/ 1 w 21"/>
                <a:gd name="T15" fmla="*/ 1 h 29"/>
                <a:gd name="T16" fmla="*/ 0 w 21"/>
                <a:gd name="T17" fmla="*/ 3 h 29"/>
                <a:gd name="T18" fmla="*/ 1 w 21"/>
                <a:gd name="T19" fmla="*/ 4 h 29"/>
                <a:gd name="T20" fmla="*/ 3 w 21"/>
                <a:gd name="T21" fmla="*/ 5 h 29"/>
                <a:gd name="T22" fmla="*/ 3 w 21"/>
                <a:gd name="T23" fmla="*/ 5 h 29"/>
                <a:gd name="T24" fmla="*/ 4 w 21"/>
                <a:gd name="T25" fmla="*/ 6 h 29"/>
                <a:gd name="T26" fmla="*/ 1 w 21"/>
                <a:gd name="T27" fmla="*/ 8 h 29"/>
                <a:gd name="T28" fmla="*/ 1 w 21"/>
                <a:gd name="T29" fmla="*/ 11 h 29"/>
                <a:gd name="T30" fmla="*/ 4 w 21"/>
                <a:gd name="T31" fmla="*/ 13 h 29"/>
                <a:gd name="T32" fmla="*/ 2 w 21"/>
                <a:gd name="T33" fmla="*/ 15 h 29"/>
                <a:gd name="T34" fmla="*/ 4 w 21"/>
                <a:gd name="T35" fmla="*/ 18 h 29"/>
                <a:gd name="T36" fmla="*/ 4 w 21"/>
                <a:gd name="T37" fmla="*/ 22 h 29"/>
                <a:gd name="T38" fmla="*/ 5 w 21"/>
                <a:gd name="T39" fmla="*/ 24 h 29"/>
                <a:gd name="T40" fmla="*/ 5 w 21"/>
                <a:gd name="T41" fmla="*/ 26 h 29"/>
                <a:gd name="T42" fmla="*/ 6 w 21"/>
                <a:gd name="T43" fmla="*/ 25 h 29"/>
                <a:gd name="T44" fmla="*/ 7 w 21"/>
                <a:gd name="T45" fmla="*/ 26 h 29"/>
                <a:gd name="T46" fmla="*/ 7 w 21"/>
                <a:gd name="T47" fmla="*/ 25 h 29"/>
                <a:gd name="T48" fmla="*/ 8 w 21"/>
                <a:gd name="T49" fmla="*/ 25 h 29"/>
                <a:gd name="T50" fmla="*/ 9 w 21"/>
                <a:gd name="T51" fmla="*/ 25 h 29"/>
                <a:gd name="T52" fmla="*/ 11 w 21"/>
                <a:gd name="T53" fmla="*/ 25 h 29"/>
                <a:gd name="T54" fmla="*/ 12 w 21"/>
                <a:gd name="T55" fmla="*/ 24 h 29"/>
                <a:gd name="T56" fmla="*/ 13 w 21"/>
                <a:gd name="T57" fmla="*/ 23 h 29"/>
                <a:gd name="T58" fmla="*/ 12 w 21"/>
                <a:gd name="T59" fmla="*/ 21 h 29"/>
                <a:gd name="T60" fmla="*/ 14 w 21"/>
                <a:gd name="T61" fmla="*/ 21 h 29"/>
                <a:gd name="T62" fmla="*/ 15 w 21"/>
                <a:gd name="T63" fmla="*/ 23 h 29"/>
                <a:gd name="T64" fmla="*/ 16 w 21"/>
                <a:gd name="T65" fmla="*/ 23 h 29"/>
                <a:gd name="T66" fmla="*/ 17 w 21"/>
                <a:gd name="T67" fmla="*/ 25 h 29"/>
                <a:gd name="T68" fmla="*/ 17 w 21"/>
                <a:gd name="T69" fmla="*/ 26 h 29"/>
                <a:gd name="T70" fmla="*/ 18 w 21"/>
                <a:gd name="T71" fmla="*/ 28 h 29"/>
                <a:gd name="T72" fmla="*/ 20 w 21"/>
                <a:gd name="T73" fmla="*/ 28 h 29"/>
                <a:gd name="T74" fmla="*/ 20 w 21"/>
                <a:gd name="T75" fmla="*/ 25 h 29"/>
                <a:gd name="T76" fmla="*/ 20 w 21"/>
                <a:gd name="T77" fmla="*/ 23 h 29"/>
                <a:gd name="T78" fmla="*/ 20 w 21"/>
                <a:gd name="T79" fmla="*/ 22 h 29"/>
                <a:gd name="T80" fmla="*/ 19 w 21"/>
                <a:gd name="T81" fmla="*/ 18 h 29"/>
                <a:gd name="T82" fmla="*/ 19 w 21"/>
                <a:gd name="T83" fmla="*/ 15 h 29"/>
                <a:gd name="T84" fmla="*/ 17 w 21"/>
                <a:gd name="T85" fmla="*/ 17 h 29"/>
                <a:gd name="T86" fmla="*/ 16 w 21"/>
                <a:gd name="T87" fmla="*/ 19 h 29"/>
                <a:gd name="T88" fmla="*/ 15 w 21"/>
                <a:gd name="T89" fmla="*/ 16 h 29"/>
                <a:gd name="T90" fmla="*/ 14 w 21"/>
                <a:gd name="T91" fmla="*/ 15 h 29"/>
                <a:gd name="T92" fmla="*/ 15 w 21"/>
                <a:gd name="T93" fmla="*/ 13 h 29"/>
                <a:gd name="T94" fmla="*/ 17 w 21"/>
                <a:gd name="T95" fmla="*/ 12 h 29"/>
                <a:gd name="T96" fmla="*/ 18 w 21"/>
                <a:gd name="T97" fmla="*/ 11 h 29"/>
                <a:gd name="T98" fmla="*/ 19 w 21"/>
                <a:gd name="T99" fmla="*/ 9 h 29"/>
                <a:gd name="T100" fmla="*/ 19 w 21"/>
                <a:gd name="T101" fmla="*/ 7 h 29"/>
                <a:gd name="T102" fmla="*/ 14 w 21"/>
                <a:gd name="T103" fmla="*/ 7 h 29"/>
                <a:gd name="T104" fmla="*/ 11 w 21"/>
                <a:gd name="T105" fmla="*/ 6 h 29"/>
                <a:gd name="T106" fmla="*/ 8 w 21"/>
                <a:gd name="T107" fmla="*/ 6 h 29"/>
                <a:gd name="T108" fmla="*/ 8 w 21"/>
                <a:gd name="T109" fmla="*/ 6 h 29"/>
                <a:gd name="T110" fmla="*/ 8 w 21"/>
                <a:gd name="T11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 h="29">
                  <a:moveTo>
                    <a:pt x="8" y="6"/>
                  </a:moveTo>
                  <a:cubicBezTo>
                    <a:pt x="8" y="5"/>
                    <a:pt x="8" y="4"/>
                    <a:pt x="8" y="2"/>
                  </a:cubicBezTo>
                  <a:cubicBezTo>
                    <a:pt x="8" y="2"/>
                    <a:pt x="8" y="1"/>
                    <a:pt x="8" y="1"/>
                  </a:cubicBezTo>
                  <a:cubicBezTo>
                    <a:pt x="7" y="1"/>
                    <a:pt x="8" y="1"/>
                    <a:pt x="7" y="1"/>
                  </a:cubicBezTo>
                  <a:cubicBezTo>
                    <a:pt x="7" y="2"/>
                    <a:pt x="7" y="2"/>
                    <a:pt x="6" y="2"/>
                  </a:cubicBezTo>
                  <a:cubicBezTo>
                    <a:pt x="5" y="2"/>
                    <a:pt x="5" y="1"/>
                    <a:pt x="5" y="1"/>
                  </a:cubicBezTo>
                  <a:cubicBezTo>
                    <a:pt x="4" y="0"/>
                    <a:pt x="4" y="1"/>
                    <a:pt x="3" y="0"/>
                  </a:cubicBezTo>
                  <a:cubicBezTo>
                    <a:pt x="2" y="0"/>
                    <a:pt x="2" y="0"/>
                    <a:pt x="1" y="1"/>
                  </a:cubicBezTo>
                  <a:cubicBezTo>
                    <a:pt x="1" y="1"/>
                    <a:pt x="0" y="3"/>
                    <a:pt x="0" y="3"/>
                  </a:cubicBezTo>
                  <a:cubicBezTo>
                    <a:pt x="1" y="4"/>
                    <a:pt x="1" y="3"/>
                    <a:pt x="1" y="4"/>
                  </a:cubicBezTo>
                  <a:cubicBezTo>
                    <a:pt x="2" y="4"/>
                    <a:pt x="2" y="5"/>
                    <a:pt x="3" y="5"/>
                  </a:cubicBezTo>
                  <a:cubicBezTo>
                    <a:pt x="3" y="5"/>
                    <a:pt x="3" y="5"/>
                    <a:pt x="3" y="5"/>
                  </a:cubicBezTo>
                  <a:cubicBezTo>
                    <a:pt x="4" y="5"/>
                    <a:pt x="4" y="6"/>
                    <a:pt x="4" y="6"/>
                  </a:cubicBezTo>
                  <a:cubicBezTo>
                    <a:pt x="3" y="7"/>
                    <a:pt x="2" y="7"/>
                    <a:pt x="1" y="8"/>
                  </a:cubicBezTo>
                  <a:cubicBezTo>
                    <a:pt x="0" y="9"/>
                    <a:pt x="0" y="10"/>
                    <a:pt x="1" y="11"/>
                  </a:cubicBezTo>
                  <a:cubicBezTo>
                    <a:pt x="2" y="11"/>
                    <a:pt x="4" y="12"/>
                    <a:pt x="4" y="13"/>
                  </a:cubicBezTo>
                  <a:cubicBezTo>
                    <a:pt x="4" y="14"/>
                    <a:pt x="2" y="14"/>
                    <a:pt x="2" y="15"/>
                  </a:cubicBezTo>
                  <a:cubicBezTo>
                    <a:pt x="2" y="16"/>
                    <a:pt x="3" y="17"/>
                    <a:pt x="4" y="18"/>
                  </a:cubicBezTo>
                  <a:cubicBezTo>
                    <a:pt x="4" y="19"/>
                    <a:pt x="4" y="20"/>
                    <a:pt x="4" y="22"/>
                  </a:cubicBezTo>
                  <a:cubicBezTo>
                    <a:pt x="4" y="22"/>
                    <a:pt x="4" y="23"/>
                    <a:pt x="5" y="24"/>
                  </a:cubicBezTo>
                  <a:cubicBezTo>
                    <a:pt x="5" y="25"/>
                    <a:pt x="4" y="26"/>
                    <a:pt x="5" y="26"/>
                  </a:cubicBezTo>
                  <a:cubicBezTo>
                    <a:pt x="5" y="28"/>
                    <a:pt x="5" y="25"/>
                    <a:pt x="6" y="25"/>
                  </a:cubicBezTo>
                  <a:cubicBezTo>
                    <a:pt x="6" y="26"/>
                    <a:pt x="6" y="27"/>
                    <a:pt x="7" y="26"/>
                  </a:cubicBezTo>
                  <a:cubicBezTo>
                    <a:pt x="7" y="26"/>
                    <a:pt x="7" y="25"/>
                    <a:pt x="7" y="25"/>
                  </a:cubicBezTo>
                  <a:cubicBezTo>
                    <a:pt x="8" y="25"/>
                    <a:pt x="7" y="26"/>
                    <a:pt x="8" y="25"/>
                  </a:cubicBezTo>
                  <a:cubicBezTo>
                    <a:pt x="8" y="25"/>
                    <a:pt x="8" y="25"/>
                    <a:pt x="9" y="25"/>
                  </a:cubicBezTo>
                  <a:cubicBezTo>
                    <a:pt x="9" y="25"/>
                    <a:pt x="10" y="25"/>
                    <a:pt x="11" y="25"/>
                  </a:cubicBezTo>
                  <a:cubicBezTo>
                    <a:pt x="11" y="25"/>
                    <a:pt x="11" y="24"/>
                    <a:pt x="12" y="24"/>
                  </a:cubicBezTo>
                  <a:cubicBezTo>
                    <a:pt x="12" y="24"/>
                    <a:pt x="13" y="24"/>
                    <a:pt x="13" y="23"/>
                  </a:cubicBezTo>
                  <a:cubicBezTo>
                    <a:pt x="13" y="23"/>
                    <a:pt x="12" y="22"/>
                    <a:pt x="12" y="21"/>
                  </a:cubicBezTo>
                  <a:cubicBezTo>
                    <a:pt x="13" y="23"/>
                    <a:pt x="13" y="21"/>
                    <a:pt x="14" y="21"/>
                  </a:cubicBezTo>
                  <a:cubicBezTo>
                    <a:pt x="16" y="21"/>
                    <a:pt x="14" y="22"/>
                    <a:pt x="15" y="23"/>
                  </a:cubicBezTo>
                  <a:cubicBezTo>
                    <a:pt x="15" y="23"/>
                    <a:pt x="16" y="23"/>
                    <a:pt x="16" y="23"/>
                  </a:cubicBezTo>
                  <a:cubicBezTo>
                    <a:pt x="17" y="24"/>
                    <a:pt x="17" y="24"/>
                    <a:pt x="17" y="25"/>
                  </a:cubicBezTo>
                  <a:cubicBezTo>
                    <a:pt x="17" y="25"/>
                    <a:pt x="17" y="26"/>
                    <a:pt x="17" y="26"/>
                  </a:cubicBezTo>
                  <a:cubicBezTo>
                    <a:pt x="17" y="27"/>
                    <a:pt x="17" y="28"/>
                    <a:pt x="18" y="28"/>
                  </a:cubicBezTo>
                  <a:cubicBezTo>
                    <a:pt x="18" y="29"/>
                    <a:pt x="20" y="28"/>
                    <a:pt x="20" y="28"/>
                  </a:cubicBezTo>
                  <a:cubicBezTo>
                    <a:pt x="21" y="28"/>
                    <a:pt x="20" y="26"/>
                    <a:pt x="20" y="25"/>
                  </a:cubicBezTo>
                  <a:cubicBezTo>
                    <a:pt x="20" y="24"/>
                    <a:pt x="20" y="24"/>
                    <a:pt x="20" y="23"/>
                  </a:cubicBezTo>
                  <a:cubicBezTo>
                    <a:pt x="20" y="23"/>
                    <a:pt x="20" y="23"/>
                    <a:pt x="20" y="22"/>
                  </a:cubicBezTo>
                  <a:cubicBezTo>
                    <a:pt x="20" y="21"/>
                    <a:pt x="19" y="19"/>
                    <a:pt x="19" y="18"/>
                  </a:cubicBezTo>
                  <a:cubicBezTo>
                    <a:pt x="19" y="18"/>
                    <a:pt x="19" y="16"/>
                    <a:pt x="19" y="15"/>
                  </a:cubicBezTo>
                  <a:cubicBezTo>
                    <a:pt x="18" y="14"/>
                    <a:pt x="17" y="16"/>
                    <a:pt x="17" y="17"/>
                  </a:cubicBezTo>
                  <a:cubicBezTo>
                    <a:pt x="17" y="18"/>
                    <a:pt x="17" y="19"/>
                    <a:pt x="16" y="19"/>
                  </a:cubicBezTo>
                  <a:cubicBezTo>
                    <a:pt x="15" y="19"/>
                    <a:pt x="15" y="17"/>
                    <a:pt x="15" y="16"/>
                  </a:cubicBezTo>
                  <a:cubicBezTo>
                    <a:pt x="14" y="16"/>
                    <a:pt x="14" y="16"/>
                    <a:pt x="14" y="15"/>
                  </a:cubicBezTo>
                  <a:cubicBezTo>
                    <a:pt x="14" y="14"/>
                    <a:pt x="15" y="13"/>
                    <a:pt x="15" y="13"/>
                  </a:cubicBezTo>
                  <a:cubicBezTo>
                    <a:pt x="16" y="13"/>
                    <a:pt x="16" y="13"/>
                    <a:pt x="17" y="12"/>
                  </a:cubicBezTo>
                  <a:cubicBezTo>
                    <a:pt x="18" y="12"/>
                    <a:pt x="18" y="12"/>
                    <a:pt x="18" y="11"/>
                  </a:cubicBezTo>
                  <a:cubicBezTo>
                    <a:pt x="18" y="10"/>
                    <a:pt x="19" y="10"/>
                    <a:pt x="19" y="9"/>
                  </a:cubicBezTo>
                  <a:cubicBezTo>
                    <a:pt x="20" y="8"/>
                    <a:pt x="20" y="8"/>
                    <a:pt x="19" y="7"/>
                  </a:cubicBezTo>
                  <a:cubicBezTo>
                    <a:pt x="17" y="7"/>
                    <a:pt x="16" y="7"/>
                    <a:pt x="14" y="7"/>
                  </a:cubicBezTo>
                  <a:cubicBezTo>
                    <a:pt x="13" y="7"/>
                    <a:pt x="12" y="7"/>
                    <a:pt x="11" y="6"/>
                  </a:cubicBezTo>
                  <a:cubicBezTo>
                    <a:pt x="10" y="6"/>
                    <a:pt x="8" y="6"/>
                    <a:pt x="8" y="6"/>
                  </a:cubicBezTo>
                  <a:cubicBezTo>
                    <a:pt x="8" y="6"/>
                    <a:pt x="8" y="6"/>
                    <a:pt x="8" y="6"/>
                  </a:cubicBezTo>
                  <a:cubicBezTo>
                    <a:pt x="8" y="6"/>
                    <a:pt x="8" y="6"/>
                    <a:pt x="8" y="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7" name="Freeform 91">
              <a:extLst>
                <a:ext uri="{FF2B5EF4-FFF2-40B4-BE49-F238E27FC236}">
                  <a16:creationId xmlns:a16="http://schemas.microsoft.com/office/drawing/2014/main" id="{9B4188E9-BC7D-654A-B4C8-879C06DB1B6C}"/>
                </a:ext>
              </a:extLst>
            </p:cNvPr>
            <p:cNvSpPr>
              <a:spLocks/>
            </p:cNvSpPr>
            <p:nvPr/>
          </p:nvSpPr>
          <p:spPr bwMode="auto">
            <a:xfrm>
              <a:off x="6477358" y="2504871"/>
              <a:ext cx="4763" cy="4763"/>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1"/>
                    <a:pt x="1" y="1"/>
                  </a:cubicBezTo>
                  <a:cubicBezTo>
                    <a:pt x="1" y="0"/>
                    <a:pt x="1"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8" name="Freeform 92">
              <a:extLst>
                <a:ext uri="{FF2B5EF4-FFF2-40B4-BE49-F238E27FC236}">
                  <a16:creationId xmlns:a16="http://schemas.microsoft.com/office/drawing/2014/main" id="{22DD44AC-23CF-CF43-A331-5175ABAA9C71}"/>
                </a:ext>
              </a:extLst>
            </p:cNvPr>
            <p:cNvSpPr>
              <a:spLocks/>
            </p:cNvSpPr>
            <p:nvPr/>
          </p:nvSpPr>
          <p:spPr bwMode="auto">
            <a:xfrm>
              <a:off x="6450370" y="243660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09" name="Freeform 93">
              <a:extLst>
                <a:ext uri="{FF2B5EF4-FFF2-40B4-BE49-F238E27FC236}">
                  <a16:creationId xmlns:a16="http://schemas.microsoft.com/office/drawing/2014/main" id="{7DA53FE7-B87D-194A-BC35-1E9BD705AE2B}"/>
                </a:ext>
              </a:extLst>
            </p:cNvPr>
            <p:cNvSpPr>
              <a:spLocks/>
            </p:cNvSpPr>
            <p:nvPr/>
          </p:nvSpPr>
          <p:spPr bwMode="auto">
            <a:xfrm>
              <a:off x="6450370" y="243660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0" name="Freeform 94">
              <a:extLst>
                <a:ext uri="{FF2B5EF4-FFF2-40B4-BE49-F238E27FC236}">
                  <a16:creationId xmlns:a16="http://schemas.microsoft.com/office/drawing/2014/main" id="{D44117C9-7D21-AF47-9663-CCA679042102}"/>
                </a:ext>
              </a:extLst>
            </p:cNvPr>
            <p:cNvSpPr>
              <a:spLocks/>
            </p:cNvSpPr>
            <p:nvPr/>
          </p:nvSpPr>
          <p:spPr bwMode="auto">
            <a:xfrm>
              <a:off x="6002691" y="2166731"/>
              <a:ext cx="604843" cy="706443"/>
            </a:xfrm>
            <a:custGeom>
              <a:avLst/>
              <a:gdLst>
                <a:gd name="T0" fmla="*/ 127 w 131"/>
                <a:gd name="T1" fmla="*/ 39 h 154"/>
                <a:gd name="T2" fmla="*/ 125 w 131"/>
                <a:gd name="T3" fmla="*/ 35 h 154"/>
                <a:gd name="T4" fmla="*/ 114 w 131"/>
                <a:gd name="T5" fmla="*/ 40 h 154"/>
                <a:gd name="T6" fmla="*/ 110 w 131"/>
                <a:gd name="T7" fmla="*/ 44 h 154"/>
                <a:gd name="T8" fmla="*/ 104 w 131"/>
                <a:gd name="T9" fmla="*/ 50 h 154"/>
                <a:gd name="T10" fmla="*/ 93 w 131"/>
                <a:gd name="T11" fmla="*/ 49 h 154"/>
                <a:gd name="T12" fmla="*/ 89 w 131"/>
                <a:gd name="T13" fmla="*/ 52 h 154"/>
                <a:gd name="T14" fmla="*/ 75 w 131"/>
                <a:gd name="T15" fmla="*/ 50 h 154"/>
                <a:gd name="T16" fmla="*/ 61 w 131"/>
                <a:gd name="T17" fmla="*/ 45 h 154"/>
                <a:gd name="T18" fmla="*/ 54 w 131"/>
                <a:gd name="T19" fmla="*/ 36 h 154"/>
                <a:gd name="T20" fmla="*/ 56 w 131"/>
                <a:gd name="T21" fmla="*/ 30 h 154"/>
                <a:gd name="T22" fmla="*/ 50 w 131"/>
                <a:gd name="T23" fmla="*/ 26 h 154"/>
                <a:gd name="T24" fmla="*/ 46 w 131"/>
                <a:gd name="T25" fmla="*/ 18 h 154"/>
                <a:gd name="T26" fmla="*/ 48 w 131"/>
                <a:gd name="T27" fmla="*/ 10 h 154"/>
                <a:gd name="T28" fmla="*/ 44 w 131"/>
                <a:gd name="T29" fmla="*/ 1 h 154"/>
                <a:gd name="T30" fmla="*/ 38 w 131"/>
                <a:gd name="T31" fmla="*/ 4 h 154"/>
                <a:gd name="T32" fmla="*/ 29 w 131"/>
                <a:gd name="T33" fmla="*/ 5 h 154"/>
                <a:gd name="T34" fmla="*/ 27 w 131"/>
                <a:gd name="T35" fmla="*/ 9 h 154"/>
                <a:gd name="T36" fmla="*/ 30 w 131"/>
                <a:gd name="T37" fmla="*/ 17 h 154"/>
                <a:gd name="T38" fmla="*/ 29 w 131"/>
                <a:gd name="T39" fmla="*/ 24 h 154"/>
                <a:gd name="T40" fmla="*/ 26 w 131"/>
                <a:gd name="T41" fmla="*/ 32 h 154"/>
                <a:gd name="T42" fmla="*/ 17 w 131"/>
                <a:gd name="T43" fmla="*/ 43 h 154"/>
                <a:gd name="T44" fmla="*/ 12 w 131"/>
                <a:gd name="T45" fmla="*/ 45 h 154"/>
                <a:gd name="T46" fmla="*/ 7 w 131"/>
                <a:gd name="T47" fmla="*/ 48 h 154"/>
                <a:gd name="T48" fmla="*/ 11 w 131"/>
                <a:gd name="T49" fmla="*/ 57 h 154"/>
                <a:gd name="T50" fmla="*/ 11 w 131"/>
                <a:gd name="T51" fmla="*/ 65 h 154"/>
                <a:gd name="T52" fmla="*/ 3 w 131"/>
                <a:gd name="T53" fmla="*/ 65 h 154"/>
                <a:gd name="T54" fmla="*/ 4 w 131"/>
                <a:gd name="T55" fmla="*/ 73 h 154"/>
                <a:gd name="T56" fmla="*/ 6 w 131"/>
                <a:gd name="T57" fmla="*/ 76 h 154"/>
                <a:gd name="T58" fmla="*/ 10 w 131"/>
                <a:gd name="T59" fmla="*/ 83 h 154"/>
                <a:gd name="T60" fmla="*/ 18 w 131"/>
                <a:gd name="T61" fmla="*/ 79 h 154"/>
                <a:gd name="T62" fmla="*/ 20 w 131"/>
                <a:gd name="T63" fmla="*/ 79 h 154"/>
                <a:gd name="T64" fmla="*/ 21 w 131"/>
                <a:gd name="T65" fmla="*/ 90 h 154"/>
                <a:gd name="T66" fmla="*/ 25 w 131"/>
                <a:gd name="T67" fmla="*/ 112 h 154"/>
                <a:gd name="T68" fmla="*/ 32 w 131"/>
                <a:gd name="T69" fmla="*/ 133 h 154"/>
                <a:gd name="T70" fmla="*/ 37 w 131"/>
                <a:gd name="T71" fmla="*/ 146 h 154"/>
                <a:gd name="T72" fmla="*/ 43 w 131"/>
                <a:gd name="T73" fmla="*/ 153 h 154"/>
                <a:gd name="T74" fmla="*/ 49 w 131"/>
                <a:gd name="T75" fmla="*/ 144 h 154"/>
                <a:gd name="T76" fmla="*/ 55 w 131"/>
                <a:gd name="T77" fmla="*/ 128 h 154"/>
                <a:gd name="T78" fmla="*/ 54 w 131"/>
                <a:gd name="T79" fmla="*/ 119 h 154"/>
                <a:gd name="T80" fmla="*/ 58 w 131"/>
                <a:gd name="T81" fmla="*/ 111 h 154"/>
                <a:gd name="T82" fmla="*/ 69 w 131"/>
                <a:gd name="T83" fmla="*/ 100 h 154"/>
                <a:gd name="T84" fmla="*/ 83 w 131"/>
                <a:gd name="T85" fmla="*/ 87 h 154"/>
                <a:gd name="T86" fmla="*/ 88 w 131"/>
                <a:gd name="T87" fmla="*/ 80 h 154"/>
                <a:gd name="T88" fmla="*/ 92 w 131"/>
                <a:gd name="T89" fmla="*/ 80 h 154"/>
                <a:gd name="T90" fmla="*/ 93 w 131"/>
                <a:gd name="T91" fmla="*/ 66 h 154"/>
                <a:gd name="T92" fmla="*/ 91 w 131"/>
                <a:gd name="T93" fmla="*/ 57 h 154"/>
                <a:gd name="T94" fmla="*/ 93 w 131"/>
                <a:gd name="T95" fmla="*/ 53 h 154"/>
                <a:gd name="T96" fmla="*/ 97 w 131"/>
                <a:gd name="T97" fmla="*/ 59 h 154"/>
                <a:gd name="T98" fmla="*/ 108 w 131"/>
                <a:gd name="T99" fmla="*/ 63 h 154"/>
                <a:gd name="T100" fmla="*/ 103 w 131"/>
                <a:gd name="T101" fmla="*/ 69 h 154"/>
                <a:gd name="T102" fmla="*/ 108 w 131"/>
                <a:gd name="T103" fmla="*/ 68 h 154"/>
                <a:gd name="T104" fmla="*/ 110 w 131"/>
                <a:gd name="T105" fmla="*/ 79 h 154"/>
                <a:gd name="T106" fmla="*/ 112 w 131"/>
                <a:gd name="T107" fmla="*/ 71 h 154"/>
                <a:gd name="T108" fmla="*/ 120 w 131"/>
                <a:gd name="T109" fmla="*/ 58 h 154"/>
                <a:gd name="T110" fmla="*/ 124 w 131"/>
                <a:gd name="T111" fmla="*/ 50 h 154"/>
                <a:gd name="T112" fmla="*/ 130 w 131"/>
                <a:gd name="T113" fmla="*/ 4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1" h="154">
                  <a:moveTo>
                    <a:pt x="130" y="43"/>
                  </a:moveTo>
                  <a:cubicBezTo>
                    <a:pt x="130" y="42"/>
                    <a:pt x="129" y="42"/>
                    <a:pt x="128" y="42"/>
                  </a:cubicBezTo>
                  <a:cubicBezTo>
                    <a:pt x="128" y="42"/>
                    <a:pt x="127" y="41"/>
                    <a:pt x="126" y="41"/>
                  </a:cubicBezTo>
                  <a:cubicBezTo>
                    <a:pt x="126" y="41"/>
                    <a:pt x="127" y="40"/>
                    <a:pt x="127" y="40"/>
                  </a:cubicBezTo>
                  <a:cubicBezTo>
                    <a:pt x="127" y="40"/>
                    <a:pt x="127" y="39"/>
                    <a:pt x="127" y="39"/>
                  </a:cubicBezTo>
                  <a:cubicBezTo>
                    <a:pt x="127" y="39"/>
                    <a:pt x="126" y="39"/>
                    <a:pt x="126" y="39"/>
                  </a:cubicBezTo>
                  <a:cubicBezTo>
                    <a:pt x="126" y="38"/>
                    <a:pt x="126" y="38"/>
                    <a:pt x="126" y="38"/>
                  </a:cubicBezTo>
                  <a:cubicBezTo>
                    <a:pt x="126" y="37"/>
                    <a:pt x="126" y="37"/>
                    <a:pt x="126" y="37"/>
                  </a:cubicBezTo>
                  <a:cubicBezTo>
                    <a:pt x="126" y="37"/>
                    <a:pt x="126" y="36"/>
                    <a:pt x="126" y="36"/>
                  </a:cubicBezTo>
                  <a:cubicBezTo>
                    <a:pt x="125" y="36"/>
                    <a:pt x="125" y="36"/>
                    <a:pt x="125" y="35"/>
                  </a:cubicBezTo>
                  <a:cubicBezTo>
                    <a:pt x="124" y="35"/>
                    <a:pt x="124" y="36"/>
                    <a:pt x="123" y="36"/>
                  </a:cubicBezTo>
                  <a:cubicBezTo>
                    <a:pt x="123" y="37"/>
                    <a:pt x="121" y="38"/>
                    <a:pt x="119" y="37"/>
                  </a:cubicBezTo>
                  <a:cubicBezTo>
                    <a:pt x="119" y="37"/>
                    <a:pt x="119" y="36"/>
                    <a:pt x="118" y="37"/>
                  </a:cubicBezTo>
                  <a:cubicBezTo>
                    <a:pt x="117" y="37"/>
                    <a:pt x="117" y="38"/>
                    <a:pt x="116" y="39"/>
                  </a:cubicBezTo>
                  <a:cubicBezTo>
                    <a:pt x="115" y="40"/>
                    <a:pt x="115" y="40"/>
                    <a:pt x="114" y="40"/>
                  </a:cubicBezTo>
                  <a:cubicBezTo>
                    <a:pt x="113" y="40"/>
                    <a:pt x="113" y="40"/>
                    <a:pt x="112" y="41"/>
                  </a:cubicBezTo>
                  <a:cubicBezTo>
                    <a:pt x="112" y="41"/>
                    <a:pt x="112" y="41"/>
                    <a:pt x="112" y="42"/>
                  </a:cubicBezTo>
                  <a:cubicBezTo>
                    <a:pt x="112" y="42"/>
                    <a:pt x="111" y="42"/>
                    <a:pt x="111" y="42"/>
                  </a:cubicBezTo>
                  <a:cubicBezTo>
                    <a:pt x="110" y="43"/>
                    <a:pt x="110" y="42"/>
                    <a:pt x="110" y="43"/>
                  </a:cubicBezTo>
                  <a:cubicBezTo>
                    <a:pt x="110" y="43"/>
                    <a:pt x="110" y="44"/>
                    <a:pt x="110" y="44"/>
                  </a:cubicBezTo>
                  <a:cubicBezTo>
                    <a:pt x="109" y="45"/>
                    <a:pt x="107" y="45"/>
                    <a:pt x="106" y="45"/>
                  </a:cubicBezTo>
                  <a:cubicBezTo>
                    <a:pt x="105" y="45"/>
                    <a:pt x="105" y="45"/>
                    <a:pt x="105" y="46"/>
                  </a:cubicBezTo>
                  <a:cubicBezTo>
                    <a:pt x="105" y="48"/>
                    <a:pt x="107" y="48"/>
                    <a:pt x="107" y="50"/>
                  </a:cubicBezTo>
                  <a:cubicBezTo>
                    <a:pt x="107" y="50"/>
                    <a:pt x="106" y="50"/>
                    <a:pt x="106" y="50"/>
                  </a:cubicBezTo>
                  <a:cubicBezTo>
                    <a:pt x="105" y="50"/>
                    <a:pt x="105" y="50"/>
                    <a:pt x="104" y="50"/>
                  </a:cubicBezTo>
                  <a:cubicBezTo>
                    <a:pt x="103" y="51"/>
                    <a:pt x="103" y="51"/>
                    <a:pt x="102" y="51"/>
                  </a:cubicBezTo>
                  <a:cubicBezTo>
                    <a:pt x="101" y="51"/>
                    <a:pt x="100" y="50"/>
                    <a:pt x="100" y="50"/>
                  </a:cubicBezTo>
                  <a:cubicBezTo>
                    <a:pt x="99" y="50"/>
                    <a:pt x="99" y="51"/>
                    <a:pt x="98" y="51"/>
                  </a:cubicBezTo>
                  <a:cubicBezTo>
                    <a:pt x="97" y="51"/>
                    <a:pt x="97" y="51"/>
                    <a:pt x="96" y="51"/>
                  </a:cubicBezTo>
                  <a:cubicBezTo>
                    <a:pt x="95" y="50"/>
                    <a:pt x="93" y="50"/>
                    <a:pt x="93" y="49"/>
                  </a:cubicBezTo>
                  <a:cubicBezTo>
                    <a:pt x="92" y="48"/>
                    <a:pt x="93" y="47"/>
                    <a:pt x="93" y="46"/>
                  </a:cubicBezTo>
                  <a:cubicBezTo>
                    <a:pt x="93" y="45"/>
                    <a:pt x="93" y="44"/>
                    <a:pt x="92" y="43"/>
                  </a:cubicBezTo>
                  <a:cubicBezTo>
                    <a:pt x="91" y="43"/>
                    <a:pt x="90" y="44"/>
                    <a:pt x="89" y="44"/>
                  </a:cubicBezTo>
                  <a:cubicBezTo>
                    <a:pt x="91" y="44"/>
                    <a:pt x="89" y="48"/>
                    <a:pt x="89" y="49"/>
                  </a:cubicBezTo>
                  <a:cubicBezTo>
                    <a:pt x="89" y="50"/>
                    <a:pt x="90" y="51"/>
                    <a:pt x="89" y="52"/>
                  </a:cubicBezTo>
                  <a:cubicBezTo>
                    <a:pt x="89" y="53"/>
                    <a:pt x="88" y="53"/>
                    <a:pt x="87" y="53"/>
                  </a:cubicBezTo>
                  <a:cubicBezTo>
                    <a:pt x="86" y="53"/>
                    <a:pt x="85" y="54"/>
                    <a:pt x="84" y="54"/>
                  </a:cubicBezTo>
                  <a:cubicBezTo>
                    <a:pt x="83" y="54"/>
                    <a:pt x="82" y="53"/>
                    <a:pt x="81" y="52"/>
                  </a:cubicBezTo>
                  <a:cubicBezTo>
                    <a:pt x="80" y="51"/>
                    <a:pt x="79" y="51"/>
                    <a:pt x="78" y="51"/>
                  </a:cubicBezTo>
                  <a:cubicBezTo>
                    <a:pt x="77" y="51"/>
                    <a:pt x="76" y="51"/>
                    <a:pt x="75" y="50"/>
                  </a:cubicBezTo>
                  <a:cubicBezTo>
                    <a:pt x="75" y="49"/>
                    <a:pt x="74" y="48"/>
                    <a:pt x="73" y="47"/>
                  </a:cubicBezTo>
                  <a:cubicBezTo>
                    <a:pt x="73" y="47"/>
                    <a:pt x="71" y="47"/>
                    <a:pt x="71" y="47"/>
                  </a:cubicBezTo>
                  <a:cubicBezTo>
                    <a:pt x="69" y="47"/>
                    <a:pt x="68" y="47"/>
                    <a:pt x="67" y="47"/>
                  </a:cubicBezTo>
                  <a:cubicBezTo>
                    <a:pt x="66" y="47"/>
                    <a:pt x="65" y="46"/>
                    <a:pt x="64" y="46"/>
                  </a:cubicBezTo>
                  <a:cubicBezTo>
                    <a:pt x="63" y="45"/>
                    <a:pt x="62" y="46"/>
                    <a:pt x="61" y="45"/>
                  </a:cubicBezTo>
                  <a:cubicBezTo>
                    <a:pt x="60" y="45"/>
                    <a:pt x="60" y="44"/>
                    <a:pt x="59" y="43"/>
                  </a:cubicBezTo>
                  <a:cubicBezTo>
                    <a:pt x="58" y="42"/>
                    <a:pt x="57" y="40"/>
                    <a:pt x="56" y="40"/>
                  </a:cubicBezTo>
                  <a:cubicBezTo>
                    <a:pt x="55" y="40"/>
                    <a:pt x="54" y="40"/>
                    <a:pt x="53" y="39"/>
                  </a:cubicBezTo>
                  <a:cubicBezTo>
                    <a:pt x="53" y="38"/>
                    <a:pt x="54" y="38"/>
                    <a:pt x="54" y="38"/>
                  </a:cubicBezTo>
                  <a:cubicBezTo>
                    <a:pt x="54" y="37"/>
                    <a:pt x="54" y="37"/>
                    <a:pt x="54" y="36"/>
                  </a:cubicBezTo>
                  <a:cubicBezTo>
                    <a:pt x="54" y="35"/>
                    <a:pt x="54" y="35"/>
                    <a:pt x="54" y="34"/>
                  </a:cubicBezTo>
                  <a:cubicBezTo>
                    <a:pt x="55" y="33"/>
                    <a:pt x="55" y="33"/>
                    <a:pt x="56" y="32"/>
                  </a:cubicBezTo>
                  <a:cubicBezTo>
                    <a:pt x="56" y="32"/>
                    <a:pt x="57" y="31"/>
                    <a:pt x="58" y="31"/>
                  </a:cubicBezTo>
                  <a:cubicBezTo>
                    <a:pt x="58" y="31"/>
                    <a:pt x="57" y="31"/>
                    <a:pt x="57" y="31"/>
                  </a:cubicBezTo>
                  <a:cubicBezTo>
                    <a:pt x="58" y="31"/>
                    <a:pt x="56" y="30"/>
                    <a:pt x="56" y="30"/>
                  </a:cubicBezTo>
                  <a:cubicBezTo>
                    <a:pt x="55" y="29"/>
                    <a:pt x="55" y="30"/>
                    <a:pt x="54" y="29"/>
                  </a:cubicBezTo>
                  <a:cubicBezTo>
                    <a:pt x="54" y="29"/>
                    <a:pt x="54" y="28"/>
                    <a:pt x="54" y="28"/>
                  </a:cubicBezTo>
                  <a:cubicBezTo>
                    <a:pt x="53" y="28"/>
                    <a:pt x="53" y="28"/>
                    <a:pt x="52" y="27"/>
                  </a:cubicBezTo>
                  <a:cubicBezTo>
                    <a:pt x="52" y="27"/>
                    <a:pt x="52" y="27"/>
                    <a:pt x="52" y="27"/>
                  </a:cubicBezTo>
                  <a:cubicBezTo>
                    <a:pt x="51" y="27"/>
                    <a:pt x="51" y="27"/>
                    <a:pt x="50" y="26"/>
                  </a:cubicBezTo>
                  <a:cubicBezTo>
                    <a:pt x="50" y="26"/>
                    <a:pt x="50" y="26"/>
                    <a:pt x="50" y="25"/>
                  </a:cubicBezTo>
                  <a:cubicBezTo>
                    <a:pt x="49" y="24"/>
                    <a:pt x="49" y="25"/>
                    <a:pt x="48" y="25"/>
                  </a:cubicBezTo>
                  <a:cubicBezTo>
                    <a:pt x="47" y="24"/>
                    <a:pt x="48" y="23"/>
                    <a:pt x="47" y="22"/>
                  </a:cubicBezTo>
                  <a:cubicBezTo>
                    <a:pt x="47" y="21"/>
                    <a:pt x="47" y="20"/>
                    <a:pt x="47" y="20"/>
                  </a:cubicBezTo>
                  <a:cubicBezTo>
                    <a:pt x="47" y="19"/>
                    <a:pt x="46" y="19"/>
                    <a:pt x="46" y="18"/>
                  </a:cubicBezTo>
                  <a:cubicBezTo>
                    <a:pt x="47" y="17"/>
                    <a:pt x="48" y="18"/>
                    <a:pt x="48" y="19"/>
                  </a:cubicBezTo>
                  <a:cubicBezTo>
                    <a:pt x="49" y="19"/>
                    <a:pt x="50" y="18"/>
                    <a:pt x="51" y="18"/>
                  </a:cubicBezTo>
                  <a:cubicBezTo>
                    <a:pt x="51" y="17"/>
                    <a:pt x="50" y="15"/>
                    <a:pt x="50" y="14"/>
                  </a:cubicBezTo>
                  <a:cubicBezTo>
                    <a:pt x="49" y="13"/>
                    <a:pt x="48" y="13"/>
                    <a:pt x="48" y="12"/>
                  </a:cubicBezTo>
                  <a:cubicBezTo>
                    <a:pt x="48" y="11"/>
                    <a:pt x="48" y="10"/>
                    <a:pt x="48" y="10"/>
                  </a:cubicBezTo>
                  <a:cubicBezTo>
                    <a:pt x="48" y="9"/>
                    <a:pt x="48" y="9"/>
                    <a:pt x="48" y="8"/>
                  </a:cubicBezTo>
                  <a:cubicBezTo>
                    <a:pt x="48" y="7"/>
                    <a:pt x="47" y="6"/>
                    <a:pt x="46" y="6"/>
                  </a:cubicBezTo>
                  <a:cubicBezTo>
                    <a:pt x="45" y="5"/>
                    <a:pt x="45" y="5"/>
                    <a:pt x="45" y="4"/>
                  </a:cubicBezTo>
                  <a:cubicBezTo>
                    <a:pt x="45" y="3"/>
                    <a:pt x="44" y="3"/>
                    <a:pt x="44" y="3"/>
                  </a:cubicBezTo>
                  <a:cubicBezTo>
                    <a:pt x="44" y="2"/>
                    <a:pt x="44" y="1"/>
                    <a:pt x="44" y="1"/>
                  </a:cubicBezTo>
                  <a:cubicBezTo>
                    <a:pt x="44" y="0"/>
                    <a:pt x="42" y="0"/>
                    <a:pt x="42" y="1"/>
                  </a:cubicBezTo>
                  <a:cubicBezTo>
                    <a:pt x="42" y="1"/>
                    <a:pt x="42" y="1"/>
                    <a:pt x="41" y="2"/>
                  </a:cubicBezTo>
                  <a:cubicBezTo>
                    <a:pt x="41" y="2"/>
                    <a:pt x="40" y="2"/>
                    <a:pt x="40" y="2"/>
                  </a:cubicBezTo>
                  <a:cubicBezTo>
                    <a:pt x="39" y="2"/>
                    <a:pt x="40" y="4"/>
                    <a:pt x="39" y="5"/>
                  </a:cubicBezTo>
                  <a:cubicBezTo>
                    <a:pt x="38" y="5"/>
                    <a:pt x="38" y="4"/>
                    <a:pt x="38" y="4"/>
                  </a:cubicBezTo>
                  <a:cubicBezTo>
                    <a:pt x="37" y="4"/>
                    <a:pt x="37" y="5"/>
                    <a:pt x="37" y="5"/>
                  </a:cubicBezTo>
                  <a:cubicBezTo>
                    <a:pt x="36" y="5"/>
                    <a:pt x="35" y="6"/>
                    <a:pt x="34" y="6"/>
                  </a:cubicBezTo>
                  <a:cubicBezTo>
                    <a:pt x="33" y="6"/>
                    <a:pt x="32" y="5"/>
                    <a:pt x="32" y="5"/>
                  </a:cubicBezTo>
                  <a:cubicBezTo>
                    <a:pt x="31" y="5"/>
                    <a:pt x="31" y="5"/>
                    <a:pt x="30" y="5"/>
                  </a:cubicBezTo>
                  <a:cubicBezTo>
                    <a:pt x="30" y="5"/>
                    <a:pt x="29" y="5"/>
                    <a:pt x="29" y="5"/>
                  </a:cubicBezTo>
                  <a:cubicBezTo>
                    <a:pt x="28" y="5"/>
                    <a:pt x="27" y="5"/>
                    <a:pt x="26" y="6"/>
                  </a:cubicBezTo>
                  <a:cubicBezTo>
                    <a:pt x="26" y="7"/>
                    <a:pt x="26" y="7"/>
                    <a:pt x="26" y="7"/>
                  </a:cubicBezTo>
                  <a:cubicBezTo>
                    <a:pt x="26" y="8"/>
                    <a:pt x="27" y="7"/>
                    <a:pt x="27" y="8"/>
                  </a:cubicBezTo>
                  <a:cubicBezTo>
                    <a:pt x="27" y="8"/>
                    <a:pt x="26" y="9"/>
                    <a:pt x="26" y="9"/>
                  </a:cubicBezTo>
                  <a:cubicBezTo>
                    <a:pt x="27" y="9"/>
                    <a:pt x="27" y="9"/>
                    <a:pt x="27" y="9"/>
                  </a:cubicBezTo>
                  <a:cubicBezTo>
                    <a:pt x="28" y="10"/>
                    <a:pt x="26" y="10"/>
                    <a:pt x="26" y="11"/>
                  </a:cubicBezTo>
                  <a:cubicBezTo>
                    <a:pt x="26" y="11"/>
                    <a:pt x="27" y="12"/>
                    <a:pt x="27" y="12"/>
                  </a:cubicBezTo>
                  <a:cubicBezTo>
                    <a:pt x="27" y="13"/>
                    <a:pt x="27" y="13"/>
                    <a:pt x="27" y="14"/>
                  </a:cubicBezTo>
                  <a:cubicBezTo>
                    <a:pt x="27" y="15"/>
                    <a:pt x="28" y="15"/>
                    <a:pt x="29" y="15"/>
                  </a:cubicBezTo>
                  <a:cubicBezTo>
                    <a:pt x="29" y="16"/>
                    <a:pt x="29" y="17"/>
                    <a:pt x="30" y="17"/>
                  </a:cubicBezTo>
                  <a:cubicBezTo>
                    <a:pt x="30" y="18"/>
                    <a:pt x="30" y="18"/>
                    <a:pt x="31" y="18"/>
                  </a:cubicBezTo>
                  <a:cubicBezTo>
                    <a:pt x="31" y="18"/>
                    <a:pt x="33" y="19"/>
                    <a:pt x="32" y="20"/>
                  </a:cubicBezTo>
                  <a:cubicBezTo>
                    <a:pt x="32" y="21"/>
                    <a:pt x="31" y="20"/>
                    <a:pt x="30" y="20"/>
                  </a:cubicBezTo>
                  <a:cubicBezTo>
                    <a:pt x="29" y="20"/>
                    <a:pt x="29" y="21"/>
                    <a:pt x="29" y="21"/>
                  </a:cubicBezTo>
                  <a:cubicBezTo>
                    <a:pt x="28" y="22"/>
                    <a:pt x="29" y="22"/>
                    <a:pt x="29" y="24"/>
                  </a:cubicBezTo>
                  <a:cubicBezTo>
                    <a:pt x="29" y="24"/>
                    <a:pt x="29" y="25"/>
                    <a:pt x="29" y="26"/>
                  </a:cubicBezTo>
                  <a:cubicBezTo>
                    <a:pt x="29" y="26"/>
                    <a:pt x="29" y="27"/>
                    <a:pt x="29" y="27"/>
                  </a:cubicBezTo>
                  <a:cubicBezTo>
                    <a:pt x="29" y="28"/>
                    <a:pt x="28" y="28"/>
                    <a:pt x="27" y="28"/>
                  </a:cubicBezTo>
                  <a:cubicBezTo>
                    <a:pt x="27" y="28"/>
                    <a:pt x="27" y="29"/>
                    <a:pt x="27" y="29"/>
                  </a:cubicBezTo>
                  <a:cubicBezTo>
                    <a:pt x="26" y="30"/>
                    <a:pt x="26" y="31"/>
                    <a:pt x="26" y="32"/>
                  </a:cubicBezTo>
                  <a:cubicBezTo>
                    <a:pt x="25" y="33"/>
                    <a:pt x="24" y="33"/>
                    <a:pt x="24" y="33"/>
                  </a:cubicBezTo>
                  <a:cubicBezTo>
                    <a:pt x="23" y="34"/>
                    <a:pt x="23" y="34"/>
                    <a:pt x="23" y="35"/>
                  </a:cubicBezTo>
                  <a:cubicBezTo>
                    <a:pt x="22" y="36"/>
                    <a:pt x="21" y="38"/>
                    <a:pt x="20" y="39"/>
                  </a:cubicBezTo>
                  <a:cubicBezTo>
                    <a:pt x="19" y="40"/>
                    <a:pt x="19" y="40"/>
                    <a:pt x="18" y="41"/>
                  </a:cubicBezTo>
                  <a:cubicBezTo>
                    <a:pt x="18" y="41"/>
                    <a:pt x="18" y="42"/>
                    <a:pt x="17" y="43"/>
                  </a:cubicBezTo>
                  <a:cubicBezTo>
                    <a:pt x="17" y="43"/>
                    <a:pt x="17" y="44"/>
                    <a:pt x="16" y="44"/>
                  </a:cubicBezTo>
                  <a:cubicBezTo>
                    <a:pt x="16" y="45"/>
                    <a:pt x="16" y="45"/>
                    <a:pt x="16" y="45"/>
                  </a:cubicBezTo>
                  <a:cubicBezTo>
                    <a:pt x="15" y="45"/>
                    <a:pt x="15" y="44"/>
                    <a:pt x="15" y="44"/>
                  </a:cubicBezTo>
                  <a:cubicBezTo>
                    <a:pt x="14" y="44"/>
                    <a:pt x="14" y="45"/>
                    <a:pt x="14" y="45"/>
                  </a:cubicBezTo>
                  <a:cubicBezTo>
                    <a:pt x="13" y="45"/>
                    <a:pt x="12" y="45"/>
                    <a:pt x="12" y="45"/>
                  </a:cubicBezTo>
                  <a:cubicBezTo>
                    <a:pt x="12" y="44"/>
                    <a:pt x="11" y="42"/>
                    <a:pt x="10" y="43"/>
                  </a:cubicBezTo>
                  <a:cubicBezTo>
                    <a:pt x="10" y="44"/>
                    <a:pt x="9" y="44"/>
                    <a:pt x="9" y="45"/>
                  </a:cubicBezTo>
                  <a:cubicBezTo>
                    <a:pt x="8" y="46"/>
                    <a:pt x="9" y="46"/>
                    <a:pt x="8" y="47"/>
                  </a:cubicBezTo>
                  <a:cubicBezTo>
                    <a:pt x="8" y="47"/>
                    <a:pt x="8" y="47"/>
                    <a:pt x="8" y="47"/>
                  </a:cubicBezTo>
                  <a:cubicBezTo>
                    <a:pt x="8" y="48"/>
                    <a:pt x="8" y="47"/>
                    <a:pt x="7" y="48"/>
                  </a:cubicBezTo>
                  <a:cubicBezTo>
                    <a:pt x="7" y="48"/>
                    <a:pt x="7" y="48"/>
                    <a:pt x="7" y="49"/>
                  </a:cubicBezTo>
                  <a:cubicBezTo>
                    <a:pt x="7" y="50"/>
                    <a:pt x="7" y="51"/>
                    <a:pt x="8" y="52"/>
                  </a:cubicBezTo>
                  <a:cubicBezTo>
                    <a:pt x="9" y="52"/>
                    <a:pt x="10" y="51"/>
                    <a:pt x="10" y="53"/>
                  </a:cubicBezTo>
                  <a:cubicBezTo>
                    <a:pt x="10" y="54"/>
                    <a:pt x="9" y="55"/>
                    <a:pt x="10" y="56"/>
                  </a:cubicBezTo>
                  <a:cubicBezTo>
                    <a:pt x="10" y="57"/>
                    <a:pt x="11" y="56"/>
                    <a:pt x="11" y="57"/>
                  </a:cubicBezTo>
                  <a:cubicBezTo>
                    <a:pt x="12" y="57"/>
                    <a:pt x="12" y="57"/>
                    <a:pt x="12" y="58"/>
                  </a:cubicBezTo>
                  <a:cubicBezTo>
                    <a:pt x="12" y="59"/>
                    <a:pt x="13" y="60"/>
                    <a:pt x="13" y="62"/>
                  </a:cubicBezTo>
                  <a:cubicBezTo>
                    <a:pt x="13" y="62"/>
                    <a:pt x="13" y="62"/>
                    <a:pt x="13" y="63"/>
                  </a:cubicBezTo>
                  <a:cubicBezTo>
                    <a:pt x="13" y="63"/>
                    <a:pt x="13" y="64"/>
                    <a:pt x="13" y="64"/>
                  </a:cubicBezTo>
                  <a:cubicBezTo>
                    <a:pt x="13" y="65"/>
                    <a:pt x="12" y="66"/>
                    <a:pt x="11" y="65"/>
                  </a:cubicBezTo>
                  <a:cubicBezTo>
                    <a:pt x="11" y="65"/>
                    <a:pt x="12" y="64"/>
                    <a:pt x="11" y="64"/>
                  </a:cubicBezTo>
                  <a:cubicBezTo>
                    <a:pt x="10" y="64"/>
                    <a:pt x="9" y="65"/>
                    <a:pt x="9" y="65"/>
                  </a:cubicBezTo>
                  <a:cubicBezTo>
                    <a:pt x="8" y="66"/>
                    <a:pt x="8" y="65"/>
                    <a:pt x="7" y="65"/>
                  </a:cubicBezTo>
                  <a:cubicBezTo>
                    <a:pt x="7" y="65"/>
                    <a:pt x="6" y="65"/>
                    <a:pt x="6" y="65"/>
                  </a:cubicBezTo>
                  <a:cubicBezTo>
                    <a:pt x="5" y="65"/>
                    <a:pt x="3" y="65"/>
                    <a:pt x="3" y="65"/>
                  </a:cubicBezTo>
                  <a:cubicBezTo>
                    <a:pt x="3" y="66"/>
                    <a:pt x="3" y="67"/>
                    <a:pt x="2" y="67"/>
                  </a:cubicBezTo>
                  <a:cubicBezTo>
                    <a:pt x="2" y="67"/>
                    <a:pt x="1" y="66"/>
                    <a:pt x="1" y="67"/>
                  </a:cubicBezTo>
                  <a:cubicBezTo>
                    <a:pt x="0" y="68"/>
                    <a:pt x="0" y="67"/>
                    <a:pt x="1" y="68"/>
                  </a:cubicBezTo>
                  <a:cubicBezTo>
                    <a:pt x="1" y="69"/>
                    <a:pt x="1" y="69"/>
                    <a:pt x="2" y="70"/>
                  </a:cubicBezTo>
                  <a:cubicBezTo>
                    <a:pt x="2" y="71"/>
                    <a:pt x="3" y="72"/>
                    <a:pt x="4" y="73"/>
                  </a:cubicBezTo>
                  <a:cubicBezTo>
                    <a:pt x="5" y="73"/>
                    <a:pt x="6" y="73"/>
                    <a:pt x="7" y="73"/>
                  </a:cubicBezTo>
                  <a:cubicBezTo>
                    <a:pt x="7" y="73"/>
                    <a:pt x="8" y="73"/>
                    <a:pt x="8" y="73"/>
                  </a:cubicBezTo>
                  <a:cubicBezTo>
                    <a:pt x="9" y="72"/>
                    <a:pt x="11" y="71"/>
                    <a:pt x="11" y="72"/>
                  </a:cubicBezTo>
                  <a:cubicBezTo>
                    <a:pt x="10" y="74"/>
                    <a:pt x="9" y="75"/>
                    <a:pt x="8" y="75"/>
                  </a:cubicBezTo>
                  <a:cubicBezTo>
                    <a:pt x="7" y="76"/>
                    <a:pt x="7" y="76"/>
                    <a:pt x="6" y="76"/>
                  </a:cubicBezTo>
                  <a:cubicBezTo>
                    <a:pt x="5" y="76"/>
                    <a:pt x="5" y="75"/>
                    <a:pt x="4" y="75"/>
                  </a:cubicBezTo>
                  <a:cubicBezTo>
                    <a:pt x="4" y="76"/>
                    <a:pt x="4" y="77"/>
                    <a:pt x="5" y="77"/>
                  </a:cubicBezTo>
                  <a:cubicBezTo>
                    <a:pt x="6" y="78"/>
                    <a:pt x="7" y="79"/>
                    <a:pt x="7" y="80"/>
                  </a:cubicBezTo>
                  <a:cubicBezTo>
                    <a:pt x="8" y="81"/>
                    <a:pt x="9" y="82"/>
                    <a:pt x="9" y="82"/>
                  </a:cubicBezTo>
                  <a:cubicBezTo>
                    <a:pt x="10" y="83"/>
                    <a:pt x="10" y="83"/>
                    <a:pt x="10" y="83"/>
                  </a:cubicBezTo>
                  <a:cubicBezTo>
                    <a:pt x="10" y="83"/>
                    <a:pt x="10" y="83"/>
                    <a:pt x="10" y="83"/>
                  </a:cubicBezTo>
                  <a:cubicBezTo>
                    <a:pt x="11" y="84"/>
                    <a:pt x="11" y="85"/>
                    <a:pt x="12" y="85"/>
                  </a:cubicBezTo>
                  <a:cubicBezTo>
                    <a:pt x="13" y="85"/>
                    <a:pt x="15" y="84"/>
                    <a:pt x="16" y="83"/>
                  </a:cubicBezTo>
                  <a:cubicBezTo>
                    <a:pt x="18" y="83"/>
                    <a:pt x="18" y="82"/>
                    <a:pt x="18" y="80"/>
                  </a:cubicBezTo>
                  <a:cubicBezTo>
                    <a:pt x="18" y="80"/>
                    <a:pt x="18" y="79"/>
                    <a:pt x="18" y="79"/>
                  </a:cubicBezTo>
                  <a:cubicBezTo>
                    <a:pt x="18" y="78"/>
                    <a:pt x="18" y="78"/>
                    <a:pt x="19" y="77"/>
                  </a:cubicBezTo>
                  <a:cubicBezTo>
                    <a:pt x="19" y="77"/>
                    <a:pt x="18" y="76"/>
                    <a:pt x="19" y="76"/>
                  </a:cubicBezTo>
                  <a:cubicBezTo>
                    <a:pt x="19" y="76"/>
                    <a:pt x="20" y="76"/>
                    <a:pt x="21" y="76"/>
                  </a:cubicBezTo>
                  <a:cubicBezTo>
                    <a:pt x="21" y="77"/>
                    <a:pt x="20" y="77"/>
                    <a:pt x="20" y="78"/>
                  </a:cubicBezTo>
                  <a:cubicBezTo>
                    <a:pt x="20" y="78"/>
                    <a:pt x="20" y="79"/>
                    <a:pt x="20" y="79"/>
                  </a:cubicBezTo>
                  <a:cubicBezTo>
                    <a:pt x="20" y="79"/>
                    <a:pt x="21" y="79"/>
                    <a:pt x="21" y="79"/>
                  </a:cubicBezTo>
                  <a:cubicBezTo>
                    <a:pt x="21" y="80"/>
                    <a:pt x="20" y="81"/>
                    <a:pt x="20" y="81"/>
                  </a:cubicBezTo>
                  <a:cubicBezTo>
                    <a:pt x="20" y="82"/>
                    <a:pt x="21" y="82"/>
                    <a:pt x="21" y="83"/>
                  </a:cubicBezTo>
                  <a:cubicBezTo>
                    <a:pt x="22" y="85"/>
                    <a:pt x="21" y="86"/>
                    <a:pt x="21" y="88"/>
                  </a:cubicBezTo>
                  <a:cubicBezTo>
                    <a:pt x="20" y="89"/>
                    <a:pt x="21" y="89"/>
                    <a:pt x="21" y="90"/>
                  </a:cubicBezTo>
                  <a:cubicBezTo>
                    <a:pt x="21" y="91"/>
                    <a:pt x="21" y="92"/>
                    <a:pt x="21" y="93"/>
                  </a:cubicBezTo>
                  <a:cubicBezTo>
                    <a:pt x="21" y="94"/>
                    <a:pt x="21" y="95"/>
                    <a:pt x="21" y="95"/>
                  </a:cubicBezTo>
                  <a:cubicBezTo>
                    <a:pt x="21" y="96"/>
                    <a:pt x="21" y="97"/>
                    <a:pt x="21" y="98"/>
                  </a:cubicBezTo>
                  <a:cubicBezTo>
                    <a:pt x="22" y="99"/>
                    <a:pt x="22" y="101"/>
                    <a:pt x="22" y="102"/>
                  </a:cubicBezTo>
                  <a:cubicBezTo>
                    <a:pt x="23" y="105"/>
                    <a:pt x="24" y="109"/>
                    <a:pt x="25" y="112"/>
                  </a:cubicBezTo>
                  <a:cubicBezTo>
                    <a:pt x="25" y="113"/>
                    <a:pt x="26" y="115"/>
                    <a:pt x="27" y="116"/>
                  </a:cubicBezTo>
                  <a:cubicBezTo>
                    <a:pt x="27" y="117"/>
                    <a:pt x="28" y="119"/>
                    <a:pt x="29" y="120"/>
                  </a:cubicBezTo>
                  <a:cubicBezTo>
                    <a:pt x="29" y="122"/>
                    <a:pt x="29" y="124"/>
                    <a:pt x="30" y="125"/>
                  </a:cubicBezTo>
                  <a:cubicBezTo>
                    <a:pt x="30" y="127"/>
                    <a:pt x="30" y="129"/>
                    <a:pt x="31" y="130"/>
                  </a:cubicBezTo>
                  <a:cubicBezTo>
                    <a:pt x="31" y="131"/>
                    <a:pt x="31" y="132"/>
                    <a:pt x="32" y="133"/>
                  </a:cubicBezTo>
                  <a:cubicBezTo>
                    <a:pt x="32" y="133"/>
                    <a:pt x="33" y="134"/>
                    <a:pt x="33" y="134"/>
                  </a:cubicBezTo>
                  <a:cubicBezTo>
                    <a:pt x="34" y="136"/>
                    <a:pt x="34" y="137"/>
                    <a:pt x="35" y="138"/>
                  </a:cubicBezTo>
                  <a:cubicBezTo>
                    <a:pt x="35" y="140"/>
                    <a:pt x="36" y="141"/>
                    <a:pt x="36" y="143"/>
                  </a:cubicBezTo>
                  <a:cubicBezTo>
                    <a:pt x="37" y="144"/>
                    <a:pt x="37" y="145"/>
                    <a:pt x="37" y="146"/>
                  </a:cubicBezTo>
                  <a:cubicBezTo>
                    <a:pt x="37" y="146"/>
                    <a:pt x="37" y="146"/>
                    <a:pt x="37" y="146"/>
                  </a:cubicBezTo>
                  <a:cubicBezTo>
                    <a:pt x="37" y="146"/>
                    <a:pt x="37" y="147"/>
                    <a:pt x="37" y="147"/>
                  </a:cubicBezTo>
                  <a:cubicBezTo>
                    <a:pt x="37" y="147"/>
                    <a:pt x="37" y="148"/>
                    <a:pt x="38" y="148"/>
                  </a:cubicBezTo>
                  <a:cubicBezTo>
                    <a:pt x="38" y="149"/>
                    <a:pt x="38" y="150"/>
                    <a:pt x="39" y="151"/>
                  </a:cubicBezTo>
                  <a:cubicBezTo>
                    <a:pt x="39" y="151"/>
                    <a:pt x="40" y="152"/>
                    <a:pt x="41" y="153"/>
                  </a:cubicBezTo>
                  <a:cubicBezTo>
                    <a:pt x="41" y="154"/>
                    <a:pt x="41" y="154"/>
                    <a:pt x="43" y="153"/>
                  </a:cubicBezTo>
                  <a:cubicBezTo>
                    <a:pt x="43" y="153"/>
                    <a:pt x="44" y="153"/>
                    <a:pt x="44" y="152"/>
                  </a:cubicBezTo>
                  <a:cubicBezTo>
                    <a:pt x="45" y="152"/>
                    <a:pt x="45" y="150"/>
                    <a:pt x="45" y="150"/>
                  </a:cubicBezTo>
                  <a:cubicBezTo>
                    <a:pt x="45" y="149"/>
                    <a:pt x="46" y="149"/>
                    <a:pt x="47" y="148"/>
                  </a:cubicBezTo>
                  <a:cubicBezTo>
                    <a:pt x="48" y="148"/>
                    <a:pt x="48" y="148"/>
                    <a:pt x="49" y="147"/>
                  </a:cubicBezTo>
                  <a:cubicBezTo>
                    <a:pt x="48" y="147"/>
                    <a:pt x="49" y="145"/>
                    <a:pt x="49" y="144"/>
                  </a:cubicBezTo>
                  <a:cubicBezTo>
                    <a:pt x="49" y="141"/>
                    <a:pt x="51" y="143"/>
                    <a:pt x="52" y="142"/>
                  </a:cubicBezTo>
                  <a:cubicBezTo>
                    <a:pt x="53" y="141"/>
                    <a:pt x="52" y="139"/>
                    <a:pt x="52" y="138"/>
                  </a:cubicBezTo>
                  <a:cubicBezTo>
                    <a:pt x="52" y="137"/>
                    <a:pt x="52" y="136"/>
                    <a:pt x="52" y="134"/>
                  </a:cubicBezTo>
                  <a:cubicBezTo>
                    <a:pt x="53" y="133"/>
                    <a:pt x="53" y="132"/>
                    <a:pt x="54" y="131"/>
                  </a:cubicBezTo>
                  <a:cubicBezTo>
                    <a:pt x="54" y="130"/>
                    <a:pt x="55" y="129"/>
                    <a:pt x="55" y="128"/>
                  </a:cubicBezTo>
                  <a:cubicBezTo>
                    <a:pt x="55" y="126"/>
                    <a:pt x="55" y="125"/>
                    <a:pt x="54" y="124"/>
                  </a:cubicBezTo>
                  <a:cubicBezTo>
                    <a:pt x="54" y="123"/>
                    <a:pt x="54" y="122"/>
                    <a:pt x="54" y="122"/>
                  </a:cubicBezTo>
                  <a:cubicBezTo>
                    <a:pt x="54" y="121"/>
                    <a:pt x="55" y="121"/>
                    <a:pt x="55" y="120"/>
                  </a:cubicBezTo>
                  <a:cubicBezTo>
                    <a:pt x="54" y="120"/>
                    <a:pt x="54" y="120"/>
                    <a:pt x="54" y="120"/>
                  </a:cubicBezTo>
                  <a:cubicBezTo>
                    <a:pt x="54" y="120"/>
                    <a:pt x="54" y="120"/>
                    <a:pt x="54" y="119"/>
                  </a:cubicBezTo>
                  <a:cubicBezTo>
                    <a:pt x="54" y="119"/>
                    <a:pt x="54" y="119"/>
                    <a:pt x="54" y="119"/>
                  </a:cubicBezTo>
                  <a:cubicBezTo>
                    <a:pt x="54" y="118"/>
                    <a:pt x="54" y="117"/>
                    <a:pt x="54" y="116"/>
                  </a:cubicBezTo>
                  <a:cubicBezTo>
                    <a:pt x="54" y="115"/>
                    <a:pt x="54" y="112"/>
                    <a:pt x="56" y="112"/>
                  </a:cubicBezTo>
                  <a:cubicBezTo>
                    <a:pt x="57" y="112"/>
                    <a:pt x="56" y="112"/>
                    <a:pt x="57" y="112"/>
                  </a:cubicBezTo>
                  <a:cubicBezTo>
                    <a:pt x="58" y="112"/>
                    <a:pt x="58" y="111"/>
                    <a:pt x="58" y="111"/>
                  </a:cubicBezTo>
                  <a:cubicBezTo>
                    <a:pt x="58" y="110"/>
                    <a:pt x="59" y="109"/>
                    <a:pt x="59" y="109"/>
                  </a:cubicBezTo>
                  <a:cubicBezTo>
                    <a:pt x="60" y="109"/>
                    <a:pt x="61" y="109"/>
                    <a:pt x="62" y="108"/>
                  </a:cubicBezTo>
                  <a:cubicBezTo>
                    <a:pt x="64" y="107"/>
                    <a:pt x="63" y="106"/>
                    <a:pt x="64" y="105"/>
                  </a:cubicBezTo>
                  <a:cubicBezTo>
                    <a:pt x="65" y="103"/>
                    <a:pt x="67" y="103"/>
                    <a:pt x="68" y="102"/>
                  </a:cubicBezTo>
                  <a:cubicBezTo>
                    <a:pt x="69" y="101"/>
                    <a:pt x="69" y="100"/>
                    <a:pt x="69" y="100"/>
                  </a:cubicBezTo>
                  <a:cubicBezTo>
                    <a:pt x="70" y="99"/>
                    <a:pt x="71" y="99"/>
                    <a:pt x="71" y="98"/>
                  </a:cubicBezTo>
                  <a:cubicBezTo>
                    <a:pt x="73" y="97"/>
                    <a:pt x="74" y="94"/>
                    <a:pt x="75" y="93"/>
                  </a:cubicBezTo>
                  <a:cubicBezTo>
                    <a:pt x="76" y="91"/>
                    <a:pt x="78" y="91"/>
                    <a:pt x="80" y="90"/>
                  </a:cubicBezTo>
                  <a:cubicBezTo>
                    <a:pt x="81" y="90"/>
                    <a:pt x="82" y="89"/>
                    <a:pt x="83" y="88"/>
                  </a:cubicBezTo>
                  <a:cubicBezTo>
                    <a:pt x="83" y="88"/>
                    <a:pt x="83" y="87"/>
                    <a:pt x="83" y="87"/>
                  </a:cubicBezTo>
                  <a:cubicBezTo>
                    <a:pt x="83" y="87"/>
                    <a:pt x="83" y="87"/>
                    <a:pt x="83" y="86"/>
                  </a:cubicBezTo>
                  <a:cubicBezTo>
                    <a:pt x="84" y="86"/>
                    <a:pt x="84" y="86"/>
                    <a:pt x="84" y="85"/>
                  </a:cubicBezTo>
                  <a:cubicBezTo>
                    <a:pt x="84" y="84"/>
                    <a:pt x="83" y="83"/>
                    <a:pt x="84" y="82"/>
                  </a:cubicBezTo>
                  <a:cubicBezTo>
                    <a:pt x="85" y="81"/>
                    <a:pt x="85" y="81"/>
                    <a:pt x="86" y="80"/>
                  </a:cubicBezTo>
                  <a:cubicBezTo>
                    <a:pt x="87" y="80"/>
                    <a:pt x="87" y="80"/>
                    <a:pt x="88" y="80"/>
                  </a:cubicBezTo>
                  <a:cubicBezTo>
                    <a:pt x="88" y="79"/>
                    <a:pt x="88" y="78"/>
                    <a:pt x="89" y="78"/>
                  </a:cubicBezTo>
                  <a:cubicBezTo>
                    <a:pt x="89" y="77"/>
                    <a:pt x="89" y="78"/>
                    <a:pt x="89" y="79"/>
                  </a:cubicBezTo>
                  <a:cubicBezTo>
                    <a:pt x="90" y="79"/>
                    <a:pt x="90" y="81"/>
                    <a:pt x="91" y="80"/>
                  </a:cubicBezTo>
                  <a:cubicBezTo>
                    <a:pt x="91" y="80"/>
                    <a:pt x="91" y="77"/>
                    <a:pt x="92" y="78"/>
                  </a:cubicBezTo>
                  <a:cubicBezTo>
                    <a:pt x="92" y="79"/>
                    <a:pt x="92" y="80"/>
                    <a:pt x="92" y="80"/>
                  </a:cubicBezTo>
                  <a:cubicBezTo>
                    <a:pt x="94" y="81"/>
                    <a:pt x="93" y="75"/>
                    <a:pt x="93" y="75"/>
                  </a:cubicBezTo>
                  <a:cubicBezTo>
                    <a:pt x="93" y="74"/>
                    <a:pt x="93" y="72"/>
                    <a:pt x="93" y="71"/>
                  </a:cubicBezTo>
                  <a:cubicBezTo>
                    <a:pt x="93" y="70"/>
                    <a:pt x="92" y="70"/>
                    <a:pt x="92" y="69"/>
                  </a:cubicBezTo>
                  <a:cubicBezTo>
                    <a:pt x="91" y="69"/>
                    <a:pt x="91" y="68"/>
                    <a:pt x="91" y="67"/>
                  </a:cubicBezTo>
                  <a:cubicBezTo>
                    <a:pt x="92" y="67"/>
                    <a:pt x="93" y="67"/>
                    <a:pt x="93" y="66"/>
                  </a:cubicBezTo>
                  <a:cubicBezTo>
                    <a:pt x="93" y="64"/>
                    <a:pt x="90" y="64"/>
                    <a:pt x="89" y="62"/>
                  </a:cubicBezTo>
                  <a:cubicBezTo>
                    <a:pt x="89" y="60"/>
                    <a:pt x="92" y="60"/>
                    <a:pt x="93" y="59"/>
                  </a:cubicBezTo>
                  <a:cubicBezTo>
                    <a:pt x="93" y="59"/>
                    <a:pt x="92" y="58"/>
                    <a:pt x="92" y="58"/>
                  </a:cubicBezTo>
                  <a:cubicBezTo>
                    <a:pt x="92" y="58"/>
                    <a:pt x="91" y="58"/>
                    <a:pt x="91" y="58"/>
                  </a:cubicBezTo>
                  <a:cubicBezTo>
                    <a:pt x="91" y="58"/>
                    <a:pt x="91" y="57"/>
                    <a:pt x="91" y="57"/>
                  </a:cubicBezTo>
                  <a:cubicBezTo>
                    <a:pt x="90" y="56"/>
                    <a:pt x="89" y="57"/>
                    <a:pt x="90" y="55"/>
                  </a:cubicBezTo>
                  <a:cubicBezTo>
                    <a:pt x="90" y="55"/>
                    <a:pt x="90" y="53"/>
                    <a:pt x="91" y="53"/>
                  </a:cubicBezTo>
                  <a:cubicBezTo>
                    <a:pt x="91" y="53"/>
                    <a:pt x="91" y="53"/>
                    <a:pt x="91" y="53"/>
                  </a:cubicBezTo>
                  <a:cubicBezTo>
                    <a:pt x="92" y="53"/>
                    <a:pt x="92" y="53"/>
                    <a:pt x="92" y="53"/>
                  </a:cubicBezTo>
                  <a:cubicBezTo>
                    <a:pt x="92" y="53"/>
                    <a:pt x="93" y="53"/>
                    <a:pt x="93" y="53"/>
                  </a:cubicBezTo>
                  <a:cubicBezTo>
                    <a:pt x="94" y="54"/>
                    <a:pt x="94" y="54"/>
                    <a:pt x="94" y="54"/>
                  </a:cubicBezTo>
                  <a:cubicBezTo>
                    <a:pt x="94" y="54"/>
                    <a:pt x="94" y="55"/>
                    <a:pt x="95" y="55"/>
                  </a:cubicBezTo>
                  <a:cubicBezTo>
                    <a:pt x="96" y="55"/>
                    <a:pt x="96" y="54"/>
                    <a:pt x="97" y="54"/>
                  </a:cubicBezTo>
                  <a:cubicBezTo>
                    <a:pt x="97" y="54"/>
                    <a:pt x="97" y="56"/>
                    <a:pt x="97" y="56"/>
                  </a:cubicBezTo>
                  <a:cubicBezTo>
                    <a:pt x="97" y="57"/>
                    <a:pt x="97" y="59"/>
                    <a:pt x="97" y="59"/>
                  </a:cubicBezTo>
                  <a:cubicBezTo>
                    <a:pt x="98" y="59"/>
                    <a:pt x="100" y="59"/>
                    <a:pt x="100" y="60"/>
                  </a:cubicBezTo>
                  <a:cubicBezTo>
                    <a:pt x="103" y="60"/>
                    <a:pt x="105" y="60"/>
                    <a:pt x="107" y="60"/>
                  </a:cubicBezTo>
                  <a:cubicBezTo>
                    <a:pt x="108" y="60"/>
                    <a:pt x="109" y="60"/>
                    <a:pt x="109" y="61"/>
                  </a:cubicBezTo>
                  <a:cubicBezTo>
                    <a:pt x="109" y="62"/>
                    <a:pt x="108" y="62"/>
                    <a:pt x="108" y="62"/>
                  </a:cubicBezTo>
                  <a:cubicBezTo>
                    <a:pt x="108" y="63"/>
                    <a:pt x="108" y="63"/>
                    <a:pt x="108" y="63"/>
                  </a:cubicBezTo>
                  <a:cubicBezTo>
                    <a:pt x="108" y="63"/>
                    <a:pt x="107" y="64"/>
                    <a:pt x="107" y="64"/>
                  </a:cubicBezTo>
                  <a:cubicBezTo>
                    <a:pt x="107" y="65"/>
                    <a:pt x="107" y="65"/>
                    <a:pt x="106" y="65"/>
                  </a:cubicBezTo>
                  <a:cubicBezTo>
                    <a:pt x="105" y="66"/>
                    <a:pt x="104" y="65"/>
                    <a:pt x="104" y="66"/>
                  </a:cubicBezTo>
                  <a:cubicBezTo>
                    <a:pt x="103" y="67"/>
                    <a:pt x="103" y="68"/>
                    <a:pt x="103" y="69"/>
                  </a:cubicBezTo>
                  <a:cubicBezTo>
                    <a:pt x="103" y="69"/>
                    <a:pt x="103" y="69"/>
                    <a:pt x="103" y="69"/>
                  </a:cubicBezTo>
                  <a:cubicBezTo>
                    <a:pt x="104" y="70"/>
                    <a:pt x="104" y="70"/>
                    <a:pt x="104" y="71"/>
                  </a:cubicBezTo>
                  <a:cubicBezTo>
                    <a:pt x="104" y="71"/>
                    <a:pt x="104" y="72"/>
                    <a:pt x="105" y="72"/>
                  </a:cubicBezTo>
                  <a:cubicBezTo>
                    <a:pt x="106" y="72"/>
                    <a:pt x="106" y="72"/>
                    <a:pt x="106" y="71"/>
                  </a:cubicBezTo>
                  <a:cubicBezTo>
                    <a:pt x="106" y="71"/>
                    <a:pt x="106" y="70"/>
                    <a:pt x="106" y="69"/>
                  </a:cubicBezTo>
                  <a:cubicBezTo>
                    <a:pt x="107" y="69"/>
                    <a:pt x="107" y="68"/>
                    <a:pt x="108" y="68"/>
                  </a:cubicBezTo>
                  <a:cubicBezTo>
                    <a:pt x="108" y="69"/>
                    <a:pt x="108" y="70"/>
                    <a:pt x="108" y="71"/>
                  </a:cubicBezTo>
                  <a:cubicBezTo>
                    <a:pt x="108" y="72"/>
                    <a:pt x="109" y="74"/>
                    <a:pt x="109" y="75"/>
                  </a:cubicBezTo>
                  <a:cubicBezTo>
                    <a:pt x="109" y="75"/>
                    <a:pt x="109" y="75"/>
                    <a:pt x="109" y="76"/>
                  </a:cubicBezTo>
                  <a:cubicBezTo>
                    <a:pt x="109" y="76"/>
                    <a:pt x="109" y="77"/>
                    <a:pt x="109" y="78"/>
                  </a:cubicBezTo>
                  <a:cubicBezTo>
                    <a:pt x="110" y="78"/>
                    <a:pt x="109" y="80"/>
                    <a:pt x="110" y="79"/>
                  </a:cubicBezTo>
                  <a:cubicBezTo>
                    <a:pt x="111" y="79"/>
                    <a:pt x="111" y="78"/>
                    <a:pt x="111" y="78"/>
                  </a:cubicBezTo>
                  <a:cubicBezTo>
                    <a:pt x="111" y="77"/>
                    <a:pt x="111" y="77"/>
                    <a:pt x="112" y="77"/>
                  </a:cubicBezTo>
                  <a:cubicBezTo>
                    <a:pt x="112" y="76"/>
                    <a:pt x="112" y="75"/>
                    <a:pt x="112" y="74"/>
                  </a:cubicBezTo>
                  <a:cubicBezTo>
                    <a:pt x="112" y="74"/>
                    <a:pt x="112" y="73"/>
                    <a:pt x="112" y="73"/>
                  </a:cubicBezTo>
                  <a:cubicBezTo>
                    <a:pt x="112" y="72"/>
                    <a:pt x="112" y="72"/>
                    <a:pt x="112" y="71"/>
                  </a:cubicBezTo>
                  <a:cubicBezTo>
                    <a:pt x="113" y="70"/>
                    <a:pt x="112" y="67"/>
                    <a:pt x="114" y="67"/>
                  </a:cubicBezTo>
                  <a:cubicBezTo>
                    <a:pt x="115" y="66"/>
                    <a:pt x="116" y="68"/>
                    <a:pt x="116" y="66"/>
                  </a:cubicBezTo>
                  <a:cubicBezTo>
                    <a:pt x="117" y="65"/>
                    <a:pt x="117" y="64"/>
                    <a:pt x="118" y="63"/>
                  </a:cubicBezTo>
                  <a:cubicBezTo>
                    <a:pt x="118" y="62"/>
                    <a:pt x="118" y="61"/>
                    <a:pt x="119" y="60"/>
                  </a:cubicBezTo>
                  <a:cubicBezTo>
                    <a:pt x="119" y="59"/>
                    <a:pt x="119" y="59"/>
                    <a:pt x="120" y="58"/>
                  </a:cubicBezTo>
                  <a:cubicBezTo>
                    <a:pt x="120" y="58"/>
                    <a:pt x="120" y="57"/>
                    <a:pt x="121" y="56"/>
                  </a:cubicBezTo>
                  <a:cubicBezTo>
                    <a:pt x="121" y="56"/>
                    <a:pt x="121" y="55"/>
                    <a:pt x="121" y="55"/>
                  </a:cubicBezTo>
                  <a:cubicBezTo>
                    <a:pt x="121" y="54"/>
                    <a:pt x="120" y="54"/>
                    <a:pt x="120" y="54"/>
                  </a:cubicBezTo>
                  <a:cubicBezTo>
                    <a:pt x="120" y="53"/>
                    <a:pt x="120" y="52"/>
                    <a:pt x="121" y="51"/>
                  </a:cubicBezTo>
                  <a:cubicBezTo>
                    <a:pt x="122" y="50"/>
                    <a:pt x="123" y="51"/>
                    <a:pt x="124" y="50"/>
                  </a:cubicBezTo>
                  <a:cubicBezTo>
                    <a:pt x="124" y="49"/>
                    <a:pt x="125" y="49"/>
                    <a:pt x="125" y="48"/>
                  </a:cubicBezTo>
                  <a:cubicBezTo>
                    <a:pt x="126" y="48"/>
                    <a:pt x="126" y="48"/>
                    <a:pt x="127" y="47"/>
                  </a:cubicBezTo>
                  <a:cubicBezTo>
                    <a:pt x="127" y="47"/>
                    <a:pt x="127" y="46"/>
                    <a:pt x="128" y="46"/>
                  </a:cubicBezTo>
                  <a:cubicBezTo>
                    <a:pt x="128" y="45"/>
                    <a:pt x="129" y="46"/>
                    <a:pt x="129" y="45"/>
                  </a:cubicBezTo>
                  <a:cubicBezTo>
                    <a:pt x="130" y="45"/>
                    <a:pt x="131" y="43"/>
                    <a:pt x="130" y="43"/>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1" name="Freeform 95">
              <a:extLst>
                <a:ext uri="{FF2B5EF4-FFF2-40B4-BE49-F238E27FC236}">
                  <a16:creationId xmlns:a16="http://schemas.microsoft.com/office/drawing/2014/main" id="{CDD0FB29-F420-6F47-A3E4-8E3E02DCC0B6}"/>
                </a:ext>
              </a:extLst>
            </p:cNvPr>
            <p:cNvSpPr>
              <a:spLocks/>
            </p:cNvSpPr>
            <p:nvPr/>
          </p:nvSpPr>
          <p:spPr bwMode="auto">
            <a:xfrm>
              <a:off x="6242406" y="2827136"/>
              <a:ext cx="46038" cy="100013"/>
            </a:xfrm>
            <a:custGeom>
              <a:avLst/>
              <a:gdLst>
                <a:gd name="T0" fmla="*/ 3 w 10"/>
                <a:gd name="T1" fmla="*/ 2 h 22"/>
                <a:gd name="T2" fmla="*/ 2 w 10"/>
                <a:gd name="T3" fmla="*/ 2 h 22"/>
                <a:gd name="T4" fmla="*/ 2 w 10"/>
                <a:gd name="T5" fmla="*/ 3 h 22"/>
                <a:gd name="T6" fmla="*/ 1 w 10"/>
                <a:gd name="T7" fmla="*/ 5 h 22"/>
                <a:gd name="T8" fmla="*/ 1 w 10"/>
                <a:gd name="T9" fmla="*/ 5 h 22"/>
                <a:gd name="T10" fmla="*/ 1 w 10"/>
                <a:gd name="T11" fmla="*/ 6 h 22"/>
                <a:gd name="T12" fmla="*/ 1 w 10"/>
                <a:gd name="T13" fmla="*/ 7 h 22"/>
                <a:gd name="T14" fmla="*/ 0 w 10"/>
                <a:gd name="T15" fmla="*/ 10 h 22"/>
                <a:gd name="T16" fmla="*/ 0 w 10"/>
                <a:gd name="T17" fmla="*/ 14 h 22"/>
                <a:gd name="T18" fmla="*/ 0 w 10"/>
                <a:gd name="T19" fmla="*/ 17 h 22"/>
                <a:gd name="T20" fmla="*/ 3 w 10"/>
                <a:gd name="T21" fmla="*/ 21 h 22"/>
                <a:gd name="T22" fmla="*/ 6 w 10"/>
                <a:gd name="T23" fmla="*/ 20 h 22"/>
                <a:gd name="T24" fmla="*/ 9 w 10"/>
                <a:gd name="T25" fmla="*/ 18 h 22"/>
                <a:gd name="T26" fmla="*/ 9 w 10"/>
                <a:gd name="T27" fmla="*/ 14 h 22"/>
                <a:gd name="T28" fmla="*/ 9 w 10"/>
                <a:gd name="T29" fmla="*/ 13 h 22"/>
                <a:gd name="T30" fmla="*/ 8 w 10"/>
                <a:gd name="T31" fmla="*/ 12 h 22"/>
                <a:gd name="T32" fmla="*/ 7 w 10"/>
                <a:gd name="T33" fmla="*/ 9 h 22"/>
                <a:gd name="T34" fmla="*/ 7 w 10"/>
                <a:gd name="T35" fmla="*/ 7 h 22"/>
                <a:gd name="T36" fmla="*/ 5 w 10"/>
                <a:gd name="T37" fmla="*/ 4 h 22"/>
                <a:gd name="T38" fmla="*/ 3 w 10"/>
                <a:gd name="T39" fmla="*/ 2 h 22"/>
                <a:gd name="T40" fmla="*/ 3 w 10"/>
                <a:gd name="T41"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22">
                  <a:moveTo>
                    <a:pt x="3" y="2"/>
                  </a:moveTo>
                  <a:cubicBezTo>
                    <a:pt x="3" y="1"/>
                    <a:pt x="2" y="0"/>
                    <a:pt x="2" y="2"/>
                  </a:cubicBezTo>
                  <a:cubicBezTo>
                    <a:pt x="1" y="2"/>
                    <a:pt x="2" y="3"/>
                    <a:pt x="2" y="3"/>
                  </a:cubicBezTo>
                  <a:cubicBezTo>
                    <a:pt x="1" y="4"/>
                    <a:pt x="1" y="4"/>
                    <a:pt x="1" y="5"/>
                  </a:cubicBezTo>
                  <a:cubicBezTo>
                    <a:pt x="1" y="5"/>
                    <a:pt x="1" y="5"/>
                    <a:pt x="1" y="5"/>
                  </a:cubicBezTo>
                  <a:cubicBezTo>
                    <a:pt x="1" y="5"/>
                    <a:pt x="1" y="5"/>
                    <a:pt x="1" y="6"/>
                  </a:cubicBezTo>
                  <a:cubicBezTo>
                    <a:pt x="1" y="6"/>
                    <a:pt x="1" y="7"/>
                    <a:pt x="1" y="7"/>
                  </a:cubicBezTo>
                  <a:cubicBezTo>
                    <a:pt x="1" y="8"/>
                    <a:pt x="0" y="9"/>
                    <a:pt x="0" y="10"/>
                  </a:cubicBezTo>
                  <a:cubicBezTo>
                    <a:pt x="0" y="11"/>
                    <a:pt x="0" y="12"/>
                    <a:pt x="0" y="14"/>
                  </a:cubicBezTo>
                  <a:cubicBezTo>
                    <a:pt x="0" y="15"/>
                    <a:pt x="0" y="16"/>
                    <a:pt x="0" y="17"/>
                  </a:cubicBezTo>
                  <a:cubicBezTo>
                    <a:pt x="1" y="18"/>
                    <a:pt x="1" y="21"/>
                    <a:pt x="3" y="21"/>
                  </a:cubicBezTo>
                  <a:cubicBezTo>
                    <a:pt x="4" y="22"/>
                    <a:pt x="5" y="21"/>
                    <a:pt x="6" y="20"/>
                  </a:cubicBezTo>
                  <a:cubicBezTo>
                    <a:pt x="7" y="20"/>
                    <a:pt x="8" y="19"/>
                    <a:pt x="9" y="18"/>
                  </a:cubicBezTo>
                  <a:cubicBezTo>
                    <a:pt x="9" y="17"/>
                    <a:pt x="9" y="16"/>
                    <a:pt x="9" y="14"/>
                  </a:cubicBezTo>
                  <a:cubicBezTo>
                    <a:pt x="9" y="14"/>
                    <a:pt x="10" y="13"/>
                    <a:pt x="9" y="13"/>
                  </a:cubicBezTo>
                  <a:cubicBezTo>
                    <a:pt x="9" y="12"/>
                    <a:pt x="9" y="12"/>
                    <a:pt x="8" y="12"/>
                  </a:cubicBezTo>
                  <a:cubicBezTo>
                    <a:pt x="8" y="11"/>
                    <a:pt x="8" y="10"/>
                    <a:pt x="7" y="9"/>
                  </a:cubicBezTo>
                  <a:cubicBezTo>
                    <a:pt x="7" y="8"/>
                    <a:pt x="7" y="8"/>
                    <a:pt x="7" y="7"/>
                  </a:cubicBezTo>
                  <a:cubicBezTo>
                    <a:pt x="6" y="6"/>
                    <a:pt x="6" y="5"/>
                    <a:pt x="5" y="4"/>
                  </a:cubicBezTo>
                  <a:cubicBezTo>
                    <a:pt x="5" y="4"/>
                    <a:pt x="4" y="2"/>
                    <a:pt x="3" y="2"/>
                  </a:cubicBezTo>
                  <a:cubicBezTo>
                    <a:pt x="3" y="2"/>
                    <a:pt x="3" y="2"/>
                    <a:pt x="3" y="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2" name="Freeform 96">
              <a:extLst>
                <a:ext uri="{FF2B5EF4-FFF2-40B4-BE49-F238E27FC236}">
                  <a16:creationId xmlns:a16="http://schemas.microsoft.com/office/drawing/2014/main" id="{29849843-D4F4-CC4F-B7CC-526F97DF02D2}"/>
                </a:ext>
              </a:extLst>
            </p:cNvPr>
            <p:cNvSpPr>
              <a:spLocks/>
            </p:cNvSpPr>
            <p:nvPr/>
          </p:nvSpPr>
          <p:spPr bwMode="auto">
            <a:xfrm>
              <a:off x="6644047" y="2739823"/>
              <a:ext cx="0" cy="476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3" name="Freeform 97">
              <a:extLst>
                <a:ext uri="{FF2B5EF4-FFF2-40B4-BE49-F238E27FC236}">
                  <a16:creationId xmlns:a16="http://schemas.microsoft.com/office/drawing/2014/main" id="{F158CF17-75EA-2440-9307-36DE866376D7}"/>
                </a:ext>
              </a:extLst>
            </p:cNvPr>
            <p:cNvSpPr>
              <a:spLocks/>
            </p:cNvSpPr>
            <p:nvPr/>
          </p:nvSpPr>
          <p:spPr bwMode="auto">
            <a:xfrm>
              <a:off x="6496408" y="2349295"/>
              <a:ext cx="188914" cy="477841"/>
            </a:xfrm>
            <a:custGeom>
              <a:avLst/>
              <a:gdLst>
                <a:gd name="T0" fmla="*/ 36 w 41"/>
                <a:gd name="T1" fmla="*/ 41 h 104"/>
                <a:gd name="T2" fmla="*/ 32 w 41"/>
                <a:gd name="T3" fmla="*/ 36 h 104"/>
                <a:gd name="T4" fmla="*/ 30 w 41"/>
                <a:gd name="T5" fmla="*/ 29 h 104"/>
                <a:gd name="T6" fmla="*/ 27 w 41"/>
                <a:gd name="T7" fmla="*/ 26 h 104"/>
                <a:gd name="T8" fmla="*/ 25 w 41"/>
                <a:gd name="T9" fmla="*/ 22 h 104"/>
                <a:gd name="T10" fmla="*/ 28 w 41"/>
                <a:gd name="T11" fmla="*/ 18 h 104"/>
                <a:gd name="T12" fmla="*/ 30 w 41"/>
                <a:gd name="T13" fmla="*/ 11 h 104"/>
                <a:gd name="T14" fmla="*/ 27 w 41"/>
                <a:gd name="T15" fmla="*/ 4 h 104"/>
                <a:gd name="T16" fmla="*/ 24 w 41"/>
                <a:gd name="T17" fmla="*/ 1 h 104"/>
                <a:gd name="T18" fmla="*/ 20 w 41"/>
                <a:gd name="T19" fmla="*/ 7 h 104"/>
                <a:gd name="T20" fmla="*/ 13 w 41"/>
                <a:gd name="T21" fmla="*/ 12 h 104"/>
                <a:gd name="T22" fmla="*/ 11 w 41"/>
                <a:gd name="T23" fmla="*/ 20 h 104"/>
                <a:gd name="T24" fmla="*/ 9 w 41"/>
                <a:gd name="T25" fmla="*/ 27 h 104"/>
                <a:gd name="T26" fmla="*/ 5 w 41"/>
                <a:gd name="T27" fmla="*/ 32 h 104"/>
                <a:gd name="T28" fmla="*/ 3 w 41"/>
                <a:gd name="T29" fmla="*/ 39 h 104"/>
                <a:gd name="T30" fmla="*/ 0 w 41"/>
                <a:gd name="T31" fmla="*/ 43 h 104"/>
                <a:gd name="T32" fmla="*/ 4 w 41"/>
                <a:gd name="T33" fmla="*/ 50 h 104"/>
                <a:gd name="T34" fmla="*/ 6 w 41"/>
                <a:gd name="T35" fmla="*/ 50 h 104"/>
                <a:gd name="T36" fmla="*/ 7 w 41"/>
                <a:gd name="T37" fmla="*/ 54 h 104"/>
                <a:gd name="T38" fmla="*/ 9 w 41"/>
                <a:gd name="T39" fmla="*/ 56 h 104"/>
                <a:gd name="T40" fmla="*/ 12 w 41"/>
                <a:gd name="T41" fmla="*/ 61 h 104"/>
                <a:gd name="T42" fmla="*/ 10 w 41"/>
                <a:gd name="T43" fmla="*/ 68 h 104"/>
                <a:gd name="T44" fmla="*/ 12 w 41"/>
                <a:gd name="T45" fmla="*/ 72 h 104"/>
                <a:gd name="T46" fmla="*/ 16 w 41"/>
                <a:gd name="T47" fmla="*/ 71 h 104"/>
                <a:gd name="T48" fmla="*/ 19 w 41"/>
                <a:gd name="T49" fmla="*/ 69 h 104"/>
                <a:gd name="T50" fmla="*/ 22 w 41"/>
                <a:gd name="T51" fmla="*/ 63 h 104"/>
                <a:gd name="T52" fmla="*/ 24 w 41"/>
                <a:gd name="T53" fmla="*/ 69 h 104"/>
                <a:gd name="T54" fmla="*/ 26 w 41"/>
                <a:gd name="T55" fmla="*/ 80 h 104"/>
                <a:gd name="T56" fmla="*/ 28 w 41"/>
                <a:gd name="T57" fmla="*/ 84 h 104"/>
                <a:gd name="T58" fmla="*/ 28 w 41"/>
                <a:gd name="T59" fmla="*/ 89 h 104"/>
                <a:gd name="T60" fmla="*/ 29 w 41"/>
                <a:gd name="T61" fmla="*/ 92 h 104"/>
                <a:gd name="T62" fmla="*/ 29 w 41"/>
                <a:gd name="T63" fmla="*/ 93 h 104"/>
                <a:gd name="T64" fmla="*/ 29 w 41"/>
                <a:gd name="T65" fmla="*/ 96 h 104"/>
                <a:gd name="T66" fmla="*/ 29 w 41"/>
                <a:gd name="T67" fmla="*/ 103 h 104"/>
                <a:gd name="T68" fmla="*/ 32 w 41"/>
                <a:gd name="T69" fmla="*/ 97 h 104"/>
                <a:gd name="T70" fmla="*/ 32 w 41"/>
                <a:gd name="T71" fmla="*/ 86 h 104"/>
                <a:gd name="T72" fmla="*/ 29 w 41"/>
                <a:gd name="T73" fmla="*/ 80 h 104"/>
                <a:gd name="T74" fmla="*/ 29 w 41"/>
                <a:gd name="T75" fmla="*/ 73 h 104"/>
                <a:gd name="T76" fmla="*/ 31 w 41"/>
                <a:gd name="T77" fmla="*/ 69 h 104"/>
                <a:gd name="T78" fmla="*/ 27 w 41"/>
                <a:gd name="T79" fmla="*/ 64 h 104"/>
                <a:gd name="T80" fmla="*/ 25 w 41"/>
                <a:gd name="T81" fmla="*/ 59 h 104"/>
                <a:gd name="T82" fmla="*/ 26 w 41"/>
                <a:gd name="T83" fmla="*/ 52 h 104"/>
                <a:gd name="T84" fmla="*/ 28 w 41"/>
                <a:gd name="T85" fmla="*/ 51 h 104"/>
                <a:gd name="T86" fmla="*/ 31 w 41"/>
                <a:gd name="T87" fmla="*/ 48 h 104"/>
                <a:gd name="T88" fmla="*/ 35 w 41"/>
                <a:gd name="T89" fmla="*/ 47 h 104"/>
                <a:gd name="T90" fmla="*/ 38 w 41"/>
                <a:gd name="T91"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 h="104">
                  <a:moveTo>
                    <a:pt x="40" y="39"/>
                  </a:moveTo>
                  <a:cubicBezTo>
                    <a:pt x="40" y="39"/>
                    <a:pt x="39" y="40"/>
                    <a:pt x="39" y="40"/>
                  </a:cubicBezTo>
                  <a:cubicBezTo>
                    <a:pt x="38" y="41"/>
                    <a:pt x="37" y="41"/>
                    <a:pt x="36" y="41"/>
                  </a:cubicBezTo>
                  <a:cubicBezTo>
                    <a:pt x="35" y="41"/>
                    <a:pt x="35" y="40"/>
                    <a:pt x="35" y="39"/>
                  </a:cubicBezTo>
                  <a:cubicBezTo>
                    <a:pt x="35" y="38"/>
                    <a:pt x="35" y="37"/>
                    <a:pt x="34" y="37"/>
                  </a:cubicBezTo>
                  <a:cubicBezTo>
                    <a:pt x="33" y="37"/>
                    <a:pt x="33" y="37"/>
                    <a:pt x="32" y="36"/>
                  </a:cubicBezTo>
                  <a:cubicBezTo>
                    <a:pt x="32" y="35"/>
                    <a:pt x="33" y="34"/>
                    <a:pt x="33" y="33"/>
                  </a:cubicBezTo>
                  <a:cubicBezTo>
                    <a:pt x="33" y="31"/>
                    <a:pt x="32" y="32"/>
                    <a:pt x="31" y="31"/>
                  </a:cubicBezTo>
                  <a:cubicBezTo>
                    <a:pt x="30" y="31"/>
                    <a:pt x="30" y="30"/>
                    <a:pt x="30" y="29"/>
                  </a:cubicBezTo>
                  <a:cubicBezTo>
                    <a:pt x="30" y="28"/>
                    <a:pt x="30" y="28"/>
                    <a:pt x="30" y="27"/>
                  </a:cubicBezTo>
                  <a:cubicBezTo>
                    <a:pt x="30" y="27"/>
                    <a:pt x="30" y="27"/>
                    <a:pt x="30" y="26"/>
                  </a:cubicBezTo>
                  <a:cubicBezTo>
                    <a:pt x="30" y="25"/>
                    <a:pt x="28" y="26"/>
                    <a:pt x="27" y="26"/>
                  </a:cubicBezTo>
                  <a:cubicBezTo>
                    <a:pt x="26" y="26"/>
                    <a:pt x="25" y="27"/>
                    <a:pt x="24" y="27"/>
                  </a:cubicBezTo>
                  <a:cubicBezTo>
                    <a:pt x="24" y="26"/>
                    <a:pt x="25" y="25"/>
                    <a:pt x="25" y="25"/>
                  </a:cubicBezTo>
                  <a:cubicBezTo>
                    <a:pt x="25" y="24"/>
                    <a:pt x="24" y="23"/>
                    <a:pt x="25" y="22"/>
                  </a:cubicBezTo>
                  <a:cubicBezTo>
                    <a:pt x="25" y="21"/>
                    <a:pt x="25" y="20"/>
                    <a:pt x="26" y="20"/>
                  </a:cubicBezTo>
                  <a:cubicBezTo>
                    <a:pt x="27" y="19"/>
                    <a:pt x="27" y="18"/>
                    <a:pt x="27" y="18"/>
                  </a:cubicBezTo>
                  <a:cubicBezTo>
                    <a:pt x="27" y="18"/>
                    <a:pt x="28" y="18"/>
                    <a:pt x="28" y="18"/>
                  </a:cubicBezTo>
                  <a:cubicBezTo>
                    <a:pt x="28" y="18"/>
                    <a:pt x="28" y="17"/>
                    <a:pt x="28" y="17"/>
                  </a:cubicBezTo>
                  <a:cubicBezTo>
                    <a:pt x="28" y="17"/>
                    <a:pt x="29" y="17"/>
                    <a:pt x="29" y="16"/>
                  </a:cubicBezTo>
                  <a:cubicBezTo>
                    <a:pt x="30" y="15"/>
                    <a:pt x="30" y="12"/>
                    <a:pt x="30" y="11"/>
                  </a:cubicBezTo>
                  <a:cubicBezTo>
                    <a:pt x="30" y="10"/>
                    <a:pt x="30" y="8"/>
                    <a:pt x="29" y="7"/>
                  </a:cubicBezTo>
                  <a:cubicBezTo>
                    <a:pt x="29" y="6"/>
                    <a:pt x="28" y="6"/>
                    <a:pt x="27" y="6"/>
                  </a:cubicBezTo>
                  <a:cubicBezTo>
                    <a:pt x="27" y="5"/>
                    <a:pt x="27" y="4"/>
                    <a:pt x="27" y="4"/>
                  </a:cubicBezTo>
                  <a:cubicBezTo>
                    <a:pt x="27" y="4"/>
                    <a:pt x="27" y="3"/>
                    <a:pt x="26" y="3"/>
                  </a:cubicBezTo>
                  <a:cubicBezTo>
                    <a:pt x="26" y="2"/>
                    <a:pt x="26" y="1"/>
                    <a:pt x="25" y="1"/>
                  </a:cubicBezTo>
                  <a:cubicBezTo>
                    <a:pt x="24" y="0"/>
                    <a:pt x="24" y="1"/>
                    <a:pt x="24" y="1"/>
                  </a:cubicBezTo>
                  <a:cubicBezTo>
                    <a:pt x="23" y="2"/>
                    <a:pt x="24" y="3"/>
                    <a:pt x="23" y="4"/>
                  </a:cubicBezTo>
                  <a:cubicBezTo>
                    <a:pt x="23" y="4"/>
                    <a:pt x="22" y="5"/>
                    <a:pt x="22" y="5"/>
                  </a:cubicBezTo>
                  <a:cubicBezTo>
                    <a:pt x="21" y="6"/>
                    <a:pt x="20" y="6"/>
                    <a:pt x="20" y="7"/>
                  </a:cubicBezTo>
                  <a:cubicBezTo>
                    <a:pt x="19" y="8"/>
                    <a:pt x="18" y="9"/>
                    <a:pt x="17" y="9"/>
                  </a:cubicBezTo>
                  <a:cubicBezTo>
                    <a:pt x="16" y="10"/>
                    <a:pt x="16" y="10"/>
                    <a:pt x="14" y="10"/>
                  </a:cubicBezTo>
                  <a:cubicBezTo>
                    <a:pt x="14" y="11"/>
                    <a:pt x="13" y="11"/>
                    <a:pt x="13" y="12"/>
                  </a:cubicBezTo>
                  <a:cubicBezTo>
                    <a:pt x="13" y="13"/>
                    <a:pt x="14" y="14"/>
                    <a:pt x="14" y="14"/>
                  </a:cubicBezTo>
                  <a:cubicBezTo>
                    <a:pt x="14" y="15"/>
                    <a:pt x="13" y="17"/>
                    <a:pt x="13" y="17"/>
                  </a:cubicBezTo>
                  <a:cubicBezTo>
                    <a:pt x="13" y="18"/>
                    <a:pt x="12" y="19"/>
                    <a:pt x="11" y="20"/>
                  </a:cubicBezTo>
                  <a:cubicBezTo>
                    <a:pt x="11" y="21"/>
                    <a:pt x="11" y="22"/>
                    <a:pt x="11" y="23"/>
                  </a:cubicBezTo>
                  <a:cubicBezTo>
                    <a:pt x="10" y="24"/>
                    <a:pt x="10" y="24"/>
                    <a:pt x="10" y="25"/>
                  </a:cubicBezTo>
                  <a:cubicBezTo>
                    <a:pt x="10" y="25"/>
                    <a:pt x="10" y="26"/>
                    <a:pt x="9" y="27"/>
                  </a:cubicBezTo>
                  <a:cubicBezTo>
                    <a:pt x="8" y="27"/>
                    <a:pt x="7" y="26"/>
                    <a:pt x="6" y="27"/>
                  </a:cubicBezTo>
                  <a:cubicBezTo>
                    <a:pt x="5" y="27"/>
                    <a:pt x="6" y="29"/>
                    <a:pt x="6" y="30"/>
                  </a:cubicBezTo>
                  <a:cubicBezTo>
                    <a:pt x="6" y="31"/>
                    <a:pt x="5" y="31"/>
                    <a:pt x="5" y="32"/>
                  </a:cubicBezTo>
                  <a:cubicBezTo>
                    <a:pt x="5" y="33"/>
                    <a:pt x="5" y="34"/>
                    <a:pt x="5" y="35"/>
                  </a:cubicBezTo>
                  <a:cubicBezTo>
                    <a:pt x="5" y="36"/>
                    <a:pt x="5" y="37"/>
                    <a:pt x="4" y="38"/>
                  </a:cubicBezTo>
                  <a:cubicBezTo>
                    <a:pt x="4" y="38"/>
                    <a:pt x="4" y="39"/>
                    <a:pt x="3" y="39"/>
                  </a:cubicBezTo>
                  <a:cubicBezTo>
                    <a:pt x="3" y="39"/>
                    <a:pt x="2" y="40"/>
                    <a:pt x="2" y="39"/>
                  </a:cubicBezTo>
                  <a:cubicBezTo>
                    <a:pt x="2" y="41"/>
                    <a:pt x="3" y="41"/>
                    <a:pt x="1" y="41"/>
                  </a:cubicBezTo>
                  <a:cubicBezTo>
                    <a:pt x="0" y="42"/>
                    <a:pt x="0" y="42"/>
                    <a:pt x="0" y="43"/>
                  </a:cubicBezTo>
                  <a:cubicBezTo>
                    <a:pt x="0" y="44"/>
                    <a:pt x="0" y="44"/>
                    <a:pt x="1" y="45"/>
                  </a:cubicBezTo>
                  <a:cubicBezTo>
                    <a:pt x="2" y="46"/>
                    <a:pt x="2" y="47"/>
                    <a:pt x="3" y="48"/>
                  </a:cubicBezTo>
                  <a:cubicBezTo>
                    <a:pt x="3" y="48"/>
                    <a:pt x="4" y="49"/>
                    <a:pt x="4" y="50"/>
                  </a:cubicBezTo>
                  <a:cubicBezTo>
                    <a:pt x="5" y="50"/>
                    <a:pt x="5" y="50"/>
                    <a:pt x="5" y="49"/>
                  </a:cubicBezTo>
                  <a:cubicBezTo>
                    <a:pt x="6" y="49"/>
                    <a:pt x="6" y="50"/>
                    <a:pt x="6" y="50"/>
                  </a:cubicBezTo>
                  <a:cubicBezTo>
                    <a:pt x="6" y="50"/>
                    <a:pt x="6" y="50"/>
                    <a:pt x="6" y="50"/>
                  </a:cubicBezTo>
                  <a:cubicBezTo>
                    <a:pt x="7" y="50"/>
                    <a:pt x="7" y="51"/>
                    <a:pt x="7" y="51"/>
                  </a:cubicBezTo>
                  <a:cubicBezTo>
                    <a:pt x="7" y="52"/>
                    <a:pt x="7" y="51"/>
                    <a:pt x="7" y="52"/>
                  </a:cubicBezTo>
                  <a:cubicBezTo>
                    <a:pt x="6" y="53"/>
                    <a:pt x="7" y="54"/>
                    <a:pt x="7" y="54"/>
                  </a:cubicBezTo>
                  <a:cubicBezTo>
                    <a:pt x="7" y="55"/>
                    <a:pt x="6" y="56"/>
                    <a:pt x="8" y="56"/>
                  </a:cubicBezTo>
                  <a:cubicBezTo>
                    <a:pt x="8" y="55"/>
                    <a:pt x="7" y="55"/>
                    <a:pt x="8" y="55"/>
                  </a:cubicBezTo>
                  <a:cubicBezTo>
                    <a:pt x="8" y="55"/>
                    <a:pt x="9" y="55"/>
                    <a:pt x="9" y="56"/>
                  </a:cubicBezTo>
                  <a:cubicBezTo>
                    <a:pt x="10" y="56"/>
                    <a:pt x="10" y="57"/>
                    <a:pt x="10" y="58"/>
                  </a:cubicBezTo>
                  <a:cubicBezTo>
                    <a:pt x="10" y="58"/>
                    <a:pt x="10" y="59"/>
                    <a:pt x="11" y="60"/>
                  </a:cubicBezTo>
                  <a:cubicBezTo>
                    <a:pt x="11" y="60"/>
                    <a:pt x="12" y="61"/>
                    <a:pt x="12" y="61"/>
                  </a:cubicBezTo>
                  <a:cubicBezTo>
                    <a:pt x="12" y="61"/>
                    <a:pt x="11" y="62"/>
                    <a:pt x="11" y="62"/>
                  </a:cubicBezTo>
                  <a:cubicBezTo>
                    <a:pt x="11" y="63"/>
                    <a:pt x="11" y="63"/>
                    <a:pt x="10" y="64"/>
                  </a:cubicBezTo>
                  <a:cubicBezTo>
                    <a:pt x="10" y="65"/>
                    <a:pt x="10" y="66"/>
                    <a:pt x="10" y="68"/>
                  </a:cubicBezTo>
                  <a:cubicBezTo>
                    <a:pt x="10" y="68"/>
                    <a:pt x="9" y="71"/>
                    <a:pt x="10" y="71"/>
                  </a:cubicBezTo>
                  <a:cubicBezTo>
                    <a:pt x="10" y="71"/>
                    <a:pt x="11" y="70"/>
                    <a:pt x="11" y="70"/>
                  </a:cubicBezTo>
                  <a:cubicBezTo>
                    <a:pt x="12" y="70"/>
                    <a:pt x="11" y="71"/>
                    <a:pt x="12" y="72"/>
                  </a:cubicBezTo>
                  <a:cubicBezTo>
                    <a:pt x="13" y="72"/>
                    <a:pt x="13" y="71"/>
                    <a:pt x="14" y="71"/>
                  </a:cubicBezTo>
                  <a:cubicBezTo>
                    <a:pt x="14" y="71"/>
                    <a:pt x="14" y="72"/>
                    <a:pt x="15" y="72"/>
                  </a:cubicBezTo>
                  <a:cubicBezTo>
                    <a:pt x="15" y="72"/>
                    <a:pt x="16" y="71"/>
                    <a:pt x="16" y="71"/>
                  </a:cubicBezTo>
                  <a:cubicBezTo>
                    <a:pt x="17" y="70"/>
                    <a:pt x="17" y="70"/>
                    <a:pt x="17" y="70"/>
                  </a:cubicBezTo>
                  <a:cubicBezTo>
                    <a:pt x="18" y="69"/>
                    <a:pt x="18" y="69"/>
                    <a:pt x="19" y="69"/>
                  </a:cubicBezTo>
                  <a:cubicBezTo>
                    <a:pt x="19" y="69"/>
                    <a:pt x="19" y="69"/>
                    <a:pt x="19" y="69"/>
                  </a:cubicBezTo>
                  <a:cubicBezTo>
                    <a:pt x="19" y="68"/>
                    <a:pt x="20" y="68"/>
                    <a:pt x="20" y="68"/>
                  </a:cubicBezTo>
                  <a:cubicBezTo>
                    <a:pt x="21" y="68"/>
                    <a:pt x="21" y="67"/>
                    <a:pt x="21" y="66"/>
                  </a:cubicBezTo>
                  <a:cubicBezTo>
                    <a:pt x="21" y="66"/>
                    <a:pt x="21" y="63"/>
                    <a:pt x="22" y="63"/>
                  </a:cubicBezTo>
                  <a:cubicBezTo>
                    <a:pt x="22" y="64"/>
                    <a:pt x="23" y="64"/>
                    <a:pt x="23" y="65"/>
                  </a:cubicBezTo>
                  <a:cubicBezTo>
                    <a:pt x="23" y="66"/>
                    <a:pt x="23" y="67"/>
                    <a:pt x="23" y="67"/>
                  </a:cubicBezTo>
                  <a:cubicBezTo>
                    <a:pt x="23" y="68"/>
                    <a:pt x="24" y="69"/>
                    <a:pt x="24" y="69"/>
                  </a:cubicBezTo>
                  <a:cubicBezTo>
                    <a:pt x="24" y="70"/>
                    <a:pt x="24" y="71"/>
                    <a:pt x="24" y="71"/>
                  </a:cubicBezTo>
                  <a:cubicBezTo>
                    <a:pt x="25" y="73"/>
                    <a:pt x="25" y="74"/>
                    <a:pt x="25" y="76"/>
                  </a:cubicBezTo>
                  <a:cubicBezTo>
                    <a:pt x="25" y="78"/>
                    <a:pt x="26" y="79"/>
                    <a:pt x="26" y="80"/>
                  </a:cubicBezTo>
                  <a:cubicBezTo>
                    <a:pt x="27" y="80"/>
                    <a:pt x="27" y="81"/>
                    <a:pt x="27" y="81"/>
                  </a:cubicBezTo>
                  <a:cubicBezTo>
                    <a:pt x="27" y="82"/>
                    <a:pt x="27" y="83"/>
                    <a:pt x="27" y="84"/>
                  </a:cubicBezTo>
                  <a:cubicBezTo>
                    <a:pt x="27" y="84"/>
                    <a:pt x="27" y="84"/>
                    <a:pt x="28" y="84"/>
                  </a:cubicBezTo>
                  <a:cubicBezTo>
                    <a:pt x="28" y="84"/>
                    <a:pt x="28" y="85"/>
                    <a:pt x="28" y="86"/>
                  </a:cubicBezTo>
                  <a:cubicBezTo>
                    <a:pt x="29" y="87"/>
                    <a:pt x="30" y="90"/>
                    <a:pt x="29" y="90"/>
                  </a:cubicBezTo>
                  <a:cubicBezTo>
                    <a:pt x="28" y="90"/>
                    <a:pt x="28" y="89"/>
                    <a:pt x="28" y="89"/>
                  </a:cubicBezTo>
                  <a:cubicBezTo>
                    <a:pt x="28" y="90"/>
                    <a:pt x="28" y="91"/>
                    <a:pt x="28" y="91"/>
                  </a:cubicBezTo>
                  <a:cubicBezTo>
                    <a:pt x="29" y="91"/>
                    <a:pt x="28" y="90"/>
                    <a:pt x="29" y="91"/>
                  </a:cubicBezTo>
                  <a:cubicBezTo>
                    <a:pt x="29" y="91"/>
                    <a:pt x="29" y="92"/>
                    <a:pt x="29" y="92"/>
                  </a:cubicBezTo>
                  <a:cubicBezTo>
                    <a:pt x="29" y="93"/>
                    <a:pt x="29" y="92"/>
                    <a:pt x="29" y="93"/>
                  </a:cubicBezTo>
                  <a:cubicBezTo>
                    <a:pt x="29" y="92"/>
                    <a:pt x="28" y="92"/>
                    <a:pt x="28" y="92"/>
                  </a:cubicBezTo>
                  <a:cubicBezTo>
                    <a:pt x="28" y="92"/>
                    <a:pt x="29" y="93"/>
                    <a:pt x="29" y="93"/>
                  </a:cubicBezTo>
                  <a:cubicBezTo>
                    <a:pt x="28" y="94"/>
                    <a:pt x="27" y="94"/>
                    <a:pt x="28" y="95"/>
                  </a:cubicBezTo>
                  <a:cubicBezTo>
                    <a:pt x="28" y="95"/>
                    <a:pt x="28" y="94"/>
                    <a:pt x="29" y="95"/>
                  </a:cubicBezTo>
                  <a:cubicBezTo>
                    <a:pt x="30" y="95"/>
                    <a:pt x="30" y="96"/>
                    <a:pt x="29" y="96"/>
                  </a:cubicBezTo>
                  <a:cubicBezTo>
                    <a:pt x="29" y="98"/>
                    <a:pt x="29" y="98"/>
                    <a:pt x="29" y="99"/>
                  </a:cubicBezTo>
                  <a:cubicBezTo>
                    <a:pt x="28" y="100"/>
                    <a:pt x="29" y="100"/>
                    <a:pt x="29" y="101"/>
                  </a:cubicBezTo>
                  <a:cubicBezTo>
                    <a:pt x="29" y="101"/>
                    <a:pt x="28" y="103"/>
                    <a:pt x="29" y="103"/>
                  </a:cubicBezTo>
                  <a:cubicBezTo>
                    <a:pt x="29" y="104"/>
                    <a:pt x="30" y="101"/>
                    <a:pt x="30" y="100"/>
                  </a:cubicBezTo>
                  <a:cubicBezTo>
                    <a:pt x="30" y="100"/>
                    <a:pt x="31" y="99"/>
                    <a:pt x="31" y="99"/>
                  </a:cubicBezTo>
                  <a:cubicBezTo>
                    <a:pt x="32" y="98"/>
                    <a:pt x="32" y="97"/>
                    <a:pt x="32" y="97"/>
                  </a:cubicBezTo>
                  <a:cubicBezTo>
                    <a:pt x="33" y="96"/>
                    <a:pt x="33" y="94"/>
                    <a:pt x="33" y="93"/>
                  </a:cubicBezTo>
                  <a:cubicBezTo>
                    <a:pt x="33" y="92"/>
                    <a:pt x="33" y="91"/>
                    <a:pt x="33" y="90"/>
                  </a:cubicBezTo>
                  <a:cubicBezTo>
                    <a:pt x="32" y="89"/>
                    <a:pt x="32" y="88"/>
                    <a:pt x="32" y="86"/>
                  </a:cubicBezTo>
                  <a:cubicBezTo>
                    <a:pt x="31" y="87"/>
                    <a:pt x="32" y="85"/>
                    <a:pt x="32" y="85"/>
                  </a:cubicBezTo>
                  <a:cubicBezTo>
                    <a:pt x="32" y="84"/>
                    <a:pt x="31" y="84"/>
                    <a:pt x="31" y="83"/>
                  </a:cubicBezTo>
                  <a:cubicBezTo>
                    <a:pt x="31" y="82"/>
                    <a:pt x="30" y="81"/>
                    <a:pt x="29" y="80"/>
                  </a:cubicBezTo>
                  <a:cubicBezTo>
                    <a:pt x="29" y="79"/>
                    <a:pt x="28" y="78"/>
                    <a:pt x="28" y="77"/>
                  </a:cubicBezTo>
                  <a:cubicBezTo>
                    <a:pt x="27" y="76"/>
                    <a:pt x="29" y="75"/>
                    <a:pt x="29" y="74"/>
                  </a:cubicBezTo>
                  <a:cubicBezTo>
                    <a:pt x="29" y="74"/>
                    <a:pt x="29" y="74"/>
                    <a:pt x="29" y="73"/>
                  </a:cubicBezTo>
                  <a:cubicBezTo>
                    <a:pt x="29" y="73"/>
                    <a:pt x="29" y="72"/>
                    <a:pt x="29" y="72"/>
                  </a:cubicBezTo>
                  <a:cubicBezTo>
                    <a:pt x="30" y="71"/>
                    <a:pt x="30" y="71"/>
                    <a:pt x="30" y="71"/>
                  </a:cubicBezTo>
                  <a:cubicBezTo>
                    <a:pt x="30" y="70"/>
                    <a:pt x="31" y="70"/>
                    <a:pt x="31" y="69"/>
                  </a:cubicBezTo>
                  <a:cubicBezTo>
                    <a:pt x="31" y="69"/>
                    <a:pt x="30" y="69"/>
                    <a:pt x="29" y="68"/>
                  </a:cubicBezTo>
                  <a:cubicBezTo>
                    <a:pt x="28" y="68"/>
                    <a:pt x="29" y="66"/>
                    <a:pt x="28" y="65"/>
                  </a:cubicBezTo>
                  <a:cubicBezTo>
                    <a:pt x="28" y="65"/>
                    <a:pt x="28" y="65"/>
                    <a:pt x="27" y="64"/>
                  </a:cubicBezTo>
                  <a:cubicBezTo>
                    <a:pt x="27" y="64"/>
                    <a:pt x="27" y="64"/>
                    <a:pt x="27" y="63"/>
                  </a:cubicBezTo>
                  <a:cubicBezTo>
                    <a:pt x="26" y="62"/>
                    <a:pt x="25" y="62"/>
                    <a:pt x="25" y="61"/>
                  </a:cubicBezTo>
                  <a:cubicBezTo>
                    <a:pt x="25" y="60"/>
                    <a:pt x="25" y="60"/>
                    <a:pt x="25" y="59"/>
                  </a:cubicBezTo>
                  <a:cubicBezTo>
                    <a:pt x="25" y="59"/>
                    <a:pt x="24" y="58"/>
                    <a:pt x="24" y="58"/>
                  </a:cubicBezTo>
                  <a:cubicBezTo>
                    <a:pt x="24" y="57"/>
                    <a:pt x="25" y="57"/>
                    <a:pt x="25" y="56"/>
                  </a:cubicBezTo>
                  <a:cubicBezTo>
                    <a:pt x="26" y="55"/>
                    <a:pt x="25" y="53"/>
                    <a:pt x="26" y="52"/>
                  </a:cubicBezTo>
                  <a:cubicBezTo>
                    <a:pt x="26" y="52"/>
                    <a:pt x="26" y="51"/>
                    <a:pt x="27" y="51"/>
                  </a:cubicBezTo>
                  <a:cubicBezTo>
                    <a:pt x="27" y="50"/>
                    <a:pt x="27" y="51"/>
                    <a:pt x="27" y="51"/>
                  </a:cubicBezTo>
                  <a:cubicBezTo>
                    <a:pt x="27" y="51"/>
                    <a:pt x="27" y="51"/>
                    <a:pt x="28" y="51"/>
                  </a:cubicBezTo>
                  <a:cubicBezTo>
                    <a:pt x="28" y="51"/>
                    <a:pt x="28" y="51"/>
                    <a:pt x="28" y="51"/>
                  </a:cubicBezTo>
                  <a:cubicBezTo>
                    <a:pt x="28" y="51"/>
                    <a:pt x="29" y="50"/>
                    <a:pt x="29" y="50"/>
                  </a:cubicBezTo>
                  <a:cubicBezTo>
                    <a:pt x="31" y="50"/>
                    <a:pt x="31" y="48"/>
                    <a:pt x="31" y="48"/>
                  </a:cubicBezTo>
                  <a:cubicBezTo>
                    <a:pt x="32" y="48"/>
                    <a:pt x="32" y="49"/>
                    <a:pt x="33" y="49"/>
                  </a:cubicBezTo>
                  <a:cubicBezTo>
                    <a:pt x="33" y="49"/>
                    <a:pt x="33" y="48"/>
                    <a:pt x="34" y="48"/>
                  </a:cubicBezTo>
                  <a:cubicBezTo>
                    <a:pt x="34" y="47"/>
                    <a:pt x="35" y="48"/>
                    <a:pt x="35" y="47"/>
                  </a:cubicBezTo>
                  <a:cubicBezTo>
                    <a:pt x="36" y="47"/>
                    <a:pt x="35" y="46"/>
                    <a:pt x="36" y="45"/>
                  </a:cubicBezTo>
                  <a:cubicBezTo>
                    <a:pt x="36" y="45"/>
                    <a:pt x="36" y="44"/>
                    <a:pt x="37" y="44"/>
                  </a:cubicBezTo>
                  <a:cubicBezTo>
                    <a:pt x="37" y="43"/>
                    <a:pt x="38" y="43"/>
                    <a:pt x="38" y="42"/>
                  </a:cubicBezTo>
                  <a:cubicBezTo>
                    <a:pt x="39" y="42"/>
                    <a:pt x="41" y="41"/>
                    <a:pt x="40" y="3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4" name="Freeform 98">
              <a:extLst>
                <a:ext uri="{FF2B5EF4-FFF2-40B4-BE49-F238E27FC236}">
                  <a16:creationId xmlns:a16="http://schemas.microsoft.com/office/drawing/2014/main" id="{5DA1A48E-8F97-E54F-AAD6-FFF1F6730DC6}"/>
                </a:ext>
              </a:extLst>
            </p:cNvPr>
            <p:cNvSpPr>
              <a:spLocks noEditPoints="1"/>
            </p:cNvSpPr>
            <p:nvPr/>
          </p:nvSpPr>
          <p:spPr bwMode="auto">
            <a:xfrm>
              <a:off x="6653572" y="2900161"/>
              <a:ext cx="401641" cy="150814"/>
            </a:xfrm>
            <a:custGeom>
              <a:avLst/>
              <a:gdLst>
                <a:gd name="T0" fmla="*/ 2 w 87"/>
                <a:gd name="T1" fmla="*/ 2 h 33"/>
                <a:gd name="T2" fmla="*/ 6 w 87"/>
                <a:gd name="T3" fmla="*/ 6 h 33"/>
                <a:gd name="T4" fmla="*/ 10 w 87"/>
                <a:gd name="T5" fmla="*/ 6 h 33"/>
                <a:gd name="T6" fmla="*/ 12 w 87"/>
                <a:gd name="T7" fmla="*/ 5 h 33"/>
                <a:gd name="T8" fmla="*/ 16 w 87"/>
                <a:gd name="T9" fmla="*/ 8 h 33"/>
                <a:gd name="T10" fmla="*/ 16 w 87"/>
                <a:gd name="T11" fmla="*/ 10 h 33"/>
                <a:gd name="T12" fmla="*/ 16 w 87"/>
                <a:gd name="T13" fmla="*/ 17 h 33"/>
                <a:gd name="T14" fmla="*/ 17 w 87"/>
                <a:gd name="T15" fmla="*/ 23 h 33"/>
                <a:gd name="T16" fmla="*/ 20 w 87"/>
                <a:gd name="T17" fmla="*/ 28 h 33"/>
                <a:gd name="T18" fmla="*/ 18 w 87"/>
                <a:gd name="T19" fmla="*/ 30 h 33"/>
                <a:gd name="T20" fmla="*/ 17 w 87"/>
                <a:gd name="T21" fmla="*/ 31 h 33"/>
                <a:gd name="T22" fmla="*/ 14 w 87"/>
                <a:gd name="T23" fmla="*/ 28 h 33"/>
                <a:gd name="T24" fmla="*/ 11 w 87"/>
                <a:gd name="T25" fmla="*/ 26 h 33"/>
                <a:gd name="T26" fmla="*/ 8 w 87"/>
                <a:gd name="T27" fmla="*/ 23 h 33"/>
                <a:gd name="T28" fmla="*/ 8 w 87"/>
                <a:gd name="T29" fmla="*/ 21 h 33"/>
                <a:gd name="T30" fmla="*/ 7 w 87"/>
                <a:gd name="T31" fmla="*/ 19 h 33"/>
                <a:gd name="T32" fmla="*/ 4 w 87"/>
                <a:gd name="T33" fmla="*/ 14 h 33"/>
                <a:gd name="T34" fmla="*/ 3 w 87"/>
                <a:gd name="T35" fmla="*/ 10 h 33"/>
                <a:gd name="T36" fmla="*/ 2 w 87"/>
                <a:gd name="T37" fmla="*/ 4 h 33"/>
                <a:gd name="T38" fmla="*/ 0 w 87"/>
                <a:gd name="T39" fmla="*/ 3 h 33"/>
                <a:gd name="T40" fmla="*/ 0 w 87"/>
                <a:gd name="T41" fmla="*/ 1 h 33"/>
                <a:gd name="T42" fmla="*/ 68 w 87"/>
                <a:gd name="T43" fmla="*/ 12 h 33"/>
                <a:gd name="T44" fmla="*/ 87 w 87"/>
                <a:gd name="T45" fmla="*/ 9 h 33"/>
                <a:gd name="T46" fmla="*/ 82 w 87"/>
                <a:gd name="T47" fmla="*/ 6 h 33"/>
                <a:gd name="T48" fmla="*/ 80 w 87"/>
                <a:gd name="T49" fmla="*/ 3 h 33"/>
                <a:gd name="T50" fmla="*/ 77 w 87"/>
                <a:gd name="T51" fmla="*/ 0 h 33"/>
                <a:gd name="T52" fmla="*/ 74 w 87"/>
                <a:gd name="T53" fmla="*/ 3 h 33"/>
                <a:gd name="T54" fmla="*/ 73 w 87"/>
                <a:gd name="T55" fmla="*/ 7 h 33"/>
                <a:gd name="T56" fmla="*/ 72 w 87"/>
                <a:gd name="T57" fmla="*/ 10 h 33"/>
                <a:gd name="T58" fmla="*/ 69 w 87"/>
                <a:gd name="T59" fmla="*/ 14 h 33"/>
                <a:gd name="T60" fmla="*/ 68 w 87"/>
                <a:gd name="T61" fmla="*/ 14 h 33"/>
                <a:gd name="T62" fmla="*/ 64 w 87"/>
                <a:gd name="T63" fmla="*/ 13 h 33"/>
                <a:gd name="T64" fmla="*/ 59 w 87"/>
                <a:gd name="T65" fmla="*/ 20 h 33"/>
                <a:gd name="T66" fmla="*/ 54 w 87"/>
                <a:gd name="T67" fmla="*/ 22 h 33"/>
                <a:gd name="T68" fmla="*/ 52 w 87"/>
                <a:gd name="T69" fmla="*/ 23 h 33"/>
                <a:gd name="T70" fmla="*/ 51 w 87"/>
                <a:gd name="T71" fmla="*/ 26 h 33"/>
                <a:gd name="T72" fmla="*/ 47 w 87"/>
                <a:gd name="T73" fmla="*/ 28 h 33"/>
                <a:gd name="T74" fmla="*/ 44 w 87"/>
                <a:gd name="T75" fmla="*/ 27 h 33"/>
                <a:gd name="T76" fmla="*/ 47 w 87"/>
                <a:gd name="T77" fmla="*/ 31 h 33"/>
                <a:gd name="T78" fmla="*/ 51 w 87"/>
                <a:gd name="T79" fmla="*/ 32 h 33"/>
                <a:gd name="T80" fmla="*/ 55 w 87"/>
                <a:gd name="T81" fmla="*/ 31 h 33"/>
                <a:gd name="T82" fmla="*/ 56 w 87"/>
                <a:gd name="T83" fmla="*/ 30 h 33"/>
                <a:gd name="T84" fmla="*/ 60 w 87"/>
                <a:gd name="T85" fmla="*/ 30 h 33"/>
                <a:gd name="T86" fmla="*/ 62 w 87"/>
                <a:gd name="T87" fmla="*/ 30 h 33"/>
                <a:gd name="T88" fmla="*/ 66 w 87"/>
                <a:gd name="T89" fmla="*/ 29 h 33"/>
                <a:gd name="T90" fmla="*/ 67 w 87"/>
                <a:gd name="T91" fmla="*/ 27 h 33"/>
                <a:gd name="T92" fmla="*/ 68 w 87"/>
                <a:gd name="T93" fmla="*/ 25 h 33"/>
                <a:gd name="T94" fmla="*/ 69 w 87"/>
                <a:gd name="T95" fmla="*/ 23 h 33"/>
                <a:gd name="T96" fmla="*/ 71 w 87"/>
                <a:gd name="T97" fmla="*/ 19 h 33"/>
                <a:gd name="T98" fmla="*/ 71 w 87"/>
                <a:gd name="T99" fmla="*/ 15 h 33"/>
                <a:gd name="T100" fmla="*/ 77 w 87"/>
                <a:gd name="T101" fmla="*/ 14 h 33"/>
                <a:gd name="T102" fmla="*/ 81 w 87"/>
                <a:gd name="T103" fmla="*/ 15 h 33"/>
                <a:gd name="T104" fmla="*/ 83 w 87"/>
                <a:gd name="T105" fmla="*/ 14 h 33"/>
                <a:gd name="T106" fmla="*/ 82 w 87"/>
                <a:gd name="T107" fmla="*/ 12 h 33"/>
                <a:gd name="T108" fmla="*/ 83 w 87"/>
                <a:gd name="T109" fmla="*/ 11 h 33"/>
                <a:gd name="T110" fmla="*/ 87 w 87"/>
                <a:gd name="T11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 h="33">
                  <a:moveTo>
                    <a:pt x="0" y="1"/>
                  </a:moveTo>
                  <a:cubicBezTo>
                    <a:pt x="1" y="1"/>
                    <a:pt x="2" y="2"/>
                    <a:pt x="2" y="2"/>
                  </a:cubicBezTo>
                  <a:cubicBezTo>
                    <a:pt x="3" y="2"/>
                    <a:pt x="3" y="2"/>
                    <a:pt x="4" y="3"/>
                  </a:cubicBezTo>
                  <a:cubicBezTo>
                    <a:pt x="5" y="4"/>
                    <a:pt x="7" y="4"/>
                    <a:pt x="6" y="6"/>
                  </a:cubicBezTo>
                  <a:cubicBezTo>
                    <a:pt x="5" y="8"/>
                    <a:pt x="7" y="6"/>
                    <a:pt x="8" y="6"/>
                  </a:cubicBezTo>
                  <a:cubicBezTo>
                    <a:pt x="9" y="6"/>
                    <a:pt x="10" y="7"/>
                    <a:pt x="10" y="6"/>
                  </a:cubicBezTo>
                  <a:cubicBezTo>
                    <a:pt x="11" y="6"/>
                    <a:pt x="10" y="4"/>
                    <a:pt x="11" y="4"/>
                  </a:cubicBezTo>
                  <a:cubicBezTo>
                    <a:pt x="12" y="4"/>
                    <a:pt x="12" y="5"/>
                    <a:pt x="12" y="5"/>
                  </a:cubicBezTo>
                  <a:cubicBezTo>
                    <a:pt x="13" y="6"/>
                    <a:pt x="13" y="7"/>
                    <a:pt x="14" y="7"/>
                  </a:cubicBezTo>
                  <a:cubicBezTo>
                    <a:pt x="15" y="8"/>
                    <a:pt x="15" y="8"/>
                    <a:pt x="16" y="8"/>
                  </a:cubicBezTo>
                  <a:cubicBezTo>
                    <a:pt x="16" y="9"/>
                    <a:pt x="15" y="9"/>
                    <a:pt x="15" y="9"/>
                  </a:cubicBezTo>
                  <a:cubicBezTo>
                    <a:pt x="16" y="10"/>
                    <a:pt x="16" y="10"/>
                    <a:pt x="16" y="10"/>
                  </a:cubicBezTo>
                  <a:cubicBezTo>
                    <a:pt x="17" y="12"/>
                    <a:pt x="17" y="13"/>
                    <a:pt x="17" y="15"/>
                  </a:cubicBezTo>
                  <a:cubicBezTo>
                    <a:pt x="17" y="16"/>
                    <a:pt x="16" y="16"/>
                    <a:pt x="16" y="17"/>
                  </a:cubicBezTo>
                  <a:cubicBezTo>
                    <a:pt x="16" y="18"/>
                    <a:pt x="17" y="19"/>
                    <a:pt x="17" y="21"/>
                  </a:cubicBezTo>
                  <a:cubicBezTo>
                    <a:pt x="17" y="22"/>
                    <a:pt x="17" y="22"/>
                    <a:pt x="17" y="23"/>
                  </a:cubicBezTo>
                  <a:cubicBezTo>
                    <a:pt x="17" y="23"/>
                    <a:pt x="18" y="23"/>
                    <a:pt x="18" y="24"/>
                  </a:cubicBezTo>
                  <a:cubicBezTo>
                    <a:pt x="19" y="25"/>
                    <a:pt x="20" y="27"/>
                    <a:pt x="20" y="28"/>
                  </a:cubicBezTo>
                  <a:cubicBezTo>
                    <a:pt x="20" y="29"/>
                    <a:pt x="21" y="32"/>
                    <a:pt x="20" y="32"/>
                  </a:cubicBezTo>
                  <a:cubicBezTo>
                    <a:pt x="20" y="31"/>
                    <a:pt x="19" y="30"/>
                    <a:pt x="18" y="30"/>
                  </a:cubicBezTo>
                  <a:cubicBezTo>
                    <a:pt x="18" y="30"/>
                    <a:pt x="18" y="31"/>
                    <a:pt x="18" y="31"/>
                  </a:cubicBezTo>
                  <a:cubicBezTo>
                    <a:pt x="18" y="31"/>
                    <a:pt x="17" y="31"/>
                    <a:pt x="17" y="31"/>
                  </a:cubicBezTo>
                  <a:cubicBezTo>
                    <a:pt x="16" y="30"/>
                    <a:pt x="16" y="30"/>
                    <a:pt x="16" y="29"/>
                  </a:cubicBezTo>
                  <a:cubicBezTo>
                    <a:pt x="16" y="28"/>
                    <a:pt x="15" y="28"/>
                    <a:pt x="14" y="28"/>
                  </a:cubicBezTo>
                  <a:cubicBezTo>
                    <a:pt x="13" y="27"/>
                    <a:pt x="13" y="26"/>
                    <a:pt x="12" y="26"/>
                  </a:cubicBezTo>
                  <a:cubicBezTo>
                    <a:pt x="12" y="26"/>
                    <a:pt x="11" y="26"/>
                    <a:pt x="11" y="26"/>
                  </a:cubicBezTo>
                  <a:cubicBezTo>
                    <a:pt x="10" y="25"/>
                    <a:pt x="10" y="25"/>
                    <a:pt x="10" y="25"/>
                  </a:cubicBezTo>
                  <a:cubicBezTo>
                    <a:pt x="9" y="24"/>
                    <a:pt x="9" y="24"/>
                    <a:pt x="8" y="23"/>
                  </a:cubicBezTo>
                  <a:cubicBezTo>
                    <a:pt x="8" y="23"/>
                    <a:pt x="7" y="22"/>
                    <a:pt x="7" y="22"/>
                  </a:cubicBezTo>
                  <a:cubicBezTo>
                    <a:pt x="7" y="21"/>
                    <a:pt x="7" y="22"/>
                    <a:pt x="8" y="21"/>
                  </a:cubicBezTo>
                  <a:cubicBezTo>
                    <a:pt x="8" y="21"/>
                    <a:pt x="9" y="20"/>
                    <a:pt x="9" y="20"/>
                  </a:cubicBezTo>
                  <a:cubicBezTo>
                    <a:pt x="9" y="19"/>
                    <a:pt x="8" y="19"/>
                    <a:pt x="7" y="19"/>
                  </a:cubicBezTo>
                  <a:cubicBezTo>
                    <a:pt x="6" y="18"/>
                    <a:pt x="6" y="17"/>
                    <a:pt x="5" y="16"/>
                  </a:cubicBezTo>
                  <a:cubicBezTo>
                    <a:pt x="5" y="15"/>
                    <a:pt x="4" y="15"/>
                    <a:pt x="4" y="14"/>
                  </a:cubicBezTo>
                  <a:cubicBezTo>
                    <a:pt x="4" y="13"/>
                    <a:pt x="5" y="12"/>
                    <a:pt x="4" y="11"/>
                  </a:cubicBezTo>
                  <a:cubicBezTo>
                    <a:pt x="4" y="10"/>
                    <a:pt x="3" y="11"/>
                    <a:pt x="3" y="10"/>
                  </a:cubicBezTo>
                  <a:cubicBezTo>
                    <a:pt x="3" y="9"/>
                    <a:pt x="3" y="8"/>
                    <a:pt x="3" y="7"/>
                  </a:cubicBezTo>
                  <a:cubicBezTo>
                    <a:pt x="3" y="6"/>
                    <a:pt x="3" y="5"/>
                    <a:pt x="2" y="4"/>
                  </a:cubicBezTo>
                  <a:cubicBezTo>
                    <a:pt x="2" y="4"/>
                    <a:pt x="2" y="4"/>
                    <a:pt x="2" y="4"/>
                  </a:cubicBezTo>
                  <a:cubicBezTo>
                    <a:pt x="2" y="3"/>
                    <a:pt x="1" y="4"/>
                    <a:pt x="0" y="3"/>
                  </a:cubicBezTo>
                  <a:cubicBezTo>
                    <a:pt x="0" y="3"/>
                    <a:pt x="0" y="2"/>
                    <a:pt x="0" y="1"/>
                  </a:cubicBezTo>
                  <a:cubicBezTo>
                    <a:pt x="0" y="1"/>
                    <a:pt x="1" y="1"/>
                    <a:pt x="0" y="1"/>
                  </a:cubicBezTo>
                  <a:close/>
                  <a:moveTo>
                    <a:pt x="68" y="12"/>
                  </a:moveTo>
                  <a:cubicBezTo>
                    <a:pt x="68" y="12"/>
                    <a:pt x="68" y="11"/>
                    <a:pt x="68" y="12"/>
                  </a:cubicBezTo>
                  <a:cubicBezTo>
                    <a:pt x="68" y="12"/>
                    <a:pt x="68" y="12"/>
                    <a:pt x="68" y="12"/>
                  </a:cubicBezTo>
                  <a:close/>
                  <a:moveTo>
                    <a:pt x="87" y="9"/>
                  </a:moveTo>
                  <a:cubicBezTo>
                    <a:pt x="86" y="8"/>
                    <a:pt x="84" y="8"/>
                    <a:pt x="83" y="7"/>
                  </a:cubicBezTo>
                  <a:cubicBezTo>
                    <a:pt x="83" y="7"/>
                    <a:pt x="82" y="6"/>
                    <a:pt x="82" y="6"/>
                  </a:cubicBezTo>
                  <a:cubicBezTo>
                    <a:pt x="81" y="5"/>
                    <a:pt x="80" y="6"/>
                    <a:pt x="80" y="5"/>
                  </a:cubicBezTo>
                  <a:cubicBezTo>
                    <a:pt x="80" y="4"/>
                    <a:pt x="81" y="4"/>
                    <a:pt x="80" y="3"/>
                  </a:cubicBezTo>
                  <a:cubicBezTo>
                    <a:pt x="80" y="2"/>
                    <a:pt x="80" y="1"/>
                    <a:pt x="79" y="1"/>
                  </a:cubicBezTo>
                  <a:cubicBezTo>
                    <a:pt x="79" y="0"/>
                    <a:pt x="78" y="0"/>
                    <a:pt x="77" y="0"/>
                  </a:cubicBezTo>
                  <a:cubicBezTo>
                    <a:pt x="76" y="1"/>
                    <a:pt x="77" y="2"/>
                    <a:pt x="76" y="2"/>
                  </a:cubicBezTo>
                  <a:cubicBezTo>
                    <a:pt x="76" y="2"/>
                    <a:pt x="75" y="2"/>
                    <a:pt x="74" y="3"/>
                  </a:cubicBezTo>
                  <a:cubicBezTo>
                    <a:pt x="74" y="3"/>
                    <a:pt x="74" y="5"/>
                    <a:pt x="74" y="5"/>
                  </a:cubicBezTo>
                  <a:cubicBezTo>
                    <a:pt x="73" y="6"/>
                    <a:pt x="73" y="6"/>
                    <a:pt x="73" y="7"/>
                  </a:cubicBezTo>
                  <a:cubicBezTo>
                    <a:pt x="73" y="7"/>
                    <a:pt x="73" y="8"/>
                    <a:pt x="73" y="8"/>
                  </a:cubicBezTo>
                  <a:cubicBezTo>
                    <a:pt x="73" y="9"/>
                    <a:pt x="72" y="10"/>
                    <a:pt x="72" y="10"/>
                  </a:cubicBezTo>
                  <a:cubicBezTo>
                    <a:pt x="71" y="10"/>
                    <a:pt x="70" y="10"/>
                    <a:pt x="70" y="11"/>
                  </a:cubicBezTo>
                  <a:cubicBezTo>
                    <a:pt x="69" y="12"/>
                    <a:pt x="69" y="13"/>
                    <a:pt x="69" y="14"/>
                  </a:cubicBezTo>
                  <a:cubicBezTo>
                    <a:pt x="68" y="14"/>
                    <a:pt x="68" y="12"/>
                    <a:pt x="68" y="11"/>
                  </a:cubicBezTo>
                  <a:cubicBezTo>
                    <a:pt x="67" y="12"/>
                    <a:pt x="68" y="13"/>
                    <a:pt x="68" y="14"/>
                  </a:cubicBezTo>
                  <a:cubicBezTo>
                    <a:pt x="68" y="16"/>
                    <a:pt x="67" y="17"/>
                    <a:pt x="66" y="16"/>
                  </a:cubicBezTo>
                  <a:cubicBezTo>
                    <a:pt x="66" y="15"/>
                    <a:pt x="65" y="13"/>
                    <a:pt x="64" y="13"/>
                  </a:cubicBezTo>
                  <a:cubicBezTo>
                    <a:pt x="64" y="13"/>
                    <a:pt x="63" y="14"/>
                    <a:pt x="63" y="15"/>
                  </a:cubicBezTo>
                  <a:cubicBezTo>
                    <a:pt x="62" y="17"/>
                    <a:pt x="60" y="18"/>
                    <a:pt x="59" y="20"/>
                  </a:cubicBezTo>
                  <a:cubicBezTo>
                    <a:pt x="59" y="21"/>
                    <a:pt x="57" y="21"/>
                    <a:pt x="56" y="22"/>
                  </a:cubicBezTo>
                  <a:cubicBezTo>
                    <a:pt x="55" y="22"/>
                    <a:pt x="54" y="22"/>
                    <a:pt x="54" y="22"/>
                  </a:cubicBezTo>
                  <a:cubicBezTo>
                    <a:pt x="53" y="22"/>
                    <a:pt x="53" y="22"/>
                    <a:pt x="53" y="23"/>
                  </a:cubicBezTo>
                  <a:cubicBezTo>
                    <a:pt x="53" y="22"/>
                    <a:pt x="52" y="23"/>
                    <a:pt x="52" y="23"/>
                  </a:cubicBezTo>
                  <a:cubicBezTo>
                    <a:pt x="52" y="23"/>
                    <a:pt x="52" y="24"/>
                    <a:pt x="52" y="24"/>
                  </a:cubicBezTo>
                  <a:cubicBezTo>
                    <a:pt x="52" y="25"/>
                    <a:pt x="52" y="25"/>
                    <a:pt x="51" y="26"/>
                  </a:cubicBezTo>
                  <a:cubicBezTo>
                    <a:pt x="51" y="28"/>
                    <a:pt x="50" y="29"/>
                    <a:pt x="48" y="28"/>
                  </a:cubicBezTo>
                  <a:cubicBezTo>
                    <a:pt x="48" y="28"/>
                    <a:pt x="47" y="28"/>
                    <a:pt x="47" y="28"/>
                  </a:cubicBezTo>
                  <a:cubicBezTo>
                    <a:pt x="46" y="28"/>
                    <a:pt x="46" y="28"/>
                    <a:pt x="46" y="28"/>
                  </a:cubicBezTo>
                  <a:cubicBezTo>
                    <a:pt x="45" y="28"/>
                    <a:pt x="44" y="27"/>
                    <a:pt x="44" y="27"/>
                  </a:cubicBezTo>
                  <a:cubicBezTo>
                    <a:pt x="44" y="28"/>
                    <a:pt x="44" y="28"/>
                    <a:pt x="44" y="28"/>
                  </a:cubicBezTo>
                  <a:cubicBezTo>
                    <a:pt x="45" y="29"/>
                    <a:pt x="46" y="30"/>
                    <a:pt x="47" y="31"/>
                  </a:cubicBezTo>
                  <a:cubicBezTo>
                    <a:pt x="47" y="32"/>
                    <a:pt x="47" y="32"/>
                    <a:pt x="48" y="33"/>
                  </a:cubicBezTo>
                  <a:cubicBezTo>
                    <a:pt x="49" y="33"/>
                    <a:pt x="50" y="32"/>
                    <a:pt x="51" y="32"/>
                  </a:cubicBezTo>
                  <a:cubicBezTo>
                    <a:pt x="52" y="32"/>
                    <a:pt x="52" y="32"/>
                    <a:pt x="53" y="32"/>
                  </a:cubicBezTo>
                  <a:cubicBezTo>
                    <a:pt x="54" y="32"/>
                    <a:pt x="54" y="32"/>
                    <a:pt x="55" y="31"/>
                  </a:cubicBezTo>
                  <a:cubicBezTo>
                    <a:pt x="55" y="31"/>
                    <a:pt x="56" y="31"/>
                    <a:pt x="56" y="31"/>
                  </a:cubicBezTo>
                  <a:cubicBezTo>
                    <a:pt x="56" y="30"/>
                    <a:pt x="56" y="30"/>
                    <a:pt x="56" y="30"/>
                  </a:cubicBezTo>
                  <a:cubicBezTo>
                    <a:pt x="56" y="29"/>
                    <a:pt x="58" y="29"/>
                    <a:pt x="58" y="29"/>
                  </a:cubicBezTo>
                  <a:cubicBezTo>
                    <a:pt x="59" y="29"/>
                    <a:pt x="59" y="30"/>
                    <a:pt x="60" y="30"/>
                  </a:cubicBezTo>
                  <a:cubicBezTo>
                    <a:pt x="60" y="30"/>
                    <a:pt x="61" y="30"/>
                    <a:pt x="61" y="30"/>
                  </a:cubicBezTo>
                  <a:cubicBezTo>
                    <a:pt x="61" y="30"/>
                    <a:pt x="61" y="30"/>
                    <a:pt x="62" y="30"/>
                  </a:cubicBezTo>
                  <a:cubicBezTo>
                    <a:pt x="62" y="30"/>
                    <a:pt x="62" y="30"/>
                    <a:pt x="63" y="29"/>
                  </a:cubicBezTo>
                  <a:cubicBezTo>
                    <a:pt x="64" y="29"/>
                    <a:pt x="65" y="30"/>
                    <a:pt x="66" y="29"/>
                  </a:cubicBezTo>
                  <a:cubicBezTo>
                    <a:pt x="66" y="29"/>
                    <a:pt x="66" y="29"/>
                    <a:pt x="66" y="28"/>
                  </a:cubicBezTo>
                  <a:cubicBezTo>
                    <a:pt x="67" y="28"/>
                    <a:pt x="67" y="28"/>
                    <a:pt x="67" y="27"/>
                  </a:cubicBezTo>
                  <a:cubicBezTo>
                    <a:pt x="67" y="27"/>
                    <a:pt x="67" y="27"/>
                    <a:pt x="67" y="26"/>
                  </a:cubicBezTo>
                  <a:cubicBezTo>
                    <a:pt x="68" y="26"/>
                    <a:pt x="68" y="25"/>
                    <a:pt x="68" y="25"/>
                  </a:cubicBezTo>
                  <a:cubicBezTo>
                    <a:pt x="69" y="24"/>
                    <a:pt x="69" y="25"/>
                    <a:pt x="69" y="24"/>
                  </a:cubicBezTo>
                  <a:cubicBezTo>
                    <a:pt x="69" y="24"/>
                    <a:pt x="69" y="23"/>
                    <a:pt x="69" y="23"/>
                  </a:cubicBezTo>
                  <a:cubicBezTo>
                    <a:pt x="69" y="22"/>
                    <a:pt x="69" y="22"/>
                    <a:pt x="70" y="21"/>
                  </a:cubicBezTo>
                  <a:cubicBezTo>
                    <a:pt x="70" y="21"/>
                    <a:pt x="70" y="20"/>
                    <a:pt x="71" y="19"/>
                  </a:cubicBezTo>
                  <a:cubicBezTo>
                    <a:pt x="71" y="19"/>
                    <a:pt x="71" y="18"/>
                    <a:pt x="71" y="17"/>
                  </a:cubicBezTo>
                  <a:cubicBezTo>
                    <a:pt x="71" y="17"/>
                    <a:pt x="71" y="16"/>
                    <a:pt x="71" y="15"/>
                  </a:cubicBezTo>
                  <a:cubicBezTo>
                    <a:pt x="72" y="14"/>
                    <a:pt x="73" y="14"/>
                    <a:pt x="74" y="14"/>
                  </a:cubicBezTo>
                  <a:cubicBezTo>
                    <a:pt x="75" y="15"/>
                    <a:pt x="76" y="14"/>
                    <a:pt x="77" y="14"/>
                  </a:cubicBezTo>
                  <a:cubicBezTo>
                    <a:pt x="78" y="15"/>
                    <a:pt x="79" y="15"/>
                    <a:pt x="80" y="15"/>
                  </a:cubicBezTo>
                  <a:cubicBezTo>
                    <a:pt x="80" y="15"/>
                    <a:pt x="81" y="15"/>
                    <a:pt x="81" y="15"/>
                  </a:cubicBezTo>
                  <a:cubicBezTo>
                    <a:pt x="81" y="15"/>
                    <a:pt x="82" y="14"/>
                    <a:pt x="82" y="14"/>
                  </a:cubicBezTo>
                  <a:cubicBezTo>
                    <a:pt x="82" y="14"/>
                    <a:pt x="83" y="14"/>
                    <a:pt x="83" y="14"/>
                  </a:cubicBezTo>
                  <a:cubicBezTo>
                    <a:pt x="84" y="14"/>
                    <a:pt x="85" y="14"/>
                    <a:pt x="84" y="13"/>
                  </a:cubicBezTo>
                  <a:cubicBezTo>
                    <a:pt x="84" y="13"/>
                    <a:pt x="83" y="12"/>
                    <a:pt x="82" y="12"/>
                  </a:cubicBezTo>
                  <a:cubicBezTo>
                    <a:pt x="82" y="12"/>
                    <a:pt x="81" y="12"/>
                    <a:pt x="81" y="11"/>
                  </a:cubicBezTo>
                  <a:cubicBezTo>
                    <a:pt x="82" y="10"/>
                    <a:pt x="83" y="11"/>
                    <a:pt x="83" y="11"/>
                  </a:cubicBezTo>
                  <a:cubicBezTo>
                    <a:pt x="84" y="11"/>
                    <a:pt x="85" y="11"/>
                    <a:pt x="86" y="10"/>
                  </a:cubicBezTo>
                  <a:cubicBezTo>
                    <a:pt x="87" y="10"/>
                    <a:pt x="87" y="10"/>
                    <a:pt x="87" y="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5" name="Freeform 99">
              <a:extLst>
                <a:ext uri="{FF2B5EF4-FFF2-40B4-BE49-F238E27FC236}">
                  <a16:creationId xmlns:a16="http://schemas.microsoft.com/office/drawing/2014/main" id="{523C700D-3BAA-A64A-A58E-70F6D3BE156A}"/>
                </a:ext>
              </a:extLst>
            </p:cNvPr>
            <p:cNvSpPr>
              <a:spLocks/>
            </p:cNvSpPr>
            <p:nvPr/>
          </p:nvSpPr>
          <p:spPr bwMode="auto">
            <a:xfrm>
              <a:off x="6607534" y="2565196"/>
              <a:ext cx="166689" cy="366715"/>
            </a:xfrm>
            <a:custGeom>
              <a:avLst/>
              <a:gdLst>
                <a:gd name="T0" fmla="*/ 36 w 36"/>
                <a:gd name="T1" fmla="*/ 26 h 80"/>
                <a:gd name="T2" fmla="*/ 35 w 36"/>
                <a:gd name="T3" fmla="*/ 24 h 80"/>
                <a:gd name="T4" fmla="*/ 33 w 36"/>
                <a:gd name="T5" fmla="*/ 19 h 80"/>
                <a:gd name="T6" fmla="*/ 30 w 36"/>
                <a:gd name="T7" fmla="*/ 13 h 80"/>
                <a:gd name="T8" fmla="*/ 26 w 36"/>
                <a:gd name="T9" fmla="*/ 11 h 80"/>
                <a:gd name="T10" fmla="*/ 21 w 36"/>
                <a:gd name="T11" fmla="*/ 12 h 80"/>
                <a:gd name="T12" fmla="*/ 16 w 36"/>
                <a:gd name="T13" fmla="*/ 16 h 80"/>
                <a:gd name="T14" fmla="*/ 16 w 36"/>
                <a:gd name="T15" fmla="*/ 11 h 80"/>
                <a:gd name="T16" fmla="*/ 16 w 36"/>
                <a:gd name="T17" fmla="*/ 10 h 80"/>
                <a:gd name="T18" fmla="*/ 17 w 36"/>
                <a:gd name="T19" fmla="*/ 5 h 80"/>
                <a:gd name="T20" fmla="*/ 14 w 36"/>
                <a:gd name="T21" fmla="*/ 5 h 80"/>
                <a:gd name="T22" fmla="*/ 13 w 36"/>
                <a:gd name="T23" fmla="*/ 0 h 80"/>
                <a:gd name="T24" fmla="*/ 9 w 36"/>
                <a:gd name="T25" fmla="*/ 1 h 80"/>
                <a:gd name="T26" fmla="*/ 7 w 36"/>
                <a:gd name="T27" fmla="*/ 1 h 80"/>
                <a:gd name="T28" fmla="*/ 4 w 36"/>
                <a:gd name="T29" fmla="*/ 3 h 80"/>
                <a:gd name="T30" fmla="*/ 3 w 36"/>
                <a:gd name="T31" fmla="*/ 3 h 80"/>
                <a:gd name="T32" fmla="*/ 1 w 36"/>
                <a:gd name="T33" fmla="*/ 9 h 80"/>
                <a:gd name="T34" fmla="*/ 1 w 36"/>
                <a:gd name="T35" fmla="*/ 12 h 80"/>
                <a:gd name="T36" fmla="*/ 2 w 36"/>
                <a:gd name="T37" fmla="*/ 15 h 80"/>
                <a:gd name="T38" fmla="*/ 4 w 36"/>
                <a:gd name="T39" fmla="*/ 18 h 80"/>
                <a:gd name="T40" fmla="*/ 5 w 36"/>
                <a:gd name="T41" fmla="*/ 22 h 80"/>
                <a:gd name="T42" fmla="*/ 6 w 36"/>
                <a:gd name="T43" fmla="*/ 24 h 80"/>
                <a:gd name="T44" fmla="*/ 5 w 36"/>
                <a:gd name="T45" fmla="*/ 28 h 80"/>
                <a:gd name="T46" fmla="*/ 5 w 36"/>
                <a:gd name="T47" fmla="*/ 32 h 80"/>
                <a:gd name="T48" fmla="*/ 8 w 36"/>
                <a:gd name="T49" fmla="*/ 37 h 80"/>
                <a:gd name="T50" fmla="*/ 8 w 36"/>
                <a:gd name="T51" fmla="*/ 38 h 80"/>
                <a:gd name="T52" fmla="*/ 9 w 36"/>
                <a:gd name="T53" fmla="*/ 43 h 80"/>
                <a:gd name="T54" fmla="*/ 7 w 36"/>
                <a:gd name="T55" fmla="*/ 52 h 80"/>
                <a:gd name="T56" fmla="*/ 5 w 36"/>
                <a:gd name="T57" fmla="*/ 56 h 80"/>
                <a:gd name="T58" fmla="*/ 4 w 36"/>
                <a:gd name="T59" fmla="*/ 64 h 80"/>
                <a:gd name="T60" fmla="*/ 4 w 36"/>
                <a:gd name="T61" fmla="*/ 69 h 80"/>
                <a:gd name="T62" fmla="*/ 5 w 36"/>
                <a:gd name="T63" fmla="*/ 65 h 80"/>
                <a:gd name="T64" fmla="*/ 7 w 36"/>
                <a:gd name="T65" fmla="*/ 68 h 80"/>
                <a:gd name="T66" fmla="*/ 9 w 36"/>
                <a:gd name="T67" fmla="*/ 72 h 80"/>
                <a:gd name="T68" fmla="*/ 13 w 36"/>
                <a:gd name="T69" fmla="*/ 75 h 80"/>
                <a:gd name="T70" fmla="*/ 16 w 36"/>
                <a:gd name="T71" fmla="*/ 79 h 80"/>
                <a:gd name="T72" fmla="*/ 18 w 36"/>
                <a:gd name="T73" fmla="*/ 79 h 80"/>
                <a:gd name="T74" fmla="*/ 21 w 36"/>
                <a:gd name="T75" fmla="*/ 77 h 80"/>
                <a:gd name="T76" fmla="*/ 19 w 36"/>
                <a:gd name="T77" fmla="*/ 75 h 80"/>
                <a:gd name="T78" fmla="*/ 16 w 36"/>
                <a:gd name="T79" fmla="*/ 74 h 80"/>
                <a:gd name="T80" fmla="*/ 13 w 36"/>
                <a:gd name="T81" fmla="*/ 69 h 80"/>
                <a:gd name="T82" fmla="*/ 11 w 36"/>
                <a:gd name="T83" fmla="*/ 65 h 80"/>
                <a:gd name="T84" fmla="*/ 11 w 36"/>
                <a:gd name="T85" fmla="*/ 61 h 80"/>
                <a:gd name="T86" fmla="*/ 8 w 36"/>
                <a:gd name="T87" fmla="*/ 59 h 80"/>
                <a:gd name="T88" fmla="*/ 9 w 36"/>
                <a:gd name="T89" fmla="*/ 52 h 80"/>
                <a:gd name="T90" fmla="*/ 11 w 36"/>
                <a:gd name="T91" fmla="*/ 45 h 80"/>
                <a:gd name="T92" fmla="*/ 12 w 36"/>
                <a:gd name="T93" fmla="*/ 38 h 80"/>
                <a:gd name="T94" fmla="*/ 15 w 36"/>
                <a:gd name="T95" fmla="*/ 41 h 80"/>
                <a:gd name="T96" fmla="*/ 21 w 36"/>
                <a:gd name="T97" fmla="*/ 43 h 80"/>
                <a:gd name="T98" fmla="*/ 22 w 36"/>
                <a:gd name="T99" fmla="*/ 46 h 80"/>
                <a:gd name="T100" fmla="*/ 24 w 36"/>
                <a:gd name="T101" fmla="*/ 45 h 80"/>
                <a:gd name="T102" fmla="*/ 23 w 36"/>
                <a:gd name="T103" fmla="*/ 41 h 80"/>
                <a:gd name="T104" fmla="*/ 22 w 36"/>
                <a:gd name="T105" fmla="*/ 39 h 80"/>
                <a:gd name="T106" fmla="*/ 24 w 36"/>
                <a:gd name="T107" fmla="*/ 36 h 80"/>
                <a:gd name="T108" fmla="*/ 27 w 36"/>
                <a:gd name="T109" fmla="*/ 33 h 80"/>
                <a:gd name="T110" fmla="*/ 33 w 36"/>
                <a:gd name="T111" fmla="*/ 33 h 80"/>
                <a:gd name="T112" fmla="*/ 34 w 36"/>
                <a:gd name="T113" fmla="*/ 33 h 80"/>
                <a:gd name="T114" fmla="*/ 36 w 36"/>
                <a:gd name="T115"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80">
                  <a:moveTo>
                    <a:pt x="36" y="29"/>
                  </a:moveTo>
                  <a:cubicBezTo>
                    <a:pt x="36" y="28"/>
                    <a:pt x="36" y="27"/>
                    <a:pt x="36" y="26"/>
                  </a:cubicBezTo>
                  <a:cubicBezTo>
                    <a:pt x="36" y="25"/>
                    <a:pt x="35" y="25"/>
                    <a:pt x="35" y="25"/>
                  </a:cubicBezTo>
                  <a:cubicBezTo>
                    <a:pt x="35" y="24"/>
                    <a:pt x="35" y="24"/>
                    <a:pt x="35" y="24"/>
                  </a:cubicBezTo>
                  <a:cubicBezTo>
                    <a:pt x="34" y="23"/>
                    <a:pt x="33" y="23"/>
                    <a:pt x="33" y="22"/>
                  </a:cubicBezTo>
                  <a:cubicBezTo>
                    <a:pt x="33" y="21"/>
                    <a:pt x="33" y="20"/>
                    <a:pt x="33" y="19"/>
                  </a:cubicBezTo>
                  <a:cubicBezTo>
                    <a:pt x="33" y="18"/>
                    <a:pt x="33" y="17"/>
                    <a:pt x="33" y="16"/>
                  </a:cubicBezTo>
                  <a:cubicBezTo>
                    <a:pt x="32" y="15"/>
                    <a:pt x="31" y="14"/>
                    <a:pt x="30" y="13"/>
                  </a:cubicBezTo>
                  <a:cubicBezTo>
                    <a:pt x="30" y="12"/>
                    <a:pt x="29" y="11"/>
                    <a:pt x="28" y="10"/>
                  </a:cubicBezTo>
                  <a:cubicBezTo>
                    <a:pt x="27" y="10"/>
                    <a:pt x="26" y="11"/>
                    <a:pt x="26" y="11"/>
                  </a:cubicBezTo>
                  <a:cubicBezTo>
                    <a:pt x="25" y="12"/>
                    <a:pt x="25" y="13"/>
                    <a:pt x="24" y="13"/>
                  </a:cubicBezTo>
                  <a:cubicBezTo>
                    <a:pt x="23" y="13"/>
                    <a:pt x="22" y="12"/>
                    <a:pt x="21" y="12"/>
                  </a:cubicBezTo>
                  <a:cubicBezTo>
                    <a:pt x="20" y="12"/>
                    <a:pt x="19" y="13"/>
                    <a:pt x="19" y="13"/>
                  </a:cubicBezTo>
                  <a:cubicBezTo>
                    <a:pt x="18" y="14"/>
                    <a:pt x="17" y="16"/>
                    <a:pt x="16" y="16"/>
                  </a:cubicBezTo>
                  <a:cubicBezTo>
                    <a:pt x="15" y="16"/>
                    <a:pt x="16" y="14"/>
                    <a:pt x="16" y="14"/>
                  </a:cubicBezTo>
                  <a:cubicBezTo>
                    <a:pt x="16" y="13"/>
                    <a:pt x="17" y="12"/>
                    <a:pt x="16" y="11"/>
                  </a:cubicBezTo>
                  <a:cubicBezTo>
                    <a:pt x="16" y="11"/>
                    <a:pt x="16" y="11"/>
                    <a:pt x="16" y="10"/>
                  </a:cubicBezTo>
                  <a:cubicBezTo>
                    <a:pt x="16" y="10"/>
                    <a:pt x="16" y="10"/>
                    <a:pt x="16" y="10"/>
                  </a:cubicBezTo>
                  <a:cubicBezTo>
                    <a:pt x="17" y="9"/>
                    <a:pt x="17" y="8"/>
                    <a:pt x="17" y="7"/>
                  </a:cubicBezTo>
                  <a:cubicBezTo>
                    <a:pt x="18" y="7"/>
                    <a:pt x="17" y="6"/>
                    <a:pt x="17" y="5"/>
                  </a:cubicBezTo>
                  <a:cubicBezTo>
                    <a:pt x="17" y="4"/>
                    <a:pt x="17" y="4"/>
                    <a:pt x="15" y="4"/>
                  </a:cubicBezTo>
                  <a:cubicBezTo>
                    <a:pt x="15" y="4"/>
                    <a:pt x="14" y="5"/>
                    <a:pt x="14" y="5"/>
                  </a:cubicBezTo>
                  <a:cubicBezTo>
                    <a:pt x="13" y="4"/>
                    <a:pt x="14" y="3"/>
                    <a:pt x="14" y="2"/>
                  </a:cubicBezTo>
                  <a:cubicBezTo>
                    <a:pt x="14" y="1"/>
                    <a:pt x="13" y="0"/>
                    <a:pt x="13" y="0"/>
                  </a:cubicBezTo>
                  <a:cubicBezTo>
                    <a:pt x="12" y="0"/>
                    <a:pt x="11" y="1"/>
                    <a:pt x="10" y="1"/>
                  </a:cubicBezTo>
                  <a:cubicBezTo>
                    <a:pt x="10" y="1"/>
                    <a:pt x="10" y="1"/>
                    <a:pt x="9" y="1"/>
                  </a:cubicBezTo>
                  <a:cubicBezTo>
                    <a:pt x="9" y="1"/>
                    <a:pt x="9" y="2"/>
                    <a:pt x="8" y="2"/>
                  </a:cubicBezTo>
                  <a:cubicBezTo>
                    <a:pt x="8" y="2"/>
                    <a:pt x="8" y="1"/>
                    <a:pt x="7" y="1"/>
                  </a:cubicBezTo>
                  <a:cubicBezTo>
                    <a:pt x="7" y="1"/>
                    <a:pt x="7" y="1"/>
                    <a:pt x="7" y="2"/>
                  </a:cubicBezTo>
                  <a:cubicBezTo>
                    <a:pt x="6" y="3"/>
                    <a:pt x="6" y="3"/>
                    <a:pt x="4" y="3"/>
                  </a:cubicBezTo>
                  <a:cubicBezTo>
                    <a:pt x="4" y="4"/>
                    <a:pt x="4" y="4"/>
                    <a:pt x="4" y="4"/>
                  </a:cubicBezTo>
                  <a:cubicBezTo>
                    <a:pt x="3" y="4"/>
                    <a:pt x="3" y="3"/>
                    <a:pt x="3" y="3"/>
                  </a:cubicBezTo>
                  <a:cubicBezTo>
                    <a:pt x="2" y="3"/>
                    <a:pt x="2" y="5"/>
                    <a:pt x="2" y="5"/>
                  </a:cubicBezTo>
                  <a:cubicBezTo>
                    <a:pt x="1" y="6"/>
                    <a:pt x="2" y="8"/>
                    <a:pt x="1" y="9"/>
                  </a:cubicBezTo>
                  <a:cubicBezTo>
                    <a:pt x="1" y="10"/>
                    <a:pt x="0" y="10"/>
                    <a:pt x="0" y="10"/>
                  </a:cubicBezTo>
                  <a:cubicBezTo>
                    <a:pt x="0" y="11"/>
                    <a:pt x="0" y="11"/>
                    <a:pt x="1" y="12"/>
                  </a:cubicBezTo>
                  <a:cubicBezTo>
                    <a:pt x="1" y="12"/>
                    <a:pt x="1" y="13"/>
                    <a:pt x="1" y="13"/>
                  </a:cubicBezTo>
                  <a:cubicBezTo>
                    <a:pt x="1" y="14"/>
                    <a:pt x="2" y="15"/>
                    <a:pt x="2" y="15"/>
                  </a:cubicBezTo>
                  <a:cubicBezTo>
                    <a:pt x="3" y="16"/>
                    <a:pt x="3" y="16"/>
                    <a:pt x="3" y="17"/>
                  </a:cubicBezTo>
                  <a:cubicBezTo>
                    <a:pt x="3" y="17"/>
                    <a:pt x="3" y="17"/>
                    <a:pt x="4" y="18"/>
                  </a:cubicBezTo>
                  <a:cubicBezTo>
                    <a:pt x="5" y="18"/>
                    <a:pt x="4" y="19"/>
                    <a:pt x="5" y="21"/>
                  </a:cubicBezTo>
                  <a:cubicBezTo>
                    <a:pt x="5" y="21"/>
                    <a:pt x="5" y="21"/>
                    <a:pt x="5" y="22"/>
                  </a:cubicBezTo>
                  <a:cubicBezTo>
                    <a:pt x="6" y="22"/>
                    <a:pt x="7" y="22"/>
                    <a:pt x="7" y="22"/>
                  </a:cubicBezTo>
                  <a:cubicBezTo>
                    <a:pt x="8" y="23"/>
                    <a:pt x="6" y="23"/>
                    <a:pt x="6" y="24"/>
                  </a:cubicBezTo>
                  <a:cubicBezTo>
                    <a:pt x="5" y="25"/>
                    <a:pt x="5" y="26"/>
                    <a:pt x="5" y="27"/>
                  </a:cubicBezTo>
                  <a:cubicBezTo>
                    <a:pt x="5" y="27"/>
                    <a:pt x="5" y="27"/>
                    <a:pt x="5" y="28"/>
                  </a:cubicBezTo>
                  <a:cubicBezTo>
                    <a:pt x="5" y="28"/>
                    <a:pt x="4" y="28"/>
                    <a:pt x="4" y="29"/>
                  </a:cubicBezTo>
                  <a:cubicBezTo>
                    <a:pt x="3" y="30"/>
                    <a:pt x="4" y="31"/>
                    <a:pt x="5" y="32"/>
                  </a:cubicBezTo>
                  <a:cubicBezTo>
                    <a:pt x="6" y="33"/>
                    <a:pt x="6" y="34"/>
                    <a:pt x="7" y="35"/>
                  </a:cubicBezTo>
                  <a:cubicBezTo>
                    <a:pt x="7" y="36"/>
                    <a:pt x="7" y="37"/>
                    <a:pt x="8" y="37"/>
                  </a:cubicBezTo>
                  <a:cubicBezTo>
                    <a:pt x="8" y="38"/>
                    <a:pt x="7" y="39"/>
                    <a:pt x="8" y="40"/>
                  </a:cubicBezTo>
                  <a:cubicBezTo>
                    <a:pt x="8" y="39"/>
                    <a:pt x="8" y="39"/>
                    <a:pt x="8" y="38"/>
                  </a:cubicBezTo>
                  <a:cubicBezTo>
                    <a:pt x="8" y="39"/>
                    <a:pt x="7" y="40"/>
                    <a:pt x="8" y="41"/>
                  </a:cubicBezTo>
                  <a:cubicBezTo>
                    <a:pt x="8" y="42"/>
                    <a:pt x="9" y="42"/>
                    <a:pt x="9" y="43"/>
                  </a:cubicBezTo>
                  <a:cubicBezTo>
                    <a:pt x="9" y="45"/>
                    <a:pt x="10" y="46"/>
                    <a:pt x="9" y="48"/>
                  </a:cubicBezTo>
                  <a:cubicBezTo>
                    <a:pt x="9" y="49"/>
                    <a:pt x="8" y="51"/>
                    <a:pt x="7" y="52"/>
                  </a:cubicBezTo>
                  <a:cubicBezTo>
                    <a:pt x="6" y="53"/>
                    <a:pt x="6" y="54"/>
                    <a:pt x="6" y="55"/>
                  </a:cubicBezTo>
                  <a:cubicBezTo>
                    <a:pt x="6" y="55"/>
                    <a:pt x="5" y="57"/>
                    <a:pt x="5" y="56"/>
                  </a:cubicBezTo>
                  <a:cubicBezTo>
                    <a:pt x="5" y="58"/>
                    <a:pt x="5" y="58"/>
                    <a:pt x="4" y="60"/>
                  </a:cubicBezTo>
                  <a:cubicBezTo>
                    <a:pt x="4" y="61"/>
                    <a:pt x="4" y="62"/>
                    <a:pt x="4" y="64"/>
                  </a:cubicBezTo>
                  <a:cubicBezTo>
                    <a:pt x="4" y="65"/>
                    <a:pt x="4" y="65"/>
                    <a:pt x="4" y="66"/>
                  </a:cubicBezTo>
                  <a:cubicBezTo>
                    <a:pt x="4" y="67"/>
                    <a:pt x="3" y="68"/>
                    <a:pt x="4" y="69"/>
                  </a:cubicBezTo>
                  <a:cubicBezTo>
                    <a:pt x="5" y="70"/>
                    <a:pt x="4" y="67"/>
                    <a:pt x="4" y="67"/>
                  </a:cubicBezTo>
                  <a:cubicBezTo>
                    <a:pt x="4" y="66"/>
                    <a:pt x="5" y="65"/>
                    <a:pt x="5" y="65"/>
                  </a:cubicBezTo>
                  <a:cubicBezTo>
                    <a:pt x="6" y="65"/>
                    <a:pt x="6" y="66"/>
                    <a:pt x="6" y="67"/>
                  </a:cubicBezTo>
                  <a:cubicBezTo>
                    <a:pt x="6" y="68"/>
                    <a:pt x="7" y="68"/>
                    <a:pt x="7" y="68"/>
                  </a:cubicBezTo>
                  <a:cubicBezTo>
                    <a:pt x="7" y="69"/>
                    <a:pt x="8" y="70"/>
                    <a:pt x="8" y="71"/>
                  </a:cubicBezTo>
                  <a:cubicBezTo>
                    <a:pt x="9" y="71"/>
                    <a:pt x="9" y="71"/>
                    <a:pt x="9" y="72"/>
                  </a:cubicBezTo>
                  <a:cubicBezTo>
                    <a:pt x="10" y="73"/>
                    <a:pt x="10" y="73"/>
                    <a:pt x="10" y="74"/>
                  </a:cubicBezTo>
                  <a:cubicBezTo>
                    <a:pt x="11" y="74"/>
                    <a:pt x="13" y="75"/>
                    <a:pt x="13" y="75"/>
                  </a:cubicBezTo>
                  <a:cubicBezTo>
                    <a:pt x="14" y="76"/>
                    <a:pt x="15" y="76"/>
                    <a:pt x="16" y="77"/>
                  </a:cubicBezTo>
                  <a:cubicBezTo>
                    <a:pt x="16" y="78"/>
                    <a:pt x="17" y="78"/>
                    <a:pt x="16" y="79"/>
                  </a:cubicBezTo>
                  <a:cubicBezTo>
                    <a:pt x="16" y="79"/>
                    <a:pt x="15" y="80"/>
                    <a:pt x="16" y="80"/>
                  </a:cubicBezTo>
                  <a:cubicBezTo>
                    <a:pt x="17" y="80"/>
                    <a:pt x="17" y="79"/>
                    <a:pt x="18" y="79"/>
                  </a:cubicBezTo>
                  <a:cubicBezTo>
                    <a:pt x="19" y="79"/>
                    <a:pt x="19" y="80"/>
                    <a:pt x="20" y="79"/>
                  </a:cubicBezTo>
                  <a:cubicBezTo>
                    <a:pt x="21" y="79"/>
                    <a:pt x="20" y="77"/>
                    <a:pt x="21" y="77"/>
                  </a:cubicBezTo>
                  <a:cubicBezTo>
                    <a:pt x="21" y="77"/>
                    <a:pt x="20" y="76"/>
                    <a:pt x="19" y="76"/>
                  </a:cubicBezTo>
                  <a:cubicBezTo>
                    <a:pt x="19" y="75"/>
                    <a:pt x="19" y="76"/>
                    <a:pt x="19" y="75"/>
                  </a:cubicBezTo>
                  <a:cubicBezTo>
                    <a:pt x="18" y="75"/>
                    <a:pt x="19" y="74"/>
                    <a:pt x="18" y="74"/>
                  </a:cubicBezTo>
                  <a:cubicBezTo>
                    <a:pt x="18" y="73"/>
                    <a:pt x="17" y="74"/>
                    <a:pt x="16" y="74"/>
                  </a:cubicBezTo>
                  <a:cubicBezTo>
                    <a:pt x="16" y="73"/>
                    <a:pt x="15" y="72"/>
                    <a:pt x="14" y="72"/>
                  </a:cubicBezTo>
                  <a:cubicBezTo>
                    <a:pt x="13" y="71"/>
                    <a:pt x="13" y="70"/>
                    <a:pt x="13" y="69"/>
                  </a:cubicBezTo>
                  <a:cubicBezTo>
                    <a:pt x="13" y="68"/>
                    <a:pt x="13" y="66"/>
                    <a:pt x="12" y="65"/>
                  </a:cubicBezTo>
                  <a:cubicBezTo>
                    <a:pt x="12" y="65"/>
                    <a:pt x="12" y="65"/>
                    <a:pt x="11" y="65"/>
                  </a:cubicBezTo>
                  <a:cubicBezTo>
                    <a:pt x="11" y="64"/>
                    <a:pt x="11" y="64"/>
                    <a:pt x="11" y="63"/>
                  </a:cubicBezTo>
                  <a:cubicBezTo>
                    <a:pt x="11" y="63"/>
                    <a:pt x="11" y="61"/>
                    <a:pt x="11" y="61"/>
                  </a:cubicBezTo>
                  <a:cubicBezTo>
                    <a:pt x="10" y="60"/>
                    <a:pt x="10" y="61"/>
                    <a:pt x="9" y="61"/>
                  </a:cubicBezTo>
                  <a:cubicBezTo>
                    <a:pt x="8" y="61"/>
                    <a:pt x="8" y="60"/>
                    <a:pt x="8" y="59"/>
                  </a:cubicBezTo>
                  <a:cubicBezTo>
                    <a:pt x="8" y="58"/>
                    <a:pt x="8" y="57"/>
                    <a:pt x="8" y="55"/>
                  </a:cubicBezTo>
                  <a:cubicBezTo>
                    <a:pt x="8" y="54"/>
                    <a:pt x="9" y="53"/>
                    <a:pt x="9" y="52"/>
                  </a:cubicBezTo>
                  <a:cubicBezTo>
                    <a:pt x="10" y="51"/>
                    <a:pt x="10" y="49"/>
                    <a:pt x="10" y="48"/>
                  </a:cubicBezTo>
                  <a:cubicBezTo>
                    <a:pt x="10" y="47"/>
                    <a:pt x="11" y="46"/>
                    <a:pt x="11" y="45"/>
                  </a:cubicBezTo>
                  <a:cubicBezTo>
                    <a:pt x="12" y="44"/>
                    <a:pt x="11" y="42"/>
                    <a:pt x="11" y="41"/>
                  </a:cubicBezTo>
                  <a:cubicBezTo>
                    <a:pt x="11" y="40"/>
                    <a:pt x="11" y="38"/>
                    <a:pt x="12" y="38"/>
                  </a:cubicBezTo>
                  <a:cubicBezTo>
                    <a:pt x="13" y="37"/>
                    <a:pt x="15" y="37"/>
                    <a:pt x="15" y="38"/>
                  </a:cubicBezTo>
                  <a:cubicBezTo>
                    <a:pt x="16" y="39"/>
                    <a:pt x="15" y="40"/>
                    <a:pt x="15" y="41"/>
                  </a:cubicBezTo>
                  <a:cubicBezTo>
                    <a:pt x="15" y="42"/>
                    <a:pt x="16" y="42"/>
                    <a:pt x="17" y="42"/>
                  </a:cubicBezTo>
                  <a:cubicBezTo>
                    <a:pt x="19" y="43"/>
                    <a:pt x="19" y="42"/>
                    <a:pt x="21" y="43"/>
                  </a:cubicBezTo>
                  <a:cubicBezTo>
                    <a:pt x="21" y="44"/>
                    <a:pt x="21" y="44"/>
                    <a:pt x="22" y="44"/>
                  </a:cubicBezTo>
                  <a:cubicBezTo>
                    <a:pt x="22" y="45"/>
                    <a:pt x="22" y="46"/>
                    <a:pt x="22" y="46"/>
                  </a:cubicBezTo>
                  <a:cubicBezTo>
                    <a:pt x="22" y="46"/>
                    <a:pt x="22" y="45"/>
                    <a:pt x="22" y="45"/>
                  </a:cubicBezTo>
                  <a:cubicBezTo>
                    <a:pt x="23" y="45"/>
                    <a:pt x="23" y="46"/>
                    <a:pt x="24" y="45"/>
                  </a:cubicBezTo>
                  <a:cubicBezTo>
                    <a:pt x="24" y="45"/>
                    <a:pt x="24" y="43"/>
                    <a:pt x="24" y="43"/>
                  </a:cubicBezTo>
                  <a:cubicBezTo>
                    <a:pt x="23" y="42"/>
                    <a:pt x="23" y="42"/>
                    <a:pt x="23" y="41"/>
                  </a:cubicBezTo>
                  <a:cubicBezTo>
                    <a:pt x="23" y="41"/>
                    <a:pt x="23" y="40"/>
                    <a:pt x="23" y="39"/>
                  </a:cubicBezTo>
                  <a:cubicBezTo>
                    <a:pt x="23" y="39"/>
                    <a:pt x="22" y="39"/>
                    <a:pt x="22" y="39"/>
                  </a:cubicBezTo>
                  <a:cubicBezTo>
                    <a:pt x="22" y="38"/>
                    <a:pt x="22" y="38"/>
                    <a:pt x="22" y="38"/>
                  </a:cubicBezTo>
                  <a:cubicBezTo>
                    <a:pt x="22" y="37"/>
                    <a:pt x="24" y="36"/>
                    <a:pt x="24" y="36"/>
                  </a:cubicBezTo>
                  <a:cubicBezTo>
                    <a:pt x="24" y="35"/>
                    <a:pt x="24" y="34"/>
                    <a:pt x="25" y="34"/>
                  </a:cubicBezTo>
                  <a:cubicBezTo>
                    <a:pt x="25" y="33"/>
                    <a:pt x="26" y="33"/>
                    <a:pt x="27" y="33"/>
                  </a:cubicBezTo>
                  <a:cubicBezTo>
                    <a:pt x="28" y="32"/>
                    <a:pt x="28" y="33"/>
                    <a:pt x="28" y="33"/>
                  </a:cubicBezTo>
                  <a:cubicBezTo>
                    <a:pt x="30" y="33"/>
                    <a:pt x="31" y="33"/>
                    <a:pt x="33" y="33"/>
                  </a:cubicBezTo>
                  <a:cubicBezTo>
                    <a:pt x="33" y="33"/>
                    <a:pt x="33" y="33"/>
                    <a:pt x="33" y="33"/>
                  </a:cubicBezTo>
                  <a:cubicBezTo>
                    <a:pt x="34" y="33"/>
                    <a:pt x="34" y="33"/>
                    <a:pt x="34" y="33"/>
                  </a:cubicBezTo>
                  <a:cubicBezTo>
                    <a:pt x="35" y="34"/>
                    <a:pt x="36" y="32"/>
                    <a:pt x="36" y="32"/>
                  </a:cubicBezTo>
                  <a:cubicBezTo>
                    <a:pt x="36" y="31"/>
                    <a:pt x="36" y="29"/>
                    <a:pt x="36" y="2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6" name="Freeform 100">
              <a:extLst>
                <a:ext uri="{FF2B5EF4-FFF2-40B4-BE49-F238E27FC236}">
                  <a16:creationId xmlns:a16="http://schemas.microsoft.com/office/drawing/2014/main" id="{2D3BDE6E-A459-3042-982E-9E69418D50DF}"/>
                </a:ext>
              </a:extLst>
            </p:cNvPr>
            <p:cNvSpPr>
              <a:spLocks/>
            </p:cNvSpPr>
            <p:nvPr/>
          </p:nvSpPr>
          <p:spPr bwMode="auto">
            <a:xfrm>
              <a:off x="6709135" y="2703310"/>
              <a:ext cx="111126" cy="109538"/>
            </a:xfrm>
            <a:custGeom>
              <a:avLst/>
              <a:gdLst>
                <a:gd name="T0" fmla="*/ 23 w 24"/>
                <a:gd name="T1" fmla="*/ 10 h 24"/>
                <a:gd name="T2" fmla="*/ 22 w 24"/>
                <a:gd name="T3" fmla="*/ 5 h 24"/>
                <a:gd name="T4" fmla="*/ 23 w 24"/>
                <a:gd name="T5" fmla="*/ 1 h 24"/>
                <a:gd name="T6" fmla="*/ 21 w 24"/>
                <a:gd name="T7" fmla="*/ 2 h 24"/>
                <a:gd name="T8" fmla="*/ 19 w 24"/>
                <a:gd name="T9" fmla="*/ 3 h 24"/>
                <a:gd name="T10" fmla="*/ 19 w 24"/>
                <a:gd name="T11" fmla="*/ 2 h 24"/>
                <a:gd name="T12" fmla="*/ 18 w 24"/>
                <a:gd name="T13" fmla="*/ 2 h 24"/>
                <a:gd name="T14" fmla="*/ 17 w 24"/>
                <a:gd name="T15" fmla="*/ 3 h 24"/>
                <a:gd name="T16" fmla="*/ 14 w 24"/>
                <a:gd name="T17" fmla="*/ 4 h 24"/>
                <a:gd name="T18" fmla="*/ 12 w 24"/>
                <a:gd name="T19" fmla="*/ 3 h 24"/>
                <a:gd name="T20" fmla="*/ 11 w 24"/>
                <a:gd name="T21" fmla="*/ 3 h 24"/>
                <a:gd name="T22" fmla="*/ 11 w 24"/>
                <a:gd name="T23" fmla="*/ 3 h 24"/>
                <a:gd name="T24" fmla="*/ 9 w 24"/>
                <a:gd name="T25" fmla="*/ 3 h 24"/>
                <a:gd name="T26" fmla="*/ 6 w 24"/>
                <a:gd name="T27" fmla="*/ 3 h 24"/>
                <a:gd name="T28" fmla="*/ 5 w 24"/>
                <a:gd name="T29" fmla="*/ 3 h 24"/>
                <a:gd name="T30" fmla="*/ 4 w 24"/>
                <a:gd name="T31" fmla="*/ 3 h 24"/>
                <a:gd name="T32" fmla="*/ 2 w 24"/>
                <a:gd name="T33" fmla="*/ 5 h 24"/>
                <a:gd name="T34" fmla="*/ 0 w 24"/>
                <a:gd name="T35" fmla="*/ 8 h 24"/>
                <a:gd name="T36" fmla="*/ 1 w 24"/>
                <a:gd name="T37" fmla="*/ 9 h 24"/>
                <a:gd name="T38" fmla="*/ 1 w 24"/>
                <a:gd name="T39" fmla="*/ 11 h 24"/>
                <a:gd name="T40" fmla="*/ 2 w 24"/>
                <a:gd name="T41" fmla="*/ 13 h 24"/>
                <a:gd name="T42" fmla="*/ 1 w 24"/>
                <a:gd name="T43" fmla="*/ 15 h 24"/>
                <a:gd name="T44" fmla="*/ 2 w 24"/>
                <a:gd name="T45" fmla="*/ 16 h 24"/>
                <a:gd name="T46" fmla="*/ 3 w 24"/>
                <a:gd name="T47" fmla="*/ 17 h 24"/>
                <a:gd name="T48" fmla="*/ 3 w 24"/>
                <a:gd name="T49" fmla="*/ 21 h 24"/>
                <a:gd name="T50" fmla="*/ 4 w 24"/>
                <a:gd name="T51" fmla="*/ 22 h 24"/>
                <a:gd name="T52" fmla="*/ 5 w 24"/>
                <a:gd name="T53" fmla="*/ 20 h 24"/>
                <a:gd name="T54" fmla="*/ 6 w 24"/>
                <a:gd name="T55" fmla="*/ 21 h 24"/>
                <a:gd name="T56" fmla="*/ 5 w 24"/>
                <a:gd name="T57" fmla="*/ 23 h 24"/>
                <a:gd name="T58" fmla="*/ 8 w 24"/>
                <a:gd name="T59" fmla="*/ 24 h 24"/>
                <a:gd name="T60" fmla="*/ 12 w 24"/>
                <a:gd name="T61" fmla="*/ 23 h 24"/>
                <a:gd name="T62" fmla="*/ 14 w 24"/>
                <a:gd name="T63" fmla="*/ 22 h 24"/>
                <a:gd name="T64" fmla="*/ 15 w 24"/>
                <a:gd name="T65" fmla="*/ 20 h 24"/>
                <a:gd name="T66" fmla="*/ 16 w 24"/>
                <a:gd name="T67" fmla="*/ 17 h 24"/>
                <a:gd name="T68" fmla="*/ 18 w 24"/>
                <a:gd name="T69" fmla="*/ 17 h 24"/>
                <a:gd name="T70" fmla="*/ 18 w 24"/>
                <a:gd name="T71" fmla="*/ 16 h 24"/>
                <a:gd name="T72" fmla="*/ 19 w 24"/>
                <a:gd name="T73" fmla="*/ 16 h 24"/>
                <a:gd name="T74" fmla="*/ 20 w 24"/>
                <a:gd name="T75" fmla="*/ 15 h 24"/>
                <a:gd name="T76" fmla="*/ 21 w 24"/>
                <a:gd name="T77" fmla="*/ 14 h 24"/>
                <a:gd name="T78" fmla="*/ 22 w 24"/>
                <a:gd name="T79" fmla="*/ 14 h 24"/>
                <a:gd name="T80" fmla="*/ 23 w 24"/>
                <a:gd name="T81"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24">
                  <a:moveTo>
                    <a:pt x="23" y="10"/>
                  </a:moveTo>
                  <a:cubicBezTo>
                    <a:pt x="24" y="8"/>
                    <a:pt x="22" y="6"/>
                    <a:pt x="22" y="5"/>
                  </a:cubicBezTo>
                  <a:cubicBezTo>
                    <a:pt x="22" y="4"/>
                    <a:pt x="23" y="2"/>
                    <a:pt x="23" y="1"/>
                  </a:cubicBezTo>
                  <a:cubicBezTo>
                    <a:pt x="22" y="0"/>
                    <a:pt x="22" y="2"/>
                    <a:pt x="21" y="2"/>
                  </a:cubicBezTo>
                  <a:cubicBezTo>
                    <a:pt x="20" y="3"/>
                    <a:pt x="20" y="3"/>
                    <a:pt x="19" y="3"/>
                  </a:cubicBezTo>
                  <a:cubicBezTo>
                    <a:pt x="19" y="2"/>
                    <a:pt x="19" y="2"/>
                    <a:pt x="19" y="2"/>
                  </a:cubicBezTo>
                  <a:cubicBezTo>
                    <a:pt x="19" y="2"/>
                    <a:pt x="18" y="2"/>
                    <a:pt x="18" y="2"/>
                  </a:cubicBezTo>
                  <a:cubicBezTo>
                    <a:pt x="18" y="2"/>
                    <a:pt x="18" y="2"/>
                    <a:pt x="17" y="3"/>
                  </a:cubicBezTo>
                  <a:cubicBezTo>
                    <a:pt x="16" y="3"/>
                    <a:pt x="16" y="4"/>
                    <a:pt x="14" y="4"/>
                  </a:cubicBezTo>
                  <a:cubicBezTo>
                    <a:pt x="13" y="4"/>
                    <a:pt x="12" y="4"/>
                    <a:pt x="12" y="3"/>
                  </a:cubicBezTo>
                  <a:cubicBezTo>
                    <a:pt x="11" y="3"/>
                    <a:pt x="11" y="3"/>
                    <a:pt x="11" y="3"/>
                  </a:cubicBezTo>
                  <a:cubicBezTo>
                    <a:pt x="11" y="3"/>
                    <a:pt x="11" y="3"/>
                    <a:pt x="11" y="3"/>
                  </a:cubicBezTo>
                  <a:cubicBezTo>
                    <a:pt x="10" y="3"/>
                    <a:pt x="10" y="3"/>
                    <a:pt x="9" y="3"/>
                  </a:cubicBezTo>
                  <a:cubicBezTo>
                    <a:pt x="8" y="3"/>
                    <a:pt x="7" y="3"/>
                    <a:pt x="6" y="3"/>
                  </a:cubicBezTo>
                  <a:cubicBezTo>
                    <a:pt x="6" y="3"/>
                    <a:pt x="6" y="3"/>
                    <a:pt x="5" y="3"/>
                  </a:cubicBezTo>
                  <a:cubicBezTo>
                    <a:pt x="5" y="3"/>
                    <a:pt x="4" y="3"/>
                    <a:pt x="4" y="3"/>
                  </a:cubicBezTo>
                  <a:cubicBezTo>
                    <a:pt x="3" y="4"/>
                    <a:pt x="3" y="4"/>
                    <a:pt x="2" y="5"/>
                  </a:cubicBezTo>
                  <a:cubicBezTo>
                    <a:pt x="2" y="6"/>
                    <a:pt x="0" y="7"/>
                    <a:pt x="0" y="8"/>
                  </a:cubicBezTo>
                  <a:cubicBezTo>
                    <a:pt x="0" y="9"/>
                    <a:pt x="1" y="9"/>
                    <a:pt x="1" y="9"/>
                  </a:cubicBezTo>
                  <a:cubicBezTo>
                    <a:pt x="1" y="10"/>
                    <a:pt x="1" y="10"/>
                    <a:pt x="1" y="11"/>
                  </a:cubicBezTo>
                  <a:cubicBezTo>
                    <a:pt x="1" y="12"/>
                    <a:pt x="1" y="12"/>
                    <a:pt x="2" y="13"/>
                  </a:cubicBezTo>
                  <a:cubicBezTo>
                    <a:pt x="2" y="13"/>
                    <a:pt x="2" y="15"/>
                    <a:pt x="1" y="15"/>
                  </a:cubicBezTo>
                  <a:cubicBezTo>
                    <a:pt x="2" y="15"/>
                    <a:pt x="2" y="16"/>
                    <a:pt x="2" y="16"/>
                  </a:cubicBezTo>
                  <a:cubicBezTo>
                    <a:pt x="2" y="17"/>
                    <a:pt x="3" y="17"/>
                    <a:pt x="3" y="17"/>
                  </a:cubicBezTo>
                  <a:cubicBezTo>
                    <a:pt x="4" y="18"/>
                    <a:pt x="3" y="20"/>
                    <a:pt x="3" y="21"/>
                  </a:cubicBezTo>
                  <a:cubicBezTo>
                    <a:pt x="3" y="21"/>
                    <a:pt x="3" y="22"/>
                    <a:pt x="4" y="22"/>
                  </a:cubicBezTo>
                  <a:cubicBezTo>
                    <a:pt x="5" y="21"/>
                    <a:pt x="5" y="19"/>
                    <a:pt x="5" y="20"/>
                  </a:cubicBezTo>
                  <a:cubicBezTo>
                    <a:pt x="6" y="20"/>
                    <a:pt x="6" y="21"/>
                    <a:pt x="6" y="21"/>
                  </a:cubicBezTo>
                  <a:cubicBezTo>
                    <a:pt x="6" y="22"/>
                    <a:pt x="5" y="23"/>
                    <a:pt x="5" y="23"/>
                  </a:cubicBezTo>
                  <a:cubicBezTo>
                    <a:pt x="5" y="23"/>
                    <a:pt x="7" y="23"/>
                    <a:pt x="8" y="24"/>
                  </a:cubicBezTo>
                  <a:cubicBezTo>
                    <a:pt x="9" y="24"/>
                    <a:pt x="11" y="24"/>
                    <a:pt x="12" y="23"/>
                  </a:cubicBezTo>
                  <a:cubicBezTo>
                    <a:pt x="13" y="22"/>
                    <a:pt x="13" y="22"/>
                    <a:pt x="14" y="22"/>
                  </a:cubicBezTo>
                  <a:cubicBezTo>
                    <a:pt x="15" y="21"/>
                    <a:pt x="15" y="21"/>
                    <a:pt x="15" y="20"/>
                  </a:cubicBezTo>
                  <a:cubicBezTo>
                    <a:pt x="15" y="19"/>
                    <a:pt x="15" y="18"/>
                    <a:pt x="16" y="17"/>
                  </a:cubicBezTo>
                  <a:cubicBezTo>
                    <a:pt x="17" y="17"/>
                    <a:pt x="17" y="18"/>
                    <a:pt x="18" y="17"/>
                  </a:cubicBezTo>
                  <a:cubicBezTo>
                    <a:pt x="18" y="17"/>
                    <a:pt x="18" y="17"/>
                    <a:pt x="18" y="16"/>
                  </a:cubicBezTo>
                  <a:cubicBezTo>
                    <a:pt x="18" y="16"/>
                    <a:pt x="18" y="16"/>
                    <a:pt x="19" y="16"/>
                  </a:cubicBezTo>
                  <a:cubicBezTo>
                    <a:pt x="19" y="15"/>
                    <a:pt x="20" y="16"/>
                    <a:pt x="20" y="15"/>
                  </a:cubicBezTo>
                  <a:cubicBezTo>
                    <a:pt x="21" y="15"/>
                    <a:pt x="20" y="14"/>
                    <a:pt x="21" y="14"/>
                  </a:cubicBezTo>
                  <a:cubicBezTo>
                    <a:pt x="21" y="14"/>
                    <a:pt x="22" y="14"/>
                    <a:pt x="22" y="14"/>
                  </a:cubicBezTo>
                  <a:cubicBezTo>
                    <a:pt x="24" y="14"/>
                    <a:pt x="22" y="11"/>
                    <a:pt x="23" y="1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7" name="Freeform 101">
              <a:extLst>
                <a:ext uri="{FF2B5EF4-FFF2-40B4-BE49-F238E27FC236}">
                  <a16:creationId xmlns:a16="http://schemas.microsoft.com/office/drawing/2014/main" id="{BF36CF0D-FA06-424C-A7C2-977D1A25816C}"/>
                </a:ext>
              </a:extLst>
            </p:cNvPr>
            <p:cNvSpPr>
              <a:spLocks/>
            </p:cNvSpPr>
            <p:nvPr/>
          </p:nvSpPr>
          <p:spPr bwMode="auto">
            <a:xfrm>
              <a:off x="6658335" y="2509633"/>
              <a:ext cx="161926" cy="211139"/>
            </a:xfrm>
            <a:custGeom>
              <a:avLst/>
              <a:gdLst>
                <a:gd name="T0" fmla="*/ 33 w 35"/>
                <a:gd name="T1" fmla="*/ 37 h 46"/>
                <a:gd name="T2" fmla="*/ 32 w 35"/>
                <a:gd name="T3" fmla="*/ 35 h 46"/>
                <a:gd name="T4" fmla="*/ 29 w 35"/>
                <a:gd name="T5" fmla="*/ 30 h 46"/>
                <a:gd name="T6" fmla="*/ 28 w 35"/>
                <a:gd name="T7" fmla="*/ 29 h 46"/>
                <a:gd name="T8" fmla="*/ 26 w 35"/>
                <a:gd name="T9" fmla="*/ 25 h 46"/>
                <a:gd name="T10" fmla="*/ 24 w 35"/>
                <a:gd name="T11" fmla="*/ 22 h 46"/>
                <a:gd name="T12" fmla="*/ 22 w 35"/>
                <a:gd name="T13" fmla="*/ 21 h 46"/>
                <a:gd name="T14" fmla="*/ 20 w 35"/>
                <a:gd name="T15" fmla="*/ 20 h 46"/>
                <a:gd name="T16" fmla="*/ 19 w 35"/>
                <a:gd name="T17" fmla="*/ 18 h 46"/>
                <a:gd name="T18" fmla="*/ 19 w 35"/>
                <a:gd name="T19" fmla="*/ 17 h 46"/>
                <a:gd name="T20" fmla="*/ 22 w 35"/>
                <a:gd name="T21" fmla="*/ 15 h 46"/>
                <a:gd name="T22" fmla="*/ 20 w 35"/>
                <a:gd name="T23" fmla="*/ 11 h 46"/>
                <a:gd name="T24" fmla="*/ 18 w 35"/>
                <a:gd name="T25" fmla="*/ 9 h 46"/>
                <a:gd name="T26" fmla="*/ 16 w 35"/>
                <a:gd name="T27" fmla="*/ 9 h 46"/>
                <a:gd name="T28" fmla="*/ 15 w 35"/>
                <a:gd name="T29" fmla="*/ 9 h 46"/>
                <a:gd name="T30" fmla="*/ 14 w 35"/>
                <a:gd name="T31" fmla="*/ 8 h 46"/>
                <a:gd name="T32" fmla="*/ 14 w 35"/>
                <a:gd name="T33" fmla="*/ 4 h 46"/>
                <a:gd name="T34" fmla="*/ 12 w 35"/>
                <a:gd name="T35" fmla="*/ 3 h 46"/>
                <a:gd name="T36" fmla="*/ 10 w 35"/>
                <a:gd name="T37" fmla="*/ 0 h 46"/>
                <a:gd name="T38" fmla="*/ 7 w 35"/>
                <a:gd name="T39" fmla="*/ 3 h 46"/>
                <a:gd name="T40" fmla="*/ 8 w 35"/>
                <a:gd name="T41" fmla="*/ 6 h 46"/>
                <a:gd name="T42" fmla="*/ 7 w 35"/>
                <a:gd name="T43" fmla="*/ 7 h 46"/>
                <a:gd name="T44" fmla="*/ 5 w 35"/>
                <a:gd name="T45" fmla="*/ 6 h 46"/>
                <a:gd name="T46" fmla="*/ 2 w 35"/>
                <a:gd name="T47" fmla="*/ 8 h 46"/>
                <a:gd name="T48" fmla="*/ 1 w 35"/>
                <a:gd name="T49" fmla="*/ 12 h 46"/>
                <a:gd name="T50" fmla="*/ 2 w 35"/>
                <a:gd name="T51" fmla="*/ 16 h 46"/>
                <a:gd name="T52" fmla="*/ 4 w 35"/>
                <a:gd name="T53" fmla="*/ 17 h 46"/>
                <a:gd name="T54" fmla="*/ 5 w 35"/>
                <a:gd name="T55" fmla="*/ 16 h 46"/>
                <a:gd name="T56" fmla="*/ 6 w 35"/>
                <a:gd name="T57" fmla="*/ 20 h 46"/>
                <a:gd name="T58" fmla="*/ 6 w 35"/>
                <a:gd name="T59" fmla="*/ 21 h 46"/>
                <a:gd name="T60" fmla="*/ 5 w 35"/>
                <a:gd name="T61" fmla="*/ 24 h 46"/>
                <a:gd name="T62" fmla="*/ 10 w 35"/>
                <a:gd name="T63" fmla="*/ 24 h 46"/>
                <a:gd name="T64" fmla="*/ 16 w 35"/>
                <a:gd name="T65" fmla="*/ 23 h 46"/>
                <a:gd name="T66" fmla="*/ 21 w 35"/>
                <a:gd name="T67" fmla="*/ 27 h 46"/>
                <a:gd name="T68" fmla="*/ 22 w 35"/>
                <a:gd name="T69" fmla="*/ 30 h 46"/>
                <a:gd name="T70" fmla="*/ 24 w 35"/>
                <a:gd name="T71" fmla="*/ 36 h 46"/>
                <a:gd name="T72" fmla="*/ 25 w 35"/>
                <a:gd name="T73" fmla="*/ 38 h 46"/>
                <a:gd name="T74" fmla="*/ 25 w 35"/>
                <a:gd name="T75" fmla="*/ 41 h 46"/>
                <a:gd name="T76" fmla="*/ 25 w 35"/>
                <a:gd name="T77" fmla="*/ 44 h 46"/>
                <a:gd name="T78" fmla="*/ 27 w 35"/>
                <a:gd name="T79" fmla="*/ 46 h 46"/>
                <a:gd name="T80" fmla="*/ 29 w 35"/>
                <a:gd name="T81" fmla="*/ 44 h 46"/>
                <a:gd name="T82" fmla="*/ 32 w 35"/>
                <a:gd name="T83" fmla="*/ 45 h 46"/>
                <a:gd name="T84" fmla="*/ 35 w 35"/>
                <a:gd name="T85"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 h="46">
                  <a:moveTo>
                    <a:pt x="35" y="40"/>
                  </a:moveTo>
                  <a:cubicBezTo>
                    <a:pt x="34" y="39"/>
                    <a:pt x="33" y="39"/>
                    <a:pt x="33" y="37"/>
                  </a:cubicBezTo>
                  <a:cubicBezTo>
                    <a:pt x="33" y="37"/>
                    <a:pt x="33" y="37"/>
                    <a:pt x="33" y="36"/>
                  </a:cubicBezTo>
                  <a:cubicBezTo>
                    <a:pt x="33" y="35"/>
                    <a:pt x="33" y="35"/>
                    <a:pt x="32" y="35"/>
                  </a:cubicBezTo>
                  <a:cubicBezTo>
                    <a:pt x="32" y="34"/>
                    <a:pt x="31" y="33"/>
                    <a:pt x="30" y="33"/>
                  </a:cubicBezTo>
                  <a:cubicBezTo>
                    <a:pt x="30" y="32"/>
                    <a:pt x="30" y="31"/>
                    <a:pt x="29" y="30"/>
                  </a:cubicBezTo>
                  <a:cubicBezTo>
                    <a:pt x="29" y="30"/>
                    <a:pt x="29" y="30"/>
                    <a:pt x="29" y="30"/>
                  </a:cubicBezTo>
                  <a:cubicBezTo>
                    <a:pt x="29" y="30"/>
                    <a:pt x="28" y="29"/>
                    <a:pt x="28" y="29"/>
                  </a:cubicBezTo>
                  <a:cubicBezTo>
                    <a:pt x="28" y="29"/>
                    <a:pt x="28" y="28"/>
                    <a:pt x="28" y="28"/>
                  </a:cubicBezTo>
                  <a:cubicBezTo>
                    <a:pt x="27" y="27"/>
                    <a:pt x="26" y="26"/>
                    <a:pt x="26" y="25"/>
                  </a:cubicBezTo>
                  <a:cubicBezTo>
                    <a:pt x="25" y="25"/>
                    <a:pt x="25" y="24"/>
                    <a:pt x="25" y="24"/>
                  </a:cubicBezTo>
                  <a:cubicBezTo>
                    <a:pt x="25" y="23"/>
                    <a:pt x="25" y="23"/>
                    <a:pt x="24" y="22"/>
                  </a:cubicBezTo>
                  <a:cubicBezTo>
                    <a:pt x="24" y="22"/>
                    <a:pt x="24" y="22"/>
                    <a:pt x="24" y="22"/>
                  </a:cubicBezTo>
                  <a:cubicBezTo>
                    <a:pt x="23" y="22"/>
                    <a:pt x="23" y="21"/>
                    <a:pt x="22" y="21"/>
                  </a:cubicBezTo>
                  <a:cubicBezTo>
                    <a:pt x="22" y="20"/>
                    <a:pt x="22" y="20"/>
                    <a:pt x="22" y="20"/>
                  </a:cubicBezTo>
                  <a:cubicBezTo>
                    <a:pt x="21" y="20"/>
                    <a:pt x="21" y="20"/>
                    <a:pt x="20" y="20"/>
                  </a:cubicBezTo>
                  <a:cubicBezTo>
                    <a:pt x="20" y="19"/>
                    <a:pt x="20" y="19"/>
                    <a:pt x="20" y="19"/>
                  </a:cubicBezTo>
                  <a:cubicBezTo>
                    <a:pt x="19" y="19"/>
                    <a:pt x="19" y="19"/>
                    <a:pt x="19" y="18"/>
                  </a:cubicBezTo>
                  <a:cubicBezTo>
                    <a:pt x="19" y="18"/>
                    <a:pt x="18" y="17"/>
                    <a:pt x="18" y="17"/>
                  </a:cubicBezTo>
                  <a:cubicBezTo>
                    <a:pt x="18" y="16"/>
                    <a:pt x="18" y="17"/>
                    <a:pt x="19" y="17"/>
                  </a:cubicBezTo>
                  <a:cubicBezTo>
                    <a:pt x="19" y="16"/>
                    <a:pt x="19" y="16"/>
                    <a:pt x="20" y="16"/>
                  </a:cubicBezTo>
                  <a:cubicBezTo>
                    <a:pt x="21" y="15"/>
                    <a:pt x="21" y="16"/>
                    <a:pt x="22" y="15"/>
                  </a:cubicBezTo>
                  <a:cubicBezTo>
                    <a:pt x="22" y="15"/>
                    <a:pt x="22" y="13"/>
                    <a:pt x="22" y="12"/>
                  </a:cubicBezTo>
                  <a:cubicBezTo>
                    <a:pt x="22" y="12"/>
                    <a:pt x="20" y="11"/>
                    <a:pt x="20" y="11"/>
                  </a:cubicBezTo>
                  <a:cubicBezTo>
                    <a:pt x="20" y="10"/>
                    <a:pt x="23" y="10"/>
                    <a:pt x="20" y="9"/>
                  </a:cubicBezTo>
                  <a:cubicBezTo>
                    <a:pt x="20" y="9"/>
                    <a:pt x="19" y="9"/>
                    <a:pt x="18" y="9"/>
                  </a:cubicBezTo>
                  <a:cubicBezTo>
                    <a:pt x="18" y="9"/>
                    <a:pt x="18" y="9"/>
                    <a:pt x="17" y="9"/>
                  </a:cubicBezTo>
                  <a:cubicBezTo>
                    <a:pt x="16" y="10"/>
                    <a:pt x="17" y="10"/>
                    <a:pt x="16" y="9"/>
                  </a:cubicBezTo>
                  <a:cubicBezTo>
                    <a:pt x="16" y="9"/>
                    <a:pt x="16" y="9"/>
                    <a:pt x="16" y="9"/>
                  </a:cubicBezTo>
                  <a:cubicBezTo>
                    <a:pt x="15" y="9"/>
                    <a:pt x="15" y="9"/>
                    <a:pt x="15" y="9"/>
                  </a:cubicBezTo>
                  <a:cubicBezTo>
                    <a:pt x="14" y="9"/>
                    <a:pt x="15" y="9"/>
                    <a:pt x="14" y="8"/>
                  </a:cubicBezTo>
                  <a:cubicBezTo>
                    <a:pt x="14" y="8"/>
                    <a:pt x="14" y="8"/>
                    <a:pt x="14" y="8"/>
                  </a:cubicBezTo>
                  <a:cubicBezTo>
                    <a:pt x="14" y="7"/>
                    <a:pt x="14" y="7"/>
                    <a:pt x="14" y="7"/>
                  </a:cubicBezTo>
                  <a:cubicBezTo>
                    <a:pt x="14" y="6"/>
                    <a:pt x="14" y="5"/>
                    <a:pt x="14" y="4"/>
                  </a:cubicBezTo>
                  <a:cubicBezTo>
                    <a:pt x="14" y="4"/>
                    <a:pt x="13" y="4"/>
                    <a:pt x="12" y="4"/>
                  </a:cubicBezTo>
                  <a:cubicBezTo>
                    <a:pt x="12" y="3"/>
                    <a:pt x="13" y="3"/>
                    <a:pt x="12" y="3"/>
                  </a:cubicBezTo>
                  <a:cubicBezTo>
                    <a:pt x="11" y="2"/>
                    <a:pt x="11" y="2"/>
                    <a:pt x="10" y="2"/>
                  </a:cubicBezTo>
                  <a:cubicBezTo>
                    <a:pt x="10" y="1"/>
                    <a:pt x="11" y="1"/>
                    <a:pt x="10" y="0"/>
                  </a:cubicBezTo>
                  <a:cubicBezTo>
                    <a:pt x="10" y="0"/>
                    <a:pt x="8" y="0"/>
                    <a:pt x="8" y="1"/>
                  </a:cubicBezTo>
                  <a:cubicBezTo>
                    <a:pt x="7" y="1"/>
                    <a:pt x="7" y="2"/>
                    <a:pt x="7" y="3"/>
                  </a:cubicBezTo>
                  <a:cubicBezTo>
                    <a:pt x="8" y="3"/>
                    <a:pt x="8" y="4"/>
                    <a:pt x="9" y="4"/>
                  </a:cubicBezTo>
                  <a:cubicBezTo>
                    <a:pt x="9" y="5"/>
                    <a:pt x="8" y="5"/>
                    <a:pt x="8" y="6"/>
                  </a:cubicBezTo>
                  <a:cubicBezTo>
                    <a:pt x="8" y="7"/>
                    <a:pt x="9" y="7"/>
                    <a:pt x="8" y="7"/>
                  </a:cubicBezTo>
                  <a:cubicBezTo>
                    <a:pt x="8" y="7"/>
                    <a:pt x="7" y="7"/>
                    <a:pt x="7" y="7"/>
                  </a:cubicBezTo>
                  <a:cubicBezTo>
                    <a:pt x="7" y="6"/>
                    <a:pt x="7" y="7"/>
                    <a:pt x="7" y="7"/>
                  </a:cubicBezTo>
                  <a:cubicBezTo>
                    <a:pt x="6" y="6"/>
                    <a:pt x="6" y="6"/>
                    <a:pt x="5" y="6"/>
                  </a:cubicBezTo>
                  <a:cubicBezTo>
                    <a:pt x="5" y="6"/>
                    <a:pt x="4" y="7"/>
                    <a:pt x="4" y="7"/>
                  </a:cubicBezTo>
                  <a:cubicBezTo>
                    <a:pt x="3" y="7"/>
                    <a:pt x="3" y="8"/>
                    <a:pt x="2" y="8"/>
                  </a:cubicBezTo>
                  <a:cubicBezTo>
                    <a:pt x="2" y="9"/>
                    <a:pt x="1" y="9"/>
                    <a:pt x="1" y="10"/>
                  </a:cubicBezTo>
                  <a:cubicBezTo>
                    <a:pt x="0" y="11"/>
                    <a:pt x="1" y="12"/>
                    <a:pt x="1" y="12"/>
                  </a:cubicBezTo>
                  <a:cubicBezTo>
                    <a:pt x="1" y="12"/>
                    <a:pt x="2" y="12"/>
                    <a:pt x="3" y="13"/>
                  </a:cubicBezTo>
                  <a:cubicBezTo>
                    <a:pt x="3" y="14"/>
                    <a:pt x="2" y="15"/>
                    <a:pt x="2" y="16"/>
                  </a:cubicBezTo>
                  <a:cubicBezTo>
                    <a:pt x="3" y="17"/>
                    <a:pt x="3" y="17"/>
                    <a:pt x="3" y="17"/>
                  </a:cubicBezTo>
                  <a:cubicBezTo>
                    <a:pt x="4" y="17"/>
                    <a:pt x="4" y="17"/>
                    <a:pt x="4" y="17"/>
                  </a:cubicBezTo>
                  <a:cubicBezTo>
                    <a:pt x="4" y="17"/>
                    <a:pt x="4" y="16"/>
                    <a:pt x="4" y="16"/>
                  </a:cubicBezTo>
                  <a:cubicBezTo>
                    <a:pt x="5" y="16"/>
                    <a:pt x="5" y="16"/>
                    <a:pt x="5" y="16"/>
                  </a:cubicBezTo>
                  <a:cubicBezTo>
                    <a:pt x="6" y="16"/>
                    <a:pt x="6" y="17"/>
                    <a:pt x="6" y="18"/>
                  </a:cubicBezTo>
                  <a:cubicBezTo>
                    <a:pt x="6" y="19"/>
                    <a:pt x="7" y="19"/>
                    <a:pt x="6" y="20"/>
                  </a:cubicBezTo>
                  <a:cubicBezTo>
                    <a:pt x="6" y="20"/>
                    <a:pt x="6" y="20"/>
                    <a:pt x="6" y="20"/>
                  </a:cubicBezTo>
                  <a:cubicBezTo>
                    <a:pt x="6" y="21"/>
                    <a:pt x="6" y="21"/>
                    <a:pt x="6" y="21"/>
                  </a:cubicBezTo>
                  <a:cubicBezTo>
                    <a:pt x="6" y="22"/>
                    <a:pt x="5" y="22"/>
                    <a:pt x="5" y="22"/>
                  </a:cubicBezTo>
                  <a:cubicBezTo>
                    <a:pt x="5" y="23"/>
                    <a:pt x="6" y="23"/>
                    <a:pt x="5" y="24"/>
                  </a:cubicBezTo>
                  <a:cubicBezTo>
                    <a:pt x="5" y="25"/>
                    <a:pt x="4" y="27"/>
                    <a:pt x="5" y="27"/>
                  </a:cubicBezTo>
                  <a:cubicBezTo>
                    <a:pt x="6" y="28"/>
                    <a:pt x="8" y="23"/>
                    <a:pt x="10" y="24"/>
                  </a:cubicBezTo>
                  <a:cubicBezTo>
                    <a:pt x="11" y="24"/>
                    <a:pt x="12" y="25"/>
                    <a:pt x="13" y="25"/>
                  </a:cubicBezTo>
                  <a:cubicBezTo>
                    <a:pt x="14" y="25"/>
                    <a:pt x="15" y="23"/>
                    <a:pt x="16" y="23"/>
                  </a:cubicBezTo>
                  <a:cubicBezTo>
                    <a:pt x="17" y="22"/>
                    <a:pt x="18" y="22"/>
                    <a:pt x="18" y="23"/>
                  </a:cubicBezTo>
                  <a:cubicBezTo>
                    <a:pt x="19" y="25"/>
                    <a:pt x="20" y="26"/>
                    <a:pt x="21" y="27"/>
                  </a:cubicBezTo>
                  <a:cubicBezTo>
                    <a:pt x="21" y="28"/>
                    <a:pt x="22" y="28"/>
                    <a:pt x="22" y="29"/>
                  </a:cubicBezTo>
                  <a:cubicBezTo>
                    <a:pt x="22" y="29"/>
                    <a:pt x="22" y="30"/>
                    <a:pt x="22" y="30"/>
                  </a:cubicBezTo>
                  <a:cubicBezTo>
                    <a:pt x="22" y="32"/>
                    <a:pt x="22" y="33"/>
                    <a:pt x="22" y="34"/>
                  </a:cubicBezTo>
                  <a:cubicBezTo>
                    <a:pt x="23" y="35"/>
                    <a:pt x="24" y="35"/>
                    <a:pt x="24" y="36"/>
                  </a:cubicBezTo>
                  <a:cubicBezTo>
                    <a:pt x="24" y="37"/>
                    <a:pt x="24" y="37"/>
                    <a:pt x="24" y="37"/>
                  </a:cubicBezTo>
                  <a:cubicBezTo>
                    <a:pt x="25" y="37"/>
                    <a:pt x="25" y="38"/>
                    <a:pt x="25" y="38"/>
                  </a:cubicBezTo>
                  <a:cubicBezTo>
                    <a:pt x="25" y="39"/>
                    <a:pt x="25" y="39"/>
                    <a:pt x="25" y="40"/>
                  </a:cubicBezTo>
                  <a:cubicBezTo>
                    <a:pt x="25" y="40"/>
                    <a:pt x="25" y="41"/>
                    <a:pt x="25" y="41"/>
                  </a:cubicBezTo>
                  <a:cubicBezTo>
                    <a:pt x="25" y="42"/>
                    <a:pt x="25" y="42"/>
                    <a:pt x="25" y="43"/>
                  </a:cubicBezTo>
                  <a:cubicBezTo>
                    <a:pt x="25" y="43"/>
                    <a:pt x="25" y="44"/>
                    <a:pt x="25" y="44"/>
                  </a:cubicBezTo>
                  <a:cubicBezTo>
                    <a:pt x="24" y="44"/>
                    <a:pt x="23" y="46"/>
                    <a:pt x="23" y="45"/>
                  </a:cubicBezTo>
                  <a:cubicBezTo>
                    <a:pt x="24" y="46"/>
                    <a:pt x="26" y="46"/>
                    <a:pt x="27" y="46"/>
                  </a:cubicBezTo>
                  <a:cubicBezTo>
                    <a:pt x="27" y="45"/>
                    <a:pt x="27" y="45"/>
                    <a:pt x="28" y="45"/>
                  </a:cubicBezTo>
                  <a:cubicBezTo>
                    <a:pt x="28" y="44"/>
                    <a:pt x="29" y="44"/>
                    <a:pt x="29" y="44"/>
                  </a:cubicBezTo>
                  <a:cubicBezTo>
                    <a:pt x="30" y="44"/>
                    <a:pt x="30" y="44"/>
                    <a:pt x="30" y="45"/>
                  </a:cubicBezTo>
                  <a:cubicBezTo>
                    <a:pt x="31" y="45"/>
                    <a:pt x="31" y="45"/>
                    <a:pt x="32" y="45"/>
                  </a:cubicBezTo>
                  <a:cubicBezTo>
                    <a:pt x="32" y="45"/>
                    <a:pt x="33" y="42"/>
                    <a:pt x="34" y="43"/>
                  </a:cubicBezTo>
                  <a:cubicBezTo>
                    <a:pt x="34" y="43"/>
                    <a:pt x="35" y="40"/>
                    <a:pt x="35" y="4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8" name="Freeform 102">
              <a:extLst>
                <a:ext uri="{FF2B5EF4-FFF2-40B4-BE49-F238E27FC236}">
                  <a16:creationId xmlns:a16="http://schemas.microsoft.com/office/drawing/2014/main" id="{B507CEE0-B7C2-3B41-B885-70B90992D15E}"/>
                </a:ext>
              </a:extLst>
            </p:cNvPr>
            <p:cNvSpPr>
              <a:spLocks/>
            </p:cNvSpPr>
            <p:nvPr/>
          </p:nvSpPr>
          <p:spPr bwMode="auto">
            <a:xfrm>
              <a:off x="6704373" y="2487408"/>
              <a:ext cx="147639" cy="376240"/>
            </a:xfrm>
            <a:custGeom>
              <a:avLst/>
              <a:gdLst>
                <a:gd name="T0" fmla="*/ 31 w 32"/>
                <a:gd name="T1" fmla="*/ 60 h 82"/>
                <a:gd name="T2" fmla="*/ 31 w 32"/>
                <a:gd name="T3" fmla="*/ 55 h 82"/>
                <a:gd name="T4" fmla="*/ 30 w 32"/>
                <a:gd name="T5" fmla="*/ 45 h 82"/>
                <a:gd name="T6" fmla="*/ 27 w 32"/>
                <a:gd name="T7" fmla="*/ 41 h 82"/>
                <a:gd name="T8" fmla="*/ 23 w 32"/>
                <a:gd name="T9" fmla="*/ 36 h 82"/>
                <a:gd name="T10" fmla="*/ 21 w 32"/>
                <a:gd name="T11" fmla="*/ 34 h 82"/>
                <a:gd name="T12" fmla="*/ 19 w 32"/>
                <a:gd name="T13" fmla="*/ 30 h 82"/>
                <a:gd name="T14" fmla="*/ 17 w 32"/>
                <a:gd name="T15" fmla="*/ 26 h 82"/>
                <a:gd name="T16" fmla="*/ 16 w 32"/>
                <a:gd name="T17" fmla="*/ 23 h 82"/>
                <a:gd name="T18" fmla="*/ 18 w 32"/>
                <a:gd name="T19" fmla="*/ 18 h 82"/>
                <a:gd name="T20" fmla="*/ 20 w 32"/>
                <a:gd name="T21" fmla="*/ 16 h 82"/>
                <a:gd name="T22" fmla="*/ 21 w 32"/>
                <a:gd name="T23" fmla="*/ 14 h 82"/>
                <a:gd name="T24" fmla="*/ 24 w 32"/>
                <a:gd name="T25" fmla="*/ 12 h 82"/>
                <a:gd name="T26" fmla="*/ 22 w 32"/>
                <a:gd name="T27" fmla="*/ 9 h 82"/>
                <a:gd name="T28" fmla="*/ 20 w 32"/>
                <a:gd name="T29" fmla="*/ 8 h 82"/>
                <a:gd name="T30" fmla="*/ 20 w 32"/>
                <a:gd name="T31" fmla="*/ 4 h 82"/>
                <a:gd name="T32" fmla="*/ 19 w 32"/>
                <a:gd name="T33" fmla="*/ 3 h 82"/>
                <a:gd name="T34" fmla="*/ 17 w 32"/>
                <a:gd name="T35" fmla="*/ 2 h 82"/>
                <a:gd name="T36" fmla="*/ 15 w 32"/>
                <a:gd name="T37" fmla="*/ 2 h 82"/>
                <a:gd name="T38" fmla="*/ 13 w 32"/>
                <a:gd name="T39" fmla="*/ 1 h 82"/>
                <a:gd name="T40" fmla="*/ 10 w 32"/>
                <a:gd name="T41" fmla="*/ 4 h 82"/>
                <a:gd name="T42" fmla="*/ 8 w 32"/>
                <a:gd name="T43" fmla="*/ 4 h 82"/>
                <a:gd name="T44" fmla="*/ 5 w 32"/>
                <a:gd name="T45" fmla="*/ 4 h 82"/>
                <a:gd name="T46" fmla="*/ 3 w 32"/>
                <a:gd name="T47" fmla="*/ 5 h 82"/>
                <a:gd name="T48" fmla="*/ 1 w 32"/>
                <a:gd name="T49" fmla="*/ 4 h 82"/>
                <a:gd name="T50" fmla="*/ 0 w 32"/>
                <a:gd name="T51" fmla="*/ 6 h 82"/>
                <a:gd name="T52" fmla="*/ 2 w 32"/>
                <a:gd name="T53" fmla="*/ 8 h 82"/>
                <a:gd name="T54" fmla="*/ 4 w 32"/>
                <a:gd name="T55" fmla="*/ 10 h 82"/>
                <a:gd name="T56" fmla="*/ 4 w 32"/>
                <a:gd name="T57" fmla="*/ 13 h 82"/>
                <a:gd name="T58" fmla="*/ 5 w 32"/>
                <a:gd name="T59" fmla="*/ 14 h 82"/>
                <a:gd name="T60" fmla="*/ 6 w 32"/>
                <a:gd name="T61" fmla="*/ 14 h 82"/>
                <a:gd name="T62" fmla="*/ 9 w 32"/>
                <a:gd name="T63" fmla="*/ 14 h 82"/>
                <a:gd name="T64" fmla="*/ 10 w 32"/>
                <a:gd name="T65" fmla="*/ 16 h 82"/>
                <a:gd name="T66" fmla="*/ 12 w 32"/>
                <a:gd name="T67" fmla="*/ 18 h 82"/>
                <a:gd name="T68" fmla="*/ 10 w 32"/>
                <a:gd name="T69" fmla="*/ 21 h 82"/>
                <a:gd name="T70" fmla="*/ 8 w 32"/>
                <a:gd name="T71" fmla="*/ 22 h 82"/>
                <a:gd name="T72" fmla="*/ 10 w 32"/>
                <a:gd name="T73" fmla="*/ 24 h 82"/>
                <a:gd name="T74" fmla="*/ 12 w 32"/>
                <a:gd name="T75" fmla="*/ 25 h 82"/>
                <a:gd name="T76" fmla="*/ 14 w 32"/>
                <a:gd name="T77" fmla="*/ 27 h 82"/>
                <a:gd name="T78" fmla="*/ 16 w 32"/>
                <a:gd name="T79" fmla="*/ 31 h 82"/>
                <a:gd name="T80" fmla="*/ 18 w 32"/>
                <a:gd name="T81" fmla="*/ 34 h 82"/>
                <a:gd name="T82" fmla="*/ 20 w 32"/>
                <a:gd name="T83" fmla="*/ 37 h 82"/>
                <a:gd name="T84" fmla="*/ 23 w 32"/>
                <a:gd name="T85" fmla="*/ 41 h 82"/>
                <a:gd name="T86" fmla="*/ 23 w 32"/>
                <a:gd name="T87" fmla="*/ 44 h 82"/>
                <a:gd name="T88" fmla="*/ 24 w 32"/>
                <a:gd name="T89" fmla="*/ 47 h 82"/>
                <a:gd name="T90" fmla="*/ 23 w 32"/>
                <a:gd name="T91" fmla="*/ 52 h 82"/>
                <a:gd name="T92" fmla="*/ 24 w 32"/>
                <a:gd name="T93" fmla="*/ 56 h 82"/>
                <a:gd name="T94" fmla="*/ 24 w 32"/>
                <a:gd name="T95" fmla="*/ 61 h 82"/>
                <a:gd name="T96" fmla="*/ 21 w 32"/>
                <a:gd name="T97" fmla="*/ 62 h 82"/>
                <a:gd name="T98" fmla="*/ 18 w 32"/>
                <a:gd name="T99" fmla="*/ 65 h 82"/>
                <a:gd name="T100" fmla="*/ 16 w 32"/>
                <a:gd name="T101" fmla="*/ 65 h 82"/>
                <a:gd name="T102" fmla="*/ 14 w 32"/>
                <a:gd name="T103" fmla="*/ 69 h 82"/>
                <a:gd name="T104" fmla="*/ 10 w 32"/>
                <a:gd name="T105" fmla="*/ 71 h 82"/>
                <a:gd name="T106" fmla="*/ 13 w 32"/>
                <a:gd name="T107" fmla="*/ 74 h 82"/>
                <a:gd name="T108" fmla="*/ 12 w 32"/>
                <a:gd name="T109" fmla="*/ 76 h 82"/>
                <a:gd name="T110" fmla="*/ 12 w 32"/>
                <a:gd name="T111" fmla="*/ 81 h 82"/>
                <a:gd name="T112" fmla="*/ 15 w 32"/>
                <a:gd name="T113" fmla="*/ 78 h 82"/>
                <a:gd name="T114" fmla="*/ 18 w 32"/>
                <a:gd name="T115" fmla="*/ 76 h 82"/>
                <a:gd name="T116" fmla="*/ 19 w 32"/>
                <a:gd name="T117" fmla="*/ 75 h 82"/>
                <a:gd name="T118" fmla="*/ 20 w 32"/>
                <a:gd name="T119" fmla="*/ 72 h 82"/>
                <a:gd name="T120" fmla="*/ 23 w 32"/>
                <a:gd name="T121" fmla="*/ 71 h 82"/>
                <a:gd name="T122" fmla="*/ 26 w 32"/>
                <a:gd name="T123" fmla="*/ 69 h 82"/>
                <a:gd name="T124" fmla="*/ 31 w 32"/>
                <a:gd name="T125" fmla="*/ 6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82">
                  <a:moveTo>
                    <a:pt x="32" y="61"/>
                  </a:moveTo>
                  <a:cubicBezTo>
                    <a:pt x="32" y="60"/>
                    <a:pt x="31" y="60"/>
                    <a:pt x="31" y="60"/>
                  </a:cubicBezTo>
                  <a:cubicBezTo>
                    <a:pt x="31" y="59"/>
                    <a:pt x="31" y="58"/>
                    <a:pt x="31" y="58"/>
                  </a:cubicBezTo>
                  <a:cubicBezTo>
                    <a:pt x="31" y="57"/>
                    <a:pt x="31" y="56"/>
                    <a:pt x="31" y="55"/>
                  </a:cubicBezTo>
                  <a:cubicBezTo>
                    <a:pt x="31" y="53"/>
                    <a:pt x="31" y="50"/>
                    <a:pt x="31" y="48"/>
                  </a:cubicBezTo>
                  <a:cubicBezTo>
                    <a:pt x="30" y="47"/>
                    <a:pt x="30" y="46"/>
                    <a:pt x="30" y="45"/>
                  </a:cubicBezTo>
                  <a:cubicBezTo>
                    <a:pt x="29" y="44"/>
                    <a:pt x="28" y="44"/>
                    <a:pt x="27" y="43"/>
                  </a:cubicBezTo>
                  <a:cubicBezTo>
                    <a:pt x="27" y="42"/>
                    <a:pt x="27" y="42"/>
                    <a:pt x="27" y="41"/>
                  </a:cubicBezTo>
                  <a:cubicBezTo>
                    <a:pt x="27" y="40"/>
                    <a:pt x="27" y="40"/>
                    <a:pt x="26" y="39"/>
                  </a:cubicBezTo>
                  <a:cubicBezTo>
                    <a:pt x="25" y="38"/>
                    <a:pt x="24" y="37"/>
                    <a:pt x="23" y="36"/>
                  </a:cubicBezTo>
                  <a:cubicBezTo>
                    <a:pt x="22" y="36"/>
                    <a:pt x="23" y="35"/>
                    <a:pt x="22" y="35"/>
                  </a:cubicBezTo>
                  <a:cubicBezTo>
                    <a:pt x="22" y="35"/>
                    <a:pt x="22" y="35"/>
                    <a:pt x="21" y="34"/>
                  </a:cubicBezTo>
                  <a:cubicBezTo>
                    <a:pt x="21" y="34"/>
                    <a:pt x="20" y="32"/>
                    <a:pt x="20" y="32"/>
                  </a:cubicBezTo>
                  <a:cubicBezTo>
                    <a:pt x="19" y="31"/>
                    <a:pt x="19" y="30"/>
                    <a:pt x="19" y="30"/>
                  </a:cubicBezTo>
                  <a:cubicBezTo>
                    <a:pt x="19" y="29"/>
                    <a:pt x="18" y="29"/>
                    <a:pt x="18" y="28"/>
                  </a:cubicBezTo>
                  <a:cubicBezTo>
                    <a:pt x="17" y="27"/>
                    <a:pt x="18" y="27"/>
                    <a:pt x="17" y="26"/>
                  </a:cubicBezTo>
                  <a:cubicBezTo>
                    <a:pt x="17" y="26"/>
                    <a:pt x="16" y="26"/>
                    <a:pt x="16" y="25"/>
                  </a:cubicBezTo>
                  <a:cubicBezTo>
                    <a:pt x="15" y="24"/>
                    <a:pt x="16" y="24"/>
                    <a:pt x="16" y="23"/>
                  </a:cubicBezTo>
                  <a:cubicBezTo>
                    <a:pt x="16" y="22"/>
                    <a:pt x="16" y="21"/>
                    <a:pt x="16" y="20"/>
                  </a:cubicBezTo>
                  <a:cubicBezTo>
                    <a:pt x="17" y="19"/>
                    <a:pt x="17" y="19"/>
                    <a:pt x="18" y="18"/>
                  </a:cubicBezTo>
                  <a:cubicBezTo>
                    <a:pt x="18" y="18"/>
                    <a:pt x="19" y="17"/>
                    <a:pt x="20" y="17"/>
                  </a:cubicBezTo>
                  <a:cubicBezTo>
                    <a:pt x="20" y="17"/>
                    <a:pt x="20" y="16"/>
                    <a:pt x="20" y="16"/>
                  </a:cubicBezTo>
                  <a:cubicBezTo>
                    <a:pt x="20" y="15"/>
                    <a:pt x="20" y="15"/>
                    <a:pt x="21" y="15"/>
                  </a:cubicBezTo>
                  <a:cubicBezTo>
                    <a:pt x="21" y="14"/>
                    <a:pt x="21" y="14"/>
                    <a:pt x="21" y="14"/>
                  </a:cubicBezTo>
                  <a:cubicBezTo>
                    <a:pt x="21" y="14"/>
                    <a:pt x="22" y="14"/>
                    <a:pt x="22" y="14"/>
                  </a:cubicBezTo>
                  <a:cubicBezTo>
                    <a:pt x="22" y="14"/>
                    <a:pt x="24" y="13"/>
                    <a:pt x="24" y="12"/>
                  </a:cubicBezTo>
                  <a:cubicBezTo>
                    <a:pt x="26" y="11"/>
                    <a:pt x="25" y="10"/>
                    <a:pt x="23" y="10"/>
                  </a:cubicBezTo>
                  <a:cubicBezTo>
                    <a:pt x="23" y="10"/>
                    <a:pt x="22" y="9"/>
                    <a:pt x="22" y="9"/>
                  </a:cubicBezTo>
                  <a:cubicBezTo>
                    <a:pt x="21" y="9"/>
                    <a:pt x="22" y="8"/>
                    <a:pt x="21" y="8"/>
                  </a:cubicBezTo>
                  <a:cubicBezTo>
                    <a:pt x="21" y="8"/>
                    <a:pt x="21" y="8"/>
                    <a:pt x="20" y="8"/>
                  </a:cubicBezTo>
                  <a:cubicBezTo>
                    <a:pt x="20" y="7"/>
                    <a:pt x="20" y="6"/>
                    <a:pt x="20" y="6"/>
                  </a:cubicBezTo>
                  <a:cubicBezTo>
                    <a:pt x="20" y="5"/>
                    <a:pt x="21" y="4"/>
                    <a:pt x="20" y="4"/>
                  </a:cubicBezTo>
                  <a:cubicBezTo>
                    <a:pt x="20" y="3"/>
                    <a:pt x="20" y="3"/>
                    <a:pt x="19" y="3"/>
                  </a:cubicBezTo>
                  <a:cubicBezTo>
                    <a:pt x="19" y="3"/>
                    <a:pt x="19" y="3"/>
                    <a:pt x="19" y="3"/>
                  </a:cubicBezTo>
                  <a:cubicBezTo>
                    <a:pt x="18" y="3"/>
                    <a:pt x="18" y="3"/>
                    <a:pt x="17" y="2"/>
                  </a:cubicBezTo>
                  <a:cubicBezTo>
                    <a:pt x="17" y="2"/>
                    <a:pt x="17" y="2"/>
                    <a:pt x="17" y="2"/>
                  </a:cubicBezTo>
                  <a:cubicBezTo>
                    <a:pt x="17" y="2"/>
                    <a:pt x="16" y="2"/>
                    <a:pt x="16" y="2"/>
                  </a:cubicBezTo>
                  <a:cubicBezTo>
                    <a:pt x="16" y="2"/>
                    <a:pt x="16" y="2"/>
                    <a:pt x="15" y="2"/>
                  </a:cubicBezTo>
                  <a:cubicBezTo>
                    <a:pt x="15" y="2"/>
                    <a:pt x="15" y="1"/>
                    <a:pt x="15" y="1"/>
                  </a:cubicBezTo>
                  <a:cubicBezTo>
                    <a:pt x="15" y="0"/>
                    <a:pt x="13" y="1"/>
                    <a:pt x="13" y="1"/>
                  </a:cubicBezTo>
                  <a:cubicBezTo>
                    <a:pt x="12" y="2"/>
                    <a:pt x="12" y="2"/>
                    <a:pt x="11" y="3"/>
                  </a:cubicBezTo>
                  <a:cubicBezTo>
                    <a:pt x="11" y="3"/>
                    <a:pt x="11" y="4"/>
                    <a:pt x="10" y="4"/>
                  </a:cubicBezTo>
                  <a:cubicBezTo>
                    <a:pt x="10" y="4"/>
                    <a:pt x="9" y="3"/>
                    <a:pt x="9" y="3"/>
                  </a:cubicBezTo>
                  <a:cubicBezTo>
                    <a:pt x="8" y="3"/>
                    <a:pt x="8" y="4"/>
                    <a:pt x="8" y="4"/>
                  </a:cubicBezTo>
                  <a:cubicBezTo>
                    <a:pt x="7" y="5"/>
                    <a:pt x="7" y="4"/>
                    <a:pt x="7" y="4"/>
                  </a:cubicBezTo>
                  <a:cubicBezTo>
                    <a:pt x="6" y="4"/>
                    <a:pt x="5" y="4"/>
                    <a:pt x="5" y="4"/>
                  </a:cubicBezTo>
                  <a:cubicBezTo>
                    <a:pt x="5" y="4"/>
                    <a:pt x="5" y="5"/>
                    <a:pt x="4" y="5"/>
                  </a:cubicBezTo>
                  <a:cubicBezTo>
                    <a:pt x="4" y="5"/>
                    <a:pt x="4" y="5"/>
                    <a:pt x="3" y="5"/>
                  </a:cubicBezTo>
                  <a:cubicBezTo>
                    <a:pt x="3" y="4"/>
                    <a:pt x="2" y="3"/>
                    <a:pt x="2" y="3"/>
                  </a:cubicBezTo>
                  <a:cubicBezTo>
                    <a:pt x="2" y="3"/>
                    <a:pt x="1" y="4"/>
                    <a:pt x="1" y="4"/>
                  </a:cubicBezTo>
                  <a:cubicBezTo>
                    <a:pt x="1" y="5"/>
                    <a:pt x="0" y="5"/>
                    <a:pt x="0" y="5"/>
                  </a:cubicBezTo>
                  <a:cubicBezTo>
                    <a:pt x="0" y="5"/>
                    <a:pt x="0" y="5"/>
                    <a:pt x="0" y="6"/>
                  </a:cubicBezTo>
                  <a:cubicBezTo>
                    <a:pt x="0" y="6"/>
                    <a:pt x="0" y="6"/>
                    <a:pt x="0" y="7"/>
                  </a:cubicBezTo>
                  <a:cubicBezTo>
                    <a:pt x="1" y="7"/>
                    <a:pt x="1" y="7"/>
                    <a:pt x="2" y="8"/>
                  </a:cubicBezTo>
                  <a:cubicBezTo>
                    <a:pt x="3" y="8"/>
                    <a:pt x="2" y="8"/>
                    <a:pt x="2" y="9"/>
                  </a:cubicBezTo>
                  <a:cubicBezTo>
                    <a:pt x="3" y="9"/>
                    <a:pt x="4" y="9"/>
                    <a:pt x="4" y="10"/>
                  </a:cubicBezTo>
                  <a:cubicBezTo>
                    <a:pt x="4" y="11"/>
                    <a:pt x="4" y="12"/>
                    <a:pt x="4" y="13"/>
                  </a:cubicBezTo>
                  <a:cubicBezTo>
                    <a:pt x="4" y="13"/>
                    <a:pt x="4" y="13"/>
                    <a:pt x="4" y="13"/>
                  </a:cubicBezTo>
                  <a:cubicBezTo>
                    <a:pt x="4" y="13"/>
                    <a:pt x="4" y="14"/>
                    <a:pt x="4" y="14"/>
                  </a:cubicBezTo>
                  <a:cubicBezTo>
                    <a:pt x="5" y="14"/>
                    <a:pt x="5" y="14"/>
                    <a:pt x="5" y="14"/>
                  </a:cubicBezTo>
                  <a:cubicBezTo>
                    <a:pt x="5" y="14"/>
                    <a:pt x="6" y="14"/>
                    <a:pt x="6" y="14"/>
                  </a:cubicBezTo>
                  <a:cubicBezTo>
                    <a:pt x="6" y="14"/>
                    <a:pt x="6" y="14"/>
                    <a:pt x="6" y="14"/>
                  </a:cubicBezTo>
                  <a:cubicBezTo>
                    <a:pt x="7" y="15"/>
                    <a:pt x="6" y="15"/>
                    <a:pt x="7" y="15"/>
                  </a:cubicBezTo>
                  <a:cubicBezTo>
                    <a:pt x="8" y="14"/>
                    <a:pt x="8" y="14"/>
                    <a:pt x="9" y="14"/>
                  </a:cubicBezTo>
                  <a:cubicBezTo>
                    <a:pt x="9" y="14"/>
                    <a:pt x="11" y="14"/>
                    <a:pt x="11" y="15"/>
                  </a:cubicBezTo>
                  <a:cubicBezTo>
                    <a:pt x="11" y="16"/>
                    <a:pt x="9" y="15"/>
                    <a:pt x="10" y="16"/>
                  </a:cubicBezTo>
                  <a:cubicBezTo>
                    <a:pt x="10" y="17"/>
                    <a:pt x="11" y="16"/>
                    <a:pt x="11" y="17"/>
                  </a:cubicBezTo>
                  <a:cubicBezTo>
                    <a:pt x="12" y="17"/>
                    <a:pt x="12" y="17"/>
                    <a:pt x="12" y="18"/>
                  </a:cubicBezTo>
                  <a:cubicBezTo>
                    <a:pt x="12" y="19"/>
                    <a:pt x="12" y="19"/>
                    <a:pt x="12" y="20"/>
                  </a:cubicBezTo>
                  <a:cubicBezTo>
                    <a:pt x="11" y="21"/>
                    <a:pt x="11" y="21"/>
                    <a:pt x="10" y="21"/>
                  </a:cubicBezTo>
                  <a:cubicBezTo>
                    <a:pt x="9" y="21"/>
                    <a:pt x="10" y="21"/>
                    <a:pt x="9" y="22"/>
                  </a:cubicBezTo>
                  <a:cubicBezTo>
                    <a:pt x="8" y="22"/>
                    <a:pt x="8" y="21"/>
                    <a:pt x="8" y="22"/>
                  </a:cubicBezTo>
                  <a:cubicBezTo>
                    <a:pt x="8" y="23"/>
                    <a:pt x="9" y="23"/>
                    <a:pt x="9" y="24"/>
                  </a:cubicBezTo>
                  <a:cubicBezTo>
                    <a:pt x="9" y="24"/>
                    <a:pt x="10" y="24"/>
                    <a:pt x="10" y="24"/>
                  </a:cubicBezTo>
                  <a:cubicBezTo>
                    <a:pt x="10" y="24"/>
                    <a:pt x="10" y="25"/>
                    <a:pt x="11" y="25"/>
                  </a:cubicBezTo>
                  <a:cubicBezTo>
                    <a:pt x="11" y="25"/>
                    <a:pt x="12" y="25"/>
                    <a:pt x="12" y="25"/>
                  </a:cubicBezTo>
                  <a:cubicBezTo>
                    <a:pt x="12" y="26"/>
                    <a:pt x="12" y="26"/>
                    <a:pt x="13" y="27"/>
                  </a:cubicBezTo>
                  <a:cubicBezTo>
                    <a:pt x="13" y="27"/>
                    <a:pt x="14" y="27"/>
                    <a:pt x="14" y="27"/>
                  </a:cubicBezTo>
                  <a:cubicBezTo>
                    <a:pt x="15" y="27"/>
                    <a:pt x="15" y="28"/>
                    <a:pt x="15" y="29"/>
                  </a:cubicBezTo>
                  <a:cubicBezTo>
                    <a:pt x="15" y="30"/>
                    <a:pt x="16" y="31"/>
                    <a:pt x="16" y="31"/>
                  </a:cubicBezTo>
                  <a:cubicBezTo>
                    <a:pt x="17" y="32"/>
                    <a:pt x="18" y="32"/>
                    <a:pt x="18" y="33"/>
                  </a:cubicBezTo>
                  <a:cubicBezTo>
                    <a:pt x="18" y="34"/>
                    <a:pt x="18" y="34"/>
                    <a:pt x="18" y="34"/>
                  </a:cubicBezTo>
                  <a:cubicBezTo>
                    <a:pt x="19" y="35"/>
                    <a:pt x="19" y="35"/>
                    <a:pt x="19" y="35"/>
                  </a:cubicBezTo>
                  <a:cubicBezTo>
                    <a:pt x="20" y="36"/>
                    <a:pt x="19" y="37"/>
                    <a:pt x="20" y="37"/>
                  </a:cubicBezTo>
                  <a:cubicBezTo>
                    <a:pt x="20" y="38"/>
                    <a:pt x="21" y="39"/>
                    <a:pt x="22" y="39"/>
                  </a:cubicBezTo>
                  <a:cubicBezTo>
                    <a:pt x="22" y="40"/>
                    <a:pt x="23" y="40"/>
                    <a:pt x="23" y="41"/>
                  </a:cubicBezTo>
                  <a:cubicBezTo>
                    <a:pt x="23" y="41"/>
                    <a:pt x="23" y="42"/>
                    <a:pt x="23" y="42"/>
                  </a:cubicBezTo>
                  <a:cubicBezTo>
                    <a:pt x="23" y="42"/>
                    <a:pt x="23" y="43"/>
                    <a:pt x="23" y="44"/>
                  </a:cubicBezTo>
                  <a:cubicBezTo>
                    <a:pt x="24" y="44"/>
                    <a:pt x="25" y="44"/>
                    <a:pt x="25" y="45"/>
                  </a:cubicBezTo>
                  <a:cubicBezTo>
                    <a:pt x="25" y="45"/>
                    <a:pt x="24" y="46"/>
                    <a:pt x="24" y="47"/>
                  </a:cubicBezTo>
                  <a:cubicBezTo>
                    <a:pt x="24" y="48"/>
                    <a:pt x="24" y="49"/>
                    <a:pt x="24" y="49"/>
                  </a:cubicBezTo>
                  <a:cubicBezTo>
                    <a:pt x="23" y="50"/>
                    <a:pt x="23" y="51"/>
                    <a:pt x="23" y="52"/>
                  </a:cubicBezTo>
                  <a:cubicBezTo>
                    <a:pt x="23" y="53"/>
                    <a:pt x="24" y="53"/>
                    <a:pt x="24" y="54"/>
                  </a:cubicBezTo>
                  <a:cubicBezTo>
                    <a:pt x="24" y="55"/>
                    <a:pt x="24" y="55"/>
                    <a:pt x="24" y="56"/>
                  </a:cubicBezTo>
                  <a:cubicBezTo>
                    <a:pt x="24" y="57"/>
                    <a:pt x="24" y="58"/>
                    <a:pt x="24" y="59"/>
                  </a:cubicBezTo>
                  <a:cubicBezTo>
                    <a:pt x="24" y="59"/>
                    <a:pt x="24" y="61"/>
                    <a:pt x="24" y="61"/>
                  </a:cubicBezTo>
                  <a:cubicBezTo>
                    <a:pt x="23" y="62"/>
                    <a:pt x="22" y="61"/>
                    <a:pt x="22" y="61"/>
                  </a:cubicBezTo>
                  <a:cubicBezTo>
                    <a:pt x="21" y="62"/>
                    <a:pt x="22" y="62"/>
                    <a:pt x="21" y="62"/>
                  </a:cubicBezTo>
                  <a:cubicBezTo>
                    <a:pt x="20" y="63"/>
                    <a:pt x="20" y="62"/>
                    <a:pt x="20" y="63"/>
                  </a:cubicBezTo>
                  <a:cubicBezTo>
                    <a:pt x="19" y="63"/>
                    <a:pt x="19" y="64"/>
                    <a:pt x="18" y="65"/>
                  </a:cubicBezTo>
                  <a:cubicBezTo>
                    <a:pt x="18" y="65"/>
                    <a:pt x="18" y="64"/>
                    <a:pt x="17" y="64"/>
                  </a:cubicBezTo>
                  <a:cubicBezTo>
                    <a:pt x="17" y="64"/>
                    <a:pt x="16" y="65"/>
                    <a:pt x="16" y="65"/>
                  </a:cubicBezTo>
                  <a:cubicBezTo>
                    <a:pt x="16" y="66"/>
                    <a:pt x="17" y="67"/>
                    <a:pt x="16" y="68"/>
                  </a:cubicBezTo>
                  <a:cubicBezTo>
                    <a:pt x="15" y="69"/>
                    <a:pt x="14" y="69"/>
                    <a:pt x="14" y="69"/>
                  </a:cubicBezTo>
                  <a:cubicBezTo>
                    <a:pt x="13" y="70"/>
                    <a:pt x="13" y="70"/>
                    <a:pt x="12" y="71"/>
                  </a:cubicBezTo>
                  <a:cubicBezTo>
                    <a:pt x="11" y="71"/>
                    <a:pt x="10" y="71"/>
                    <a:pt x="10" y="71"/>
                  </a:cubicBezTo>
                  <a:cubicBezTo>
                    <a:pt x="11" y="72"/>
                    <a:pt x="11" y="73"/>
                    <a:pt x="12" y="73"/>
                  </a:cubicBezTo>
                  <a:cubicBezTo>
                    <a:pt x="12" y="73"/>
                    <a:pt x="13" y="73"/>
                    <a:pt x="13" y="74"/>
                  </a:cubicBezTo>
                  <a:cubicBezTo>
                    <a:pt x="13" y="74"/>
                    <a:pt x="12" y="74"/>
                    <a:pt x="12" y="75"/>
                  </a:cubicBezTo>
                  <a:cubicBezTo>
                    <a:pt x="12" y="75"/>
                    <a:pt x="12" y="76"/>
                    <a:pt x="12" y="76"/>
                  </a:cubicBezTo>
                  <a:cubicBezTo>
                    <a:pt x="12" y="77"/>
                    <a:pt x="12" y="78"/>
                    <a:pt x="12" y="78"/>
                  </a:cubicBezTo>
                  <a:cubicBezTo>
                    <a:pt x="12" y="79"/>
                    <a:pt x="11" y="81"/>
                    <a:pt x="12" y="81"/>
                  </a:cubicBezTo>
                  <a:cubicBezTo>
                    <a:pt x="12" y="82"/>
                    <a:pt x="14" y="81"/>
                    <a:pt x="14" y="80"/>
                  </a:cubicBezTo>
                  <a:cubicBezTo>
                    <a:pt x="14" y="79"/>
                    <a:pt x="14" y="79"/>
                    <a:pt x="15" y="78"/>
                  </a:cubicBezTo>
                  <a:cubicBezTo>
                    <a:pt x="16" y="78"/>
                    <a:pt x="16" y="78"/>
                    <a:pt x="17" y="77"/>
                  </a:cubicBezTo>
                  <a:cubicBezTo>
                    <a:pt x="18" y="77"/>
                    <a:pt x="17" y="77"/>
                    <a:pt x="18" y="76"/>
                  </a:cubicBezTo>
                  <a:cubicBezTo>
                    <a:pt x="18" y="76"/>
                    <a:pt x="18" y="76"/>
                    <a:pt x="18" y="75"/>
                  </a:cubicBezTo>
                  <a:cubicBezTo>
                    <a:pt x="19" y="75"/>
                    <a:pt x="19" y="75"/>
                    <a:pt x="19" y="75"/>
                  </a:cubicBezTo>
                  <a:cubicBezTo>
                    <a:pt x="19" y="75"/>
                    <a:pt x="20" y="74"/>
                    <a:pt x="20" y="74"/>
                  </a:cubicBezTo>
                  <a:cubicBezTo>
                    <a:pt x="20" y="73"/>
                    <a:pt x="20" y="73"/>
                    <a:pt x="20" y="72"/>
                  </a:cubicBezTo>
                  <a:cubicBezTo>
                    <a:pt x="20" y="72"/>
                    <a:pt x="21" y="71"/>
                    <a:pt x="22" y="71"/>
                  </a:cubicBezTo>
                  <a:cubicBezTo>
                    <a:pt x="22" y="71"/>
                    <a:pt x="22" y="71"/>
                    <a:pt x="23" y="71"/>
                  </a:cubicBezTo>
                  <a:cubicBezTo>
                    <a:pt x="23" y="71"/>
                    <a:pt x="24" y="71"/>
                    <a:pt x="24" y="71"/>
                  </a:cubicBezTo>
                  <a:cubicBezTo>
                    <a:pt x="25" y="70"/>
                    <a:pt x="25" y="69"/>
                    <a:pt x="26" y="69"/>
                  </a:cubicBezTo>
                  <a:cubicBezTo>
                    <a:pt x="26" y="68"/>
                    <a:pt x="27" y="68"/>
                    <a:pt x="27" y="68"/>
                  </a:cubicBezTo>
                  <a:cubicBezTo>
                    <a:pt x="28" y="67"/>
                    <a:pt x="30" y="67"/>
                    <a:pt x="31" y="66"/>
                  </a:cubicBezTo>
                  <a:cubicBezTo>
                    <a:pt x="32" y="64"/>
                    <a:pt x="31" y="63"/>
                    <a:pt x="32" y="6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19" name="Freeform 103">
              <a:extLst>
                <a:ext uri="{FF2B5EF4-FFF2-40B4-BE49-F238E27FC236}">
                  <a16:creationId xmlns:a16="http://schemas.microsoft.com/office/drawing/2014/main" id="{64D5F3C3-CF1C-D24C-B1B7-85E36947CFE9}"/>
                </a:ext>
              </a:extLst>
            </p:cNvPr>
            <p:cNvSpPr>
              <a:spLocks noEditPoints="1"/>
            </p:cNvSpPr>
            <p:nvPr/>
          </p:nvSpPr>
          <p:spPr bwMode="auto">
            <a:xfrm>
              <a:off x="7013938" y="2606472"/>
              <a:ext cx="193677" cy="330203"/>
            </a:xfrm>
            <a:custGeom>
              <a:avLst/>
              <a:gdLst>
                <a:gd name="T0" fmla="*/ 23 w 42"/>
                <a:gd name="T1" fmla="*/ 9 h 72"/>
                <a:gd name="T2" fmla="*/ 20 w 42"/>
                <a:gd name="T3" fmla="*/ 17 h 72"/>
                <a:gd name="T4" fmla="*/ 21 w 42"/>
                <a:gd name="T5" fmla="*/ 25 h 72"/>
                <a:gd name="T6" fmla="*/ 27 w 42"/>
                <a:gd name="T7" fmla="*/ 26 h 72"/>
                <a:gd name="T8" fmla="*/ 29 w 42"/>
                <a:gd name="T9" fmla="*/ 28 h 72"/>
                <a:gd name="T10" fmla="*/ 30 w 42"/>
                <a:gd name="T11" fmla="*/ 34 h 72"/>
                <a:gd name="T12" fmla="*/ 27 w 42"/>
                <a:gd name="T13" fmla="*/ 37 h 72"/>
                <a:gd name="T14" fmla="*/ 29 w 42"/>
                <a:gd name="T15" fmla="*/ 33 h 72"/>
                <a:gd name="T16" fmla="*/ 26 w 42"/>
                <a:gd name="T17" fmla="*/ 32 h 72"/>
                <a:gd name="T18" fmla="*/ 21 w 42"/>
                <a:gd name="T19" fmla="*/ 29 h 72"/>
                <a:gd name="T20" fmla="*/ 17 w 42"/>
                <a:gd name="T21" fmla="*/ 28 h 72"/>
                <a:gd name="T22" fmla="*/ 16 w 42"/>
                <a:gd name="T23" fmla="*/ 23 h 72"/>
                <a:gd name="T24" fmla="*/ 11 w 42"/>
                <a:gd name="T25" fmla="*/ 14 h 72"/>
                <a:gd name="T26" fmla="*/ 14 w 42"/>
                <a:gd name="T27" fmla="*/ 9 h 72"/>
                <a:gd name="T28" fmla="*/ 15 w 42"/>
                <a:gd name="T29" fmla="*/ 2 h 72"/>
                <a:gd name="T30" fmla="*/ 14 w 42"/>
                <a:gd name="T31" fmla="*/ 29 h 72"/>
                <a:gd name="T32" fmla="*/ 19 w 42"/>
                <a:gd name="T33" fmla="*/ 33 h 72"/>
                <a:gd name="T34" fmla="*/ 33 w 42"/>
                <a:gd name="T35" fmla="*/ 34 h 72"/>
                <a:gd name="T36" fmla="*/ 33 w 42"/>
                <a:gd name="T37" fmla="*/ 40 h 72"/>
                <a:gd name="T38" fmla="*/ 33 w 42"/>
                <a:gd name="T39" fmla="*/ 44 h 72"/>
                <a:gd name="T40" fmla="*/ 35 w 42"/>
                <a:gd name="T41" fmla="*/ 42 h 72"/>
                <a:gd name="T42" fmla="*/ 36 w 42"/>
                <a:gd name="T43" fmla="*/ 38 h 72"/>
                <a:gd name="T44" fmla="*/ 21 w 42"/>
                <a:gd name="T45" fmla="*/ 37 h 72"/>
                <a:gd name="T46" fmla="*/ 22 w 42"/>
                <a:gd name="T47" fmla="*/ 42 h 72"/>
                <a:gd name="T48" fmla="*/ 24 w 42"/>
                <a:gd name="T49" fmla="*/ 45 h 72"/>
                <a:gd name="T50" fmla="*/ 24 w 42"/>
                <a:gd name="T51" fmla="*/ 50 h 72"/>
                <a:gd name="T52" fmla="*/ 29 w 42"/>
                <a:gd name="T53" fmla="*/ 47 h 72"/>
                <a:gd name="T54" fmla="*/ 29 w 42"/>
                <a:gd name="T55" fmla="*/ 44 h 72"/>
                <a:gd name="T56" fmla="*/ 28 w 42"/>
                <a:gd name="T57" fmla="*/ 45 h 72"/>
                <a:gd name="T58" fmla="*/ 26 w 42"/>
                <a:gd name="T59" fmla="*/ 40 h 72"/>
                <a:gd name="T60" fmla="*/ 21 w 42"/>
                <a:gd name="T61" fmla="*/ 38 h 72"/>
                <a:gd name="T62" fmla="*/ 30 w 42"/>
                <a:gd name="T63" fmla="*/ 48 h 72"/>
                <a:gd name="T64" fmla="*/ 11 w 42"/>
                <a:gd name="T65" fmla="*/ 44 h 72"/>
                <a:gd name="T66" fmla="*/ 9 w 42"/>
                <a:gd name="T67" fmla="*/ 44 h 72"/>
                <a:gd name="T68" fmla="*/ 1 w 42"/>
                <a:gd name="T69" fmla="*/ 56 h 72"/>
                <a:gd name="T70" fmla="*/ 8 w 42"/>
                <a:gd name="T71" fmla="*/ 47 h 72"/>
                <a:gd name="T72" fmla="*/ 11 w 42"/>
                <a:gd name="T73" fmla="*/ 44 h 72"/>
                <a:gd name="T74" fmla="*/ 22 w 42"/>
                <a:gd name="T75" fmla="*/ 64 h 72"/>
                <a:gd name="T76" fmla="*/ 28 w 42"/>
                <a:gd name="T77" fmla="*/ 62 h 72"/>
                <a:gd name="T78" fmla="*/ 30 w 42"/>
                <a:gd name="T79" fmla="*/ 64 h 72"/>
                <a:gd name="T80" fmla="*/ 35 w 42"/>
                <a:gd name="T81" fmla="*/ 69 h 72"/>
                <a:gd name="T82" fmla="*/ 38 w 42"/>
                <a:gd name="T83" fmla="*/ 67 h 72"/>
                <a:gd name="T84" fmla="*/ 40 w 42"/>
                <a:gd name="T85" fmla="*/ 68 h 72"/>
                <a:gd name="T86" fmla="*/ 41 w 42"/>
                <a:gd name="T87" fmla="*/ 60 h 72"/>
                <a:gd name="T88" fmla="*/ 40 w 42"/>
                <a:gd name="T89" fmla="*/ 55 h 72"/>
                <a:gd name="T90" fmla="*/ 39 w 42"/>
                <a:gd name="T91" fmla="*/ 48 h 72"/>
                <a:gd name="T92" fmla="*/ 37 w 42"/>
                <a:gd name="T93" fmla="*/ 50 h 72"/>
                <a:gd name="T94" fmla="*/ 34 w 42"/>
                <a:gd name="T95" fmla="*/ 54 h 72"/>
                <a:gd name="T96" fmla="*/ 29 w 42"/>
                <a:gd name="T97" fmla="*/ 55 h 72"/>
                <a:gd name="T98" fmla="*/ 25 w 42"/>
                <a:gd name="T99" fmla="*/ 5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72">
                  <a:moveTo>
                    <a:pt x="23" y="1"/>
                  </a:moveTo>
                  <a:cubicBezTo>
                    <a:pt x="24" y="1"/>
                    <a:pt x="23" y="4"/>
                    <a:pt x="23" y="5"/>
                  </a:cubicBezTo>
                  <a:cubicBezTo>
                    <a:pt x="23" y="5"/>
                    <a:pt x="22" y="6"/>
                    <a:pt x="22" y="7"/>
                  </a:cubicBezTo>
                  <a:cubicBezTo>
                    <a:pt x="23" y="8"/>
                    <a:pt x="23" y="8"/>
                    <a:pt x="23" y="9"/>
                  </a:cubicBezTo>
                  <a:cubicBezTo>
                    <a:pt x="24" y="10"/>
                    <a:pt x="23" y="10"/>
                    <a:pt x="23" y="11"/>
                  </a:cubicBezTo>
                  <a:cubicBezTo>
                    <a:pt x="23" y="11"/>
                    <a:pt x="22" y="12"/>
                    <a:pt x="22" y="13"/>
                  </a:cubicBezTo>
                  <a:cubicBezTo>
                    <a:pt x="22" y="13"/>
                    <a:pt x="21" y="14"/>
                    <a:pt x="20" y="14"/>
                  </a:cubicBezTo>
                  <a:cubicBezTo>
                    <a:pt x="20" y="15"/>
                    <a:pt x="20" y="16"/>
                    <a:pt x="20" y="17"/>
                  </a:cubicBezTo>
                  <a:cubicBezTo>
                    <a:pt x="20" y="17"/>
                    <a:pt x="19" y="18"/>
                    <a:pt x="19" y="19"/>
                  </a:cubicBezTo>
                  <a:cubicBezTo>
                    <a:pt x="20" y="20"/>
                    <a:pt x="20" y="20"/>
                    <a:pt x="20" y="21"/>
                  </a:cubicBezTo>
                  <a:cubicBezTo>
                    <a:pt x="20" y="21"/>
                    <a:pt x="20" y="22"/>
                    <a:pt x="20" y="23"/>
                  </a:cubicBezTo>
                  <a:cubicBezTo>
                    <a:pt x="20" y="23"/>
                    <a:pt x="21" y="25"/>
                    <a:pt x="21" y="25"/>
                  </a:cubicBezTo>
                  <a:cubicBezTo>
                    <a:pt x="22" y="26"/>
                    <a:pt x="24" y="24"/>
                    <a:pt x="25" y="24"/>
                  </a:cubicBezTo>
                  <a:cubicBezTo>
                    <a:pt x="26" y="25"/>
                    <a:pt x="25" y="26"/>
                    <a:pt x="26" y="26"/>
                  </a:cubicBezTo>
                  <a:cubicBezTo>
                    <a:pt x="26" y="26"/>
                    <a:pt x="26" y="27"/>
                    <a:pt x="26" y="27"/>
                  </a:cubicBezTo>
                  <a:cubicBezTo>
                    <a:pt x="27" y="27"/>
                    <a:pt x="27" y="26"/>
                    <a:pt x="27" y="26"/>
                  </a:cubicBezTo>
                  <a:cubicBezTo>
                    <a:pt x="28" y="26"/>
                    <a:pt x="29" y="27"/>
                    <a:pt x="30" y="27"/>
                  </a:cubicBezTo>
                  <a:cubicBezTo>
                    <a:pt x="31" y="27"/>
                    <a:pt x="31" y="26"/>
                    <a:pt x="31" y="26"/>
                  </a:cubicBezTo>
                  <a:cubicBezTo>
                    <a:pt x="32" y="26"/>
                    <a:pt x="32" y="28"/>
                    <a:pt x="32" y="28"/>
                  </a:cubicBezTo>
                  <a:cubicBezTo>
                    <a:pt x="31" y="29"/>
                    <a:pt x="30" y="28"/>
                    <a:pt x="29" y="28"/>
                  </a:cubicBezTo>
                  <a:cubicBezTo>
                    <a:pt x="28" y="28"/>
                    <a:pt x="29" y="29"/>
                    <a:pt x="30" y="30"/>
                  </a:cubicBezTo>
                  <a:cubicBezTo>
                    <a:pt x="30" y="30"/>
                    <a:pt x="30" y="30"/>
                    <a:pt x="30" y="31"/>
                  </a:cubicBezTo>
                  <a:cubicBezTo>
                    <a:pt x="31" y="31"/>
                    <a:pt x="31" y="31"/>
                    <a:pt x="31" y="32"/>
                  </a:cubicBezTo>
                  <a:cubicBezTo>
                    <a:pt x="31" y="33"/>
                    <a:pt x="31" y="34"/>
                    <a:pt x="30" y="34"/>
                  </a:cubicBezTo>
                  <a:cubicBezTo>
                    <a:pt x="30" y="35"/>
                    <a:pt x="29" y="35"/>
                    <a:pt x="29" y="35"/>
                  </a:cubicBezTo>
                  <a:cubicBezTo>
                    <a:pt x="29" y="36"/>
                    <a:pt x="30" y="37"/>
                    <a:pt x="30" y="37"/>
                  </a:cubicBezTo>
                  <a:cubicBezTo>
                    <a:pt x="30" y="37"/>
                    <a:pt x="29" y="37"/>
                    <a:pt x="29" y="37"/>
                  </a:cubicBezTo>
                  <a:cubicBezTo>
                    <a:pt x="28" y="37"/>
                    <a:pt x="27" y="37"/>
                    <a:pt x="27" y="37"/>
                  </a:cubicBezTo>
                  <a:cubicBezTo>
                    <a:pt x="27" y="37"/>
                    <a:pt x="27" y="37"/>
                    <a:pt x="27" y="36"/>
                  </a:cubicBezTo>
                  <a:cubicBezTo>
                    <a:pt x="27" y="36"/>
                    <a:pt x="27" y="35"/>
                    <a:pt x="27" y="35"/>
                  </a:cubicBezTo>
                  <a:cubicBezTo>
                    <a:pt x="26" y="34"/>
                    <a:pt x="27" y="35"/>
                    <a:pt x="28" y="34"/>
                  </a:cubicBezTo>
                  <a:cubicBezTo>
                    <a:pt x="28" y="34"/>
                    <a:pt x="29" y="33"/>
                    <a:pt x="29" y="33"/>
                  </a:cubicBezTo>
                  <a:cubicBezTo>
                    <a:pt x="29" y="32"/>
                    <a:pt x="28" y="31"/>
                    <a:pt x="27" y="31"/>
                  </a:cubicBezTo>
                  <a:cubicBezTo>
                    <a:pt x="27" y="30"/>
                    <a:pt x="26" y="29"/>
                    <a:pt x="25" y="28"/>
                  </a:cubicBezTo>
                  <a:cubicBezTo>
                    <a:pt x="24" y="27"/>
                    <a:pt x="24" y="28"/>
                    <a:pt x="25" y="29"/>
                  </a:cubicBezTo>
                  <a:cubicBezTo>
                    <a:pt x="25" y="30"/>
                    <a:pt x="26" y="31"/>
                    <a:pt x="26" y="32"/>
                  </a:cubicBezTo>
                  <a:cubicBezTo>
                    <a:pt x="26" y="32"/>
                    <a:pt x="25" y="31"/>
                    <a:pt x="24" y="31"/>
                  </a:cubicBezTo>
                  <a:cubicBezTo>
                    <a:pt x="24" y="30"/>
                    <a:pt x="24" y="30"/>
                    <a:pt x="23" y="29"/>
                  </a:cubicBezTo>
                  <a:cubicBezTo>
                    <a:pt x="23" y="30"/>
                    <a:pt x="22" y="30"/>
                    <a:pt x="22" y="30"/>
                  </a:cubicBezTo>
                  <a:cubicBezTo>
                    <a:pt x="22" y="30"/>
                    <a:pt x="21" y="29"/>
                    <a:pt x="21" y="29"/>
                  </a:cubicBezTo>
                  <a:cubicBezTo>
                    <a:pt x="20" y="28"/>
                    <a:pt x="21" y="29"/>
                    <a:pt x="21" y="29"/>
                  </a:cubicBezTo>
                  <a:cubicBezTo>
                    <a:pt x="22" y="28"/>
                    <a:pt x="22" y="27"/>
                    <a:pt x="21" y="27"/>
                  </a:cubicBezTo>
                  <a:cubicBezTo>
                    <a:pt x="20" y="26"/>
                    <a:pt x="20" y="26"/>
                    <a:pt x="19" y="27"/>
                  </a:cubicBezTo>
                  <a:cubicBezTo>
                    <a:pt x="19" y="27"/>
                    <a:pt x="19" y="28"/>
                    <a:pt x="17" y="28"/>
                  </a:cubicBezTo>
                  <a:cubicBezTo>
                    <a:pt x="17" y="28"/>
                    <a:pt x="17" y="26"/>
                    <a:pt x="16" y="26"/>
                  </a:cubicBezTo>
                  <a:cubicBezTo>
                    <a:pt x="16" y="26"/>
                    <a:pt x="16" y="27"/>
                    <a:pt x="15" y="27"/>
                  </a:cubicBezTo>
                  <a:cubicBezTo>
                    <a:pt x="15" y="27"/>
                    <a:pt x="15" y="25"/>
                    <a:pt x="15" y="25"/>
                  </a:cubicBezTo>
                  <a:cubicBezTo>
                    <a:pt x="15" y="24"/>
                    <a:pt x="16" y="24"/>
                    <a:pt x="16" y="23"/>
                  </a:cubicBezTo>
                  <a:cubicBezTo>
                    <a:pt x="15" y="22"/>
                    <a:pt x="14" y="22"/>
                    <a:pt x="13" y="21"/>
                  </a:cubicBezTo>
                  <a:cubicBezTo>
                    <a:pt x="12" y="21"/>
                    <a:pt x="12" y="20"/>
                    <a:pt x="12" y="19"/>
                  </a:cubicBezTo>
                  <a:cubicBezTo>
                    <a:pt x="12" y="18"/>
                    <a:pt x="12" y="17"/>
                    <a:pt x="11" y="16"/>
                  </a:cubicBezTo>
                  <a:cubicBezTo>
                    <a:pt x="11" y="15"/>
                    <a:pt x="11" y="15"/>
                    <a:pt x="11" y="14"/>
                  </a:cubicBezTo>
                  <a:cubicBezTo>
                    <a:pt x="11" y="14"/>
                    <a:pt x="12" y="13"/>
                    <a:pt x="12" y="13"/>
                  </a:cubicBezTo>
                  <a:cubicBezTo>
                    <a:pt x="13" y="13"/>
                    <a:pt x="12" y="14"/>
                    <a:pt x="13" y="14"/>
                  </a:cubicBezTo>
                  <a:cubicBezTo>
                    <a:pt x="14" y="15"/>
                    <a:pt x="14" y="13"/>
                    <a:pt x="14" y="12"/>
                  </a:cubicBezTo>
                  <a:cubicBezTo>
                    <a:pt x="14" y="11"/>
                    <a:pt x="14" y="10"/>
                    <a:pt x="14" y="9"/>
                  </a:cubicBezTo>
                  <a:cubicBezTo>
                    <a:pt x="14" y="8"/>
                    <a:pt x="14" y="8"/>
                    <a:pt x="14" y="7"/>
                  </a:cubicBezTo>
                  <a:cubicBezTo>
                    <a:pt x="14" y="7"/>
                    <a:pt x="14" y="7"/>
                    <a:pt x="14" y="6"/>
                  </a:cubicBezTo>
                  <a:cubicBezTo>
                    <a:pt x="14" y="5"/>
                    <a:pt x="15" y="5"/>
                    <a:pt x="15" y="4"/>
                  </a:cubicBezTo>
                  <a:cubicBezTo>
                    <a:pt x="15" y="3"/>
                    <a:pt x="15" y="3"/>
                    <a:pt x="15" y="2"/>
                  </a:cubicBezTo>
                  <a:cubicBezTo>
                    <a:pt x="15" y="1"/>
                    <a:pt x="15" y="1"/>
                    <a:pt x="17" y="0"/>
                  </a:cubicBezTo>
                  <a:cubicBezTo>
                    <a:pt x="19" y="0"/>
                    <a:pt x="19" y="2"/>
                    <a:pt x="20" y="2"/>
                  </a:cubicBezTo>
                  <a:cubicBezTo>
                    <a:pt x="22" y="3"/>
                    <a:pt x="21" y="1"/>
                    <a:pt x="23" y="1"/>
                  </a:cubicBezTo>
                  <a:close/>
                  <a:moveTo>
                    <a:pt x="14" y="29"/>
                  </a:moveTo>
                  <a:cubicBezTo>
                    <a:pt x="13" y="30"/>
                    <a:pt x="14" y="30"/>
                    <a:pt x="15" y="31"/>
                  </a:cubicBezTo>
                  <a:cubicBezTo>
                    <a:pt x="16" y="31"/>
                    <a:pt x="16" y="32"/>
                    <a:pt x="16" y="33"/>
                  </a:cubicBezTo>
                  <a:cubicBezTo>
                    <a:pt x="17" y="34"/>
                    <a:pt x="17" y="36"/>
                    <a:pt x="18" y="36"/>
                  </a:cubicBezTo>
                  <a:cubicBezTo>
                    <a:pt x="19" y="35"/>
                    <a:pt x="19" y="34"/>
                    <a:pt x="19" y="33"/>
                  </a:cubicBezTo>
                  <a:cubicBezTo>
                    <a:pt x="19" y="32"/>
                    <a:pt x="20" y="31"/>
                    <a:pt x="19" y="31"/>
                  </a:cubicBezTo>
                  <a:cubicBezTo>
                    <a:pt x="19" y="29"/>
                    <a:pt x="16" y="28"/>
                    <a:pt x="14" y="29"/>
                  </a:cubicBezTo>
                  <a:cubicBezTo>
                    <a:pt x="14" y="29"/>
                    <a:pt x="15" y="29"/>
                    <a:pt x="14" y="29"/>
                  </a:cubicBezTo>
                  <a:close/>
                  <a:moveTo>
                    <a:pt x="33" y="34"/>
                  </a:moveTo>
                  <a:cubicBezTo>
                    <a:pt x="33" y="34"/>
                    <a:pt x="31" y="34"/>
                    <a:pt x="32" y="35"/>
                  </a:cubicBezTo>
                  <a:cubicBezTo>
                    <a:pt x="32" y="36"/>
                    <a:pt x="33" y="37"/>
                    <a:pt x="33" y="38"/>
                  </a:cubicBezTo>
                  <a:cubicBezTo>
                    <a:pt x="34" y="38"/>
                    <a:pt x="34" y="38"/>
                    <a:pt x="34" y="39"/>
                  </a:cubicBezTo>
                  <a:cubicBezTo>
                    <a:pt x="34" y="40"/>
                    <a:pt x="33" y="41"/>
                    <a:pt x="33" y="40"/>
                  </a:cubicBezTo>
                  <a:cubicBezTo>
                    <a:pt x="33" y="39"/>
                    <a:pt x="33" y="38"/>
                    <a:pt x="32" y="39"/>
                  </a:cubicBezTo>
                  <a:cubicBezTo>
                    <a:pt x="31" y="39"/>
                    <a:pt x="32" y="41"/>
                    <a:pt x="32" y="42"/>
                  </a:cubicBezTo>
                  <a:cubicBezTo>
                    <a:pt x="32" y="42"/>
                    <a:pt x="32" y="43"/>
                    <a:pt x="33" y="43"/>
                  </a:cubicBezTo>
                  <a:cubicBezTo>
                    <a:pt x="33" y="44"/>
                    <a:pt x="33" y="44"/>
                    <a:pt x="33" y="44"/>
                  </a:cubicBezTo>
                  <a:cubicBezTo>
                    <a:pt x="34" y="45"/>
                    <a:pt x="33" y="46"/>
                    <a:pt x="34" y="46"/>
                  </a:cubicBezTo>
                  <a:cubicBezTo>
                    <a:pt x="34" y="47"/>
                    <a:pt x="35" y="47"/>
                    <a:pt x="35" y="47"/>
                  </a:cubicBezTo>
                  <a:cubicBezTo>
                    <a:pt x="36" y="48"/>
                    <a:pt x="36" y="47"/>
                    <a:pt x="36" y="46"/>
                  </a:cubicBezTo>
                  <a:cubicBezTo>
                    <a:pt x="36" y="45"/>
                    <a:pt x="35" y="44"/>
                    <a:pt x="35" y="42"/>
                  </a:cubicBezTo>
                  <a:cubicBezTo>
                    <a:pt x="35" y="41"/>
                    <a:pt x="35" y="40"/>
                    <a:pt x="36" y="41"/>
                  </a:cubicBezTo>
                  <a:cubicBezTo>
                    <a:pt x="36" y="41"/>
                    <a:pt x="38" y="42"/>
                    <a:pt x="37" y="40"/>
                  </a:cubicBezTo>
                  <a:cubicBezTo>
                    <a:pt x="37" y="40"/>
                    <a:pt x="37" y="40"/>
                    <a:pt x="37" y="39"/>
                  </a:cubicBezTo>
                  <a:cubicBezTo>
                    <a:pt x="36" y="39"/>
                    <a:pt x="36" y="38"/>
                    <a:pt x="36" y="38"/>
                  </a:cubicBezTo>
                  <a:cubicBezTo>
                    <a:pt x="36" y="36"/>
                    <a:pt x="35" y="33"/>
                    <a:pt x="32" y="34"/>
                  </a:cubicBezTo>
                  <a:cubicBezTo>
                    <a:pt x="32" y="34"/>
                    <a:pt x="34" y="34"/>
                    <a:pt x="33" y="34"/>
                  </a:cubicBezTo>
                  <a:cubicBezTo>
                    <a:pt x="33" y="34"/>
                    <a:pt x="32" y="34"/>
                    <a:pt x="33" y="34"/>
                  </a:cubicBezTo>
                  <a:close/>
                  <a:moveTo>
                    <a:pt x="21" y="37"/>
                  </a:moveTo>
                  <a:cubicBezTo>
                    <a:pt x="21" y="38"/>
                    <a:pt x="21" y="37"/>
                    <a:pt x="21" y="37"/>
                  </a:cubicBezTo>
                  <a:cubicBezTo>
                    <a:pt x="20" y="37"/>
                    <a:pt x="20" y="38"/>
                    <a:pt x="20" y="38"/>
                  </a:cubicBezTo>
                  <a:cubicBezTo>
                    <a:pt x="21" y="39"/>
                    <a:pt x="21" y="38"/>
                    <a:pt x="21" y="39"/>
                  </a:cubicBezTo>
                  <a:cubicBezTo>
                    <a:pt x="22" y="39"/>
                    <a:pt x="22" y="41"/>
                    <a:pt x="22" y="42"/>
                  </a:cubicBezTo>
                  <a:cubicBezTo>
                    <a:pt x="21" y="42"/>
                    <a:pt x="21" y="45"/>
                    <a:pt x="21" y="45"/>
                  </a:cubicBezTo>
                  <a:cubicBezTo>
                    <a:pt x="22" y="45"/>
                    <a:pt x="22" y="44"/>
                    <a:pt x="22" y="44"/>
                  </a:cubicBezTo>
                  <a:cubicBezTo>
                    <a:pt x="23" y="44"/>
                    <a:pt x="23" y="44"/>
                    <a:pt x="23" y="45"/>
                  </a:cubicBezTo>
                  <a:cubicBezTo>
                    <a:pt x="24" y="45"/>
                    <a:pt x="24" y="45"/>
                    <a:pt x="24" y="45"/>
                  </a:cubicBezTo>
                  <a:cubicBezTo>
                    <a:pt x="25" y="45"/>
                    <a:pt x="25" y="45"/>
                    <a:pt x="25" y="46"/>
                  </a:cubicBezTo>
                  <a:cubicBezTo>
                    <a:pt x="25" y="46"/>
                    <a:pt x="25" y="47"/>
                    <a:pt x="24" y="48"/>
                  </a:cubicBezTo>
                  <a:cubicBezTo>
                    <a:pt x="24" y="48"/>
                    <a:pt x="24" y="48"/>
                    <a:pt x="24" y="48"/>
                  </a:cubicBezTo>
                  <a:cubicBezTo>
                    <a:pt x="23" y="48"/>
                    <a:pt x="23" y="50"/>
                    <a:pt x="24" y="50"/>
                  </a:cubicBezTo>
                  <a:cubicBezTo>
                    <a:pt x="24" y="51"/>
                    <a:pt x="25" y="51"/>
                    <a:pt x="25" y="51"/>
                  </a:cubicBezTo>
                  <a:cubicBezTo>
                    <a:pt x="25" y="51"/>
                    <a:pt x="25" y="52"/>
                    <a:pt x="25" y="53"/>
                  </a:cubicBezTo>
                  <a:cubicBezTo>
                    <a:pt x="27" y="54"/>
                    <a:pt x="28" y="50"/>
                    <a:pt x="29" y="49"/>
                  </a:cubicBezTo>
                  <a:cubicBezTo>
                    <a:pt x="29" y="48"/>
                    <a:pt x="29" y="47"/>
                    <a:pt x="29" y="47"/>
                  </a:cubicBezTo>
                  <a:cubicBezTo>
                    <a:pt x="30" y="47"/>
                    <a:pt x="30" y="46"/>
                    <a:pt x="30" y="46"/>
                  </a:cubicBezTo>
                  <a:cubicBezTo>
                    <a:pt x="31" y="46"/>
                    <a:pt x="30" y="45"/>
                    <a:pt x="30" y="44"/>
                  </a:cubicBezTo>
                  <a:cubicBezTo>
                    <a:pt x="30" y="44"/>
                    <a:pt x="31" y="41"/>
                    <a:pt x="30" y="41"/>
                  </a:cubicBezTo>
                  <a:cubicBezTo>
                    <a:pt x="30" y="41"/>
                    <a:pt x="29" y="44"/>
                    <a:pt x="29" y="44"/>
                  </a:cubicBezTo>
                  <a:cubicBezTo>
                    <a:pt x="29" y="45"/>
                    <a:pt x="28" y="46"/>
                    <a:pt x="28" y="48"/>
                  </a:cubicBezTo>
                  <a:cubicBezTo>
                    <a:pt x="28" y="48"/>
                    <a:pt x="27" y="51"/>
                    <a:pt x="27" y="51"/>
                  </a:cubicBezTo>
                  <a:cubicBezTo>
                    <a:pt x="26" y="50"/>
                    <a:pt x="26" y="48"/>
                    <a:pt x="26" y="47"/>
                  </a:cubicBezTo>
                  <a:cubicBezTo>
                    <a:pt x="27" y="47"/>
                    <a:pt x="28" y="46"/>
                    <a:pt x="28" y="45"/>
                  </a:cubicBezTo>
                  <a:cubicBezTo>
                    <a:pt x="28" y="44"/>
                    <a:pt x="29" y="42"/>
                    <a:pt x="27" y="43"/>
                  </a:cubicBezTo>
                  <a:cubicBezTo>
                    <a:pt x="26" y="43"/>
                    <a:pt x="25" y="45"/>
                    <a:pt x="25" y="45"/>
                  </a:cubicBezTo>
                  <a:cubicBezTo>
                    <a:pt x="24" y="45"/>
                    <a:pt x="25" y="42"/>
                    <a:pt x="25" y="42"/>
                  </a:cubicBezTo>
                  <a:cubicBezTo>
                    <a:pt x="26" y="42"/>
                    <a:pt x="27" y="41"/>
                    <a:pt x="26" y="40"/>
                  </a:cubicBezTo>
                  <a:cubicBezTo>
                    <a:pt x="26" y="39"/>
                    <a:pt x="26" y="40"/>
                    <a:pt x="25" y="40"/>
                  </a:cubicBezTo>
                  <a:cubicBezTo>
                    <a:pt x="25" y="39"/>
                    <a:pt x="24" y="39"/>
                    <a:pt x="23" y="39"/>
                  </a:cubicBezTo>
                  <a:cubicBezTo>
                    <a:pt x="23" y="39"/>
                    <a:pt x="23" y="38"/>
                    <a:pt x="23" y="38"/>
                  </a:cubicBezTo>
                  <a:cubicBezTo>
                    <a:pt x="23" y="38"/>
                    <a:pt x="21" y="37"/>
                    <a:pt x="21" y="38"/>
                  </a:cubicBezTo>
                  <a:cubicBezTo>
                    <a:pt x="21" y="38"/>
                    <a:pt x="21" y="37"/>
                    <a:pt x="21" y="37"/>
                  </a:cubicBezTo>
                  <a:cubicBezTo>
                    <a:pt x="21" y="38"/>
                    <a:pt x="21" y="38"/>
                    <a:pt x="21" y="37"/>
                  </a:cubicBezTo>
                  <a:close/>
                  <a:moveTo>
                    <a:pt x="31" y="47"/>
                  </a:moveTo>
                  <a:cubicBezTo>
                    <a:pt x="31" y="47"/>
                    <a:pt x="30" y="48"/>
                    <a:pt x="30" y="48"/>
                  </a:cubicBezTo>
                  <a:cubicBezTo>
                    <a:pt x="29" y="49"/>
                    <a:pt x="29" y="50"/>
                    <a:pt x="31" y="50"/>
                  </a:cubicBezTo>
                  <a:cubicBezTo>
                    <a:pt x="32" y="50"/>
                    <a:pt x="33" y="49"/>
                    <a:pt x="33" y="49"/>
                  </a:cubicBezTo>
                  <a:cubicBezTo>
                    <a:pt x="33" y="48"/>
                    <a:pt x="32" y="47"/>
                    <a:pt x="32" y="48"/>
                  </a:cubicBezTo>
                  <a:moveTo>
                    <a:pt x="11" y="44"/>
                  </a:moveTo>
                  <a:cubicBezTo>
                    <a:pt x="10" y="43"/>
                    <a:pt x="10" y="43"/>
                    <a:pt x="11" y="41"/>
                  </a:cubicBezTo>
                  <a:cubicBezTo>
                    <a:pt x="11" y="41"/>
                    <a:pt x="11" y="40"/>
                    <a:pt x="10" y="40"/>
                  </a:cubicBezTo>
                  <a:cubicBezTo>
                    <a:pt x="10" y="40"/>
                    <a:pt x="9" y="42"/>
                    <a:pt x="9" y="43"/>
                  </a:cubicBezTo>
                  <a:cubicBezTo>
                    <a:pt x="9" y="43"/>
                    <a:pt x="9" y="44"/>
                    <a:pt x="9" y="44"/>
                  </a:cubicBezTo>
                  <a:cubicBezTo>
                    <a:pt x="9" y="45"/>
                    <a:pt x="9" y="45"/>
                    <a:pt x="8" y="46"/>
                  </a:cubicBezTo>
                  <a:cubicBezTo>
                    <a:pt x="7" y="47"/>
                    <a:pt x="6" y="49"/>
                    <a:pt x="4" y="51"/>
                  </a:cubicBezTo>
                  <a:cubicBezTo>
                    <a:pt x="3" y="52"/>
                    <a:pt x="1" y="53"/>
                    <a:pt x="0" y="55"/>
                  </a:cubicBezTo>
                  <a:cubicBezTo>
                    <a:pt x="0" y="56"/>
                    <a:pt x="0" y="56"/>
                    <a:pt x="1" y="56"/>
                  </a:cubicBezTo>
                  <a:cubicBezTo>
                    <a:pt x="2" y="55"/>
                    <a:pt x="3" y="54"/>
                    <a:pt x="4" y="53"/>
                  </a:cubicBezTo>
                  <a:cubicBezTo>
                    <a:pt x="4" y="53"/>
                    <a:pt x="5" y="52"/>
                    <a:pt x="5" y="52"/>
                  </a:cubicBezTo>
                  <a:cubicBezTo>
                    <a:pt x="6" y="51"/>
                    <a:pt x="6" y="50"/>
                    <a:pt x="7" y="49"/>
                  </a:cubicBezTo>
                  <a:cubicBezTo>
                    <a:pt x="7" y="48"/>
                    <a:pt x="7" y="48"/>
                    <a:pt x="8" y="47"/>
                  </a:cubicBezTo>
                  <a:cubicBezTo>
                    <a:pt x="8" y="47"/>
                    <a:pt x="9" y="47"/>
                    <a:pt x="9" y="47"/>
                  </a:cubicBezTo>
                  <a:cubicBezTo>
                    <a:pt x="10" y="46"/>
                    <a:pt x="10" y="46"/>
                    <a:pt x="10" y="46"/>
                  </a:cubicBezTo>
                  <a:cubicBezTo>
                    <a:pt x="10" y="45"/>
                    <a:pt x="12" y="46"/>
                    <a:pt x="12" y="45"/>
                  </a:cubicBezTo>
                  <a:cubicBezTo>
                    <a:pt x="13" y="44"/>
                    <a:pt x="11" y="45"/>
                    <a:pt x="11" y="44"/>
                  </a:cubicBezTo>
                  <a:cubicBezTo>
                    <a:pt x="11" y="44"/>
                    <a:pt x="11" y="45"/>
                    <a:pt x="11" y="44"/>
                  </a:cubicBezTo>
                  <a:close/>
                  <a:moveTo>
                    <a:pt x="25" y="58"/>
                  </a:moveTo>
                  <a:cubicBezTo>
                    <a:pt x="23" y="58"/>
                    <a:pt x="22" y="58"/>
                    <a:pt x="22" y="60"/>
                  </a:cubicBezTo>
                  <a:cubicBezTo>
                    <a:pt x="22" y="61"/>
                    <a:pt x="21" y="64"/>
                    <a:pt x="22" y="64"/>
                  </a:cubicBezTo>
                  <a:cubicBezTo>
                    <a:pt x="22" y="64"/>
                    <a:pt x="24" y="60"/>
                    <a:pt x="24" y="60"/>
                  </a:cubicBezTo>
                  <a:cubicBezTo>
                    <a:pt x="26" y="58"/>
                    <a:pt x="25" y="61"/>
                    <a:pt x="25" y="62"/>
                  </a:cubicBezTo>
                  <a:cubicBezTo>
                    <a:pt x="25" y="62"/>
                    <a:pt x="25" y="61"/>
                    <a:pt x="26" y="61"/>
                  </a:cubicBezTo>
                  <a:cubicBezTo>
                    <a:pt x="26" y="61"/>
                    <a:pt x="27" y="62"/>
                    <a:pt x="28" y="62"/>
                  </a:cubicBezTo>
                  <a:cubicBezTo>
                    <a:pt x="29" y="61"/>
                    <a:pt x="28" y="61"/>
                    <a:pt x="28" y="60"/>
                  </a:cubicBezTo>
                  <a:cubicBezTo>
                    <a:pt x="28" y="59"/>
                    <a:pt x="29" y="59"/>
                    <a:pt x="29" y="60"/>
                  </a:cubicBezTo>
                  <a:cubicBezTo>
                    <a:pt x="30" y="60"/>
                    <a:pt x="31" y="62"/>
                    <a:pt x="31" y="62"/>
                  </a:cubicBezTo>
                  <a:cubicBezTo>
                    <a:pt x="31" y="63"/>
                    <a:pt x="30" y="63"/>
                    <a:pt x="30" y="64"/>
                  </a:cubicBezTo>
                  <a:cubicBezTo>
                    <a:pt x="30" y="64"/>
                    <a:pt x="30" y="65"/>
                    <a:pt x="30" y="66"/>
                  </a:cubicBezTo>
                  <a:cubicBezTo>
                    <a:pt x="31" y="68"/>
                    <a:pt x="31" y="69"/>
                    <a:pt x="33" y="70"/>
                  </a:cubicBezTo>
                  <a:cubicBezTo>
                    <a:pt x="33" y="70"/>
                    <a:pt x="34" y="71"/>
                    <a:pt x="34" y="70"/>
                  </a:cubicBezTo>
                  <a:cubicBezTo>
                    <a:pt x="35" y="70"/>
                    <a:pt x="35" y="68"/>
                    <a:pt x="35" y="69"/>
                  </a:cubicBezTo>
                  <a:cubicBezTo>
                    <a:pt x="36" y="70"/>
                    <a:pt x="35" y="70"/>
                    <a:pt x="36" y="71"/>
                  </a:cubicBezTo>
                  <a:cubicBezTo>
                    <a:pt x="36" y="71"/>
                    <a:pt x="36" y="72"/>
                    <a:pt x="37" y="72"/>
                  </a:cubicBezTo>
                  <a:cubicBezTo>
                    <a:pt x="37" y="71"/>
                    <a:pt x="37" y="70"/>
                    <a:pt x="38" y="70"/>
                  </a:cubicBezTo>
                  <a:cubicBezTo>
                    <a:pt x="38" y="68"/>
                    <a:pt x="39" y="68"/>
                    <a:pt x="38" y="67"/>
                  </a:cubicBezTo>
                  <a:cubicBezTo>
                    <a:pt x="37" y="66"/>
                    <a:pt x="37" y="65"/>
                    <a:pt x="37" y="64"/>
                  </a:cubicBezTo>
                  <a:cubicBezTo>
                    <a:pt x="38" y="64"/>
                    <a:pt x="38" y="63"/>
                    <a:pt x="39" y="63"/>
                  </a:cubicBezTo>
                  <a:cubicBezTo>
                    <a:pt x="39" y="64"/>
                    <a:pt x="39" y="65"/>
                    <a:pt x="39" y="66"/>
                  </a:cubicBezTo>
                  <a:cubicBezTo>
                    <a:pt x="39" y="66"/>
                    <a:pt x="40" y="68"/>
                    <a:pt x="40" y="68"/>
                  </a:cubicBezTo>
                  <a:cubicBezTo>
                    <a:pt x="40" y="68"/>
                    <a:pt x="40" y="65"/>
                    <a:pt x="40" y="65"/>
                  </a:cubicBezTo>
                  <a:cubicBezTo>
                    <a:pt x="41" y="64"/>
                    <a:pt x="41" y="63"/>
                    <a:pt x="42" y="62"/>
                  </a:cubicBezTo>
                  <a:cubicBezTo>
                    <a:pt x="42" y="62"/>
                    <a:pt x="42" y="61"/>
                    <a:pt x="42" y="61"/>
                  </a:cubicBezTo>
                  <a:cubicBezTo>
                    <a:pt x="41" y="60"/>
                    <a:pt x="41" y="60"/>
                    <a:pt x="41" y="60"/>
                  </a:cubicBezTo>
                  <a:cubicBezTo>
                    <a:pt x="41" y="59"/>
                    <a:pt x="41" y="58"/>
                    <a:pt x="41" y="57"/>
                  </a:cubicBezTo>
                  <a:cubicBezTo>
                    <a:pt x="41" y="57"/>
                    <a:pt x="41" y="56"/>
                    <a:pt x="41" y="56"/>
                  </a:cubicBezTo>
                  <a:cubicBezTo>
                    <a:pt x="41" y="56"/>
                    <a:pt x="41" y="56"/>
                    <a:pt x="41" y="56"/>
                  </a:cubicBezTo>
                  <a:cubicBezTo>
                    <a:pt x="40" y="55"/>
                    <a:pt x="40" y="55"/>
                    <a:pt x="40" y="55"/>
                  </a:cubicBezTo>
                  <a:cubicBezTo>
                    <a:pt x="40" y="54"/>
                    <a:pt x="40" y="54"/>
                    <a:pt x="40" y="54"/>
                  </a:cubicBezTo>
                  <a:cubicBezTo>
                    <a:pt x="40" y="53"/>
                    <a:pt x="40" y="52"/>
                    <a:pt x="40" y="52"/>
                  </a:cubicBezTo>
                  <a:cubicBezTo>
                    <a:pt x="39" y="51"/>
                    <a:pt x="39" y="51"/>
                    <a:pt x="39" y="50"/>
                  </a:cubicBezTo>
                  <a:cubicBezTo>
                    <a:pt x="39" y="50"/>
                    <a:pt x="40" y="48"/>
                    <a:pt x="39" y="48"/>
                  </a:cubicBezTo>
                  <a:cubicBezTo>
                    <a:pt x="39" y="48"/>
                    <a:pt x="39" y="49"/>
                    <a:pt x="38" y="49"/>
                  </a:cubicBezTo>
                  <a:cubicBezTo>
                    <a:pt x="37" y="49"/>
                    <a:pt x="38" y="46"/>
                    <a:pt x="36" y="46"/>
                  </a:cubicBezTo>
                  <a:cubicBezTo>
                    <a:pt x="36" y="47"/>
                    <a:pt x="37" y="47"/>
                    <a:pt x="37" y="48"/>
                  </a:cubicBezTo>
                  <a:cubicBezTo>
                    <a:pt x="37" y="49"/>
                    <a:pt x="37" y="49"/>
                    <a:pt x="37" y="50"/>
                  </a:cubicBezTo>
                  <a:cubicBezTo>
                    <a:pt x="37" y="52"/>
                    <a:pt x="38" y="54"/>
                    <a:pt x="35" y="54"/>
                  </a:cubicBezTo>
                  <a:cubicBezTo>
                    <a:pt x="35" y="54"/>
                    <a:pt x="35" y="54"/>
                    <a:pt x="35" y="54"/>
                  </a:cubicBezTo>
                  <a:cubicBezTo>
                    <a:pt x="35" y="54"/>
                    <a:pt x="34" y="53"/>
                    <a:pt x="34" y="53"/>
                  </a:cubicBezTo>
                  <a:cubicBezTo>
                    <a:pt x="34" y="53"/>
                    <a:pt x="34" y="53"/>
                    <a:pt x="34" y="54"/>
                  </a:cubicBezTo>
                  <a:cubicBezTo>
                    <a:pt x="33" y="54"/>
                    <a:pt x="34" y="55"/>
                    <a:pt x="34" y="55"/>
                  </a:cubicBezTo>
                  <a:cubicBezTo>
                    <a:pt x="33" y="56"/>
                    <a:pt x="33" y="56"/>
                    <a:pt x="32" y="55"/>
                  </a:cubicBezTo>
                  <a:cubicBezTo>
                    <a:pt x="32" y="56"/>
                    <a:pt x="32" y="57"/>
                    <a:pt x="30" y="57"/>
                  </a:cubicBezTo>
                  <a:cubicBezTo>
                    <a:pt x="29" y="57"/>
                    <a:pt x="30" y="56"/>
                    <a:pt x="29" y="55"/>
                  </a:cubicBezTo>
                  <a:cubicBezTo>
                    <a:pt x="29" y="55"/>
                    <a:pt x="28" y="55"/>
                    <a:pt x="28" y="55"/>
                  </a:cubicBezTo>
                  <a:cubicBezTo>
                    <a:pt x="27" y="55"/>
                    <a:pt x="27" y="56"/>
                    <a:pt x="27" y="56"/>
                  </a:cubicBezTo>
                  <a:cubicBezTo>
                    <a:pt x="27" y="56"/>
                    <a:pt x="26" y="56"/>
                    <a:pt x="26" y="56"/>
                  </a:cubicBezTo>
                  <a:cubicBezTo>
                    <a:pt x="25" y="56"/>
                    <a:pt x="25" y="57"/>
                    <a:pt x="25" y="57"/>
                  </a:cubicBezTo>
                  <a:cubicBezTo>
                    <a:pt x="25" y="57"/>
                    <a:pt x="25" y="57"/>
                    <a:pt x="25" y="58"/>
                  </a:cubicBezTo>
                  <a:cubicBezTo>
                    <a:pt x="24" y="58"/>
                    <a:pt x="25" y="57"/>
                    <a:pt x="25" y="5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0" name="Freeform 104">
              <a:extLst>
                <a:ext uri="{FF2B5EF4-FFF2-40B4-BE49-F238E27FC236}">
                  <a16:creationId xmlns:a16="http://schemas.microsoft.com/office/drawing/2014/main" id="{BDEFEEE7-3E5A-3F4C-9C72-67EF25BF2277}"/>
                </a:ext>
              </a:extLst>
            </p:cNvPr>
            <p:cNvSpPr>
              <a:spLocks noEditPoints="1"/>
            </p:cNvSpPr>
            <p:nvPr/>
          </p:nvSpPr>
          <p:spPr bwMode="auto">
            <a:xfrm>
              <a:off x="6112230" y="1642852"/>
              <a:ext cx="1266836" cy="977908"/>
            </a:xfrm>
            <a:custGeom>
              <a:avLst/>
              <a:gdLst>
                <a:gd name="T0" fmla="*/ 156 w 274"/>
                <a:gd name="T1" fmla="*/ 208 h 213"/>
                <a:gd name="T2" fmla="*/ 209 w 274"/>
                <a:gd name="T3" fmla="*/ 179 h 213"/>
                <a:gd name="T4" fmla="*/ 214 w 274"/>
                <a:gd name="T5" fmla="*/ 182 h 213"/>
                <a:gd name="T6" fmla="*/ 265 w 274"/>
                <a:gd name="T7" fmla="*/ 37 h 213"/>
                <a:gd name="T8" fmla="*/ 254 w 274"/>
                <a:gd name="T9" fmla="*/ 32 h 213"/>
                <a:gd name="T10" fmla="*/ 240 w 274"/>
                <a:gd name="T11" fmla="*/ 20 h 213"/>
                <a:gd name="T12" fmla="*/ 232 w 274"/>
                <a:gd name="T13" fmla="*/ 4 h 213"/>
                <a:gd name="T14" fmla="*/ 211 w 274"/>
                <a:gd name="T15" fmla="*/ 3 h 213"/>
                <a:gd name="T16" fmla="*/ 205 w 274"/>
                <a:gd name="T17" fmla="*/ 19 h 213"/>
                <a:gd name="T18" fmla="*/ 193 w 274"/>
                <a:gd name="T19" fmla="*/ 25 h 213"/>
                <a:gd name="T20" fmla="*/ 196 w 274"/>
                <a:gd name="T21" fmla="*/ 39 h 213"/>
                <a:gd name="T22" fmla="*/ 196 w 274"/>
                <a:gd name="T23" fmla="*/ 48 h 213"/>
                <a:gd name="T24" fmla="*/ 176 w 274"/>
                <a:gd name="T25" fmla="*/ 57 h 213"/>
                <a:gd name="T26" fmla="*/ 166 w 274"/>
                <a:gd name="T27" fmla="*/ 69 h 213"/>
                <a:gd name="T28" fmla="*/ 142 w 274"/>
                <a:gd name="T29" fmla="*/ 77 h 213"/>
                <a:gd name="T30" fmla="*/ 119 w 274"/>
                <a:gd name="T31" fmla="*/ 71 h 213"/>
                <a:gd name="T32" fmla="*/ 97 w 274"/>
                <a:gd name="T33" fmla="*/ 61 h 213"/>
                <a:gd name="T34" fmla="*/ 78 w 274"/>
                <a:gd name="T35" fmla="*/ 45 h 213"/>
                <a:gd name="T36" fmla="*/ 67 w 274"/>
                <a:gd name="T37" fmla="*/ 34 h 213"/>
                <a:gd name="T38" fmla="*/ 59 w 274"/>
                <a:gd name="T39" fmla="*/ 32 h 213"/>
                <a:gd name="T40" fmla="*/ 53 w 274"/>
                <a:gd name="T41" fmla="*/ 43 h 213"/>
                <a:gd name="T42" fmla="*/ 42 w 274"/>
                <a:gd name="T43" fmla="*/ 46 h 213"/>
                <a:gd name="T44" fmla="*/ 31 w 274"/>
                <a:gd name="T45" fmla="*/ 56 h 213"/>
                <a:gd name="T46" fmla="*/ 31 w 274"/>
                <a:gd name="T47" fmla="*/ 70 h 213"/>
                <a:gd name="T48" fmla="*/ 20 w 274"/>
                <a:gd name="T49" fmla="*/ 81 h 213"/>
                <a:gd name="T50" fmla="*/ 8 w 274"/>
                <a:gd name="T51" fmla="*/ 84 h 213"/>
                <a:gd name="T52" fmla="*/ 3 w 274"/>
                <a:gd name="T53" fmla="*/ 95 h 213"/>
                <a:gd name="T54" fmla="*/ 8 w 274"/>
                <a:gd name="T55" fmla="*/ 106 h 213"/>
                <a:gd name="T56" fmla="*/ 15 w 274"/>
                <a:gd name="T57" fmla="*/ 114 h 213"/>
                <a:gd name="T58" fmla="*/ 24 w 274"/>
                <a:gd name="T59" fmla="*/ 126 h 213"/>
                <a:gd name="T60" fmla="*/ 28 w 274"/>
                <a:gd name="T61" fmla="*/ 141 h 213"/>
                <a:gd name="T62" fmla="*/ 39 w 274"/>
                <a:gd name="T63" fmla="*/ 145 h 213"/>
                <a:gd name="T64" fmla="*/ 49 w 274"/>
                <a:gd name="T65" fmla="*/ 154 h 213"/>
                <a:gd name="T66" fmla="*/ 69 w 274"/>
                <a:gd name="T67" fmla="*/ 158 h 213"/>
                <a:gd name="T68" fmla="*/ 75 w 274"/>
                <a:gd name="T69" fmla="*/ 157 h 213"/>
                <a:gd name="T70" fmla="*/ 86 w 274"/>
                <a:gd name="T71" fmla="*/ 158 h 213"/>
                <a:gd name="T72" fmla="*/ 100 w 274"/>
                <a:gd name="T73" fmla="*/ 150 h 213"/>
                <a:gd name="T74" fmla="*/ 108 w 274"/>
                <a:gd name="T75" fmla="*/ 155 h 213"/>
                <a:gd name="T76" fmla="*/ 112 w 274"/>
                <a:gd name="T77" fmla="*/ 170 h 213"/>
                <a:gd name="T78" fmla="*/ 110 w 274"/>
                <a:gd name="T79" fmla="*/ 180 h 213"/>
                <a:gd name="T80" fmla="*/ 123 w 274"/>
                <a:gd name="T81" fmla="*/ 193 h 213"/>
                <a:gd name="T82" fmla="*/ 131 w 274"/>
                <a:gd name="T83" fmla="*/ 188 h 213"/>
                <a:gd name="T84" fmla="*/ 139 w 274"/>
                <a:gd name="T85" fmla="*/ 187 h 213"/>
                <a:gd name="T86" fmla="*/ 150 w 274"/>
                <a:gd name="T87" fmla="*/ 192 h 213"/>
                <a:gd name="T88" fmla="*/ 163 w 274"/>
                <a:gd name="T89" fmla="*/ 201 h 213"/>
                <a:gd name="T90" fmla="*/ 179 w 274"/>
                <a:gd name="T91" fmla="*/ 188 h 213"/>
                <a:gd name="T92" fmla="*/ 196 w 274"/>
                <a:gd name="T93" fmla="*/ 181 h 213"/>
                <a:gd name="T94" fmla="*/ 207 w 274"/>
                <a:gd name="T95" fmla="*/ 164 h 213"/>
                <a:gd name="T96" fmla="*/ 216 w 274"/>
                <a:gd name="T97" fmla="*/ 150 h 213"/>
                <a:gd name="T98" fmla="*/ 215 w 274"/>
                <a:gd name="T99" fmla="*/ 138 h 213"/>
                <a:gd name="T100" fmla="*/ 209 w 274"/>
                <a:gd name="T101" fmla="*/ 124 h 213"/>
                <a:gd name="T102" fmla="*/ 218 w 274"/>
                <a:gd name="T103" fmla="*/ 106 h 213"/>
                <a:gd name="T104" fmla="*/ 204 w 274"/>
                <a:gd name="T105" fmla="*/ 100 h 213"/>
                <a:gd name="T106" fmla="*/ 206 w 274"/>
                <a:gd name="T107" fmla="*/ 88 h 213"/>
                <a:gd name="T108" fmla="*/ 214 w 274"/>
                <a:gd name="T109" fmla="*/ 89 h 213"/>
                <a:gd name="T110" fmla="*/ 229 w 274"/>
                <a:gd name="T111" fmla="*/ 84 h 213"/>
                <a:gd name="T112" fmla="*/ 244 w 274"/>
                <a:gd name="T113" fmla="*/ 78 h 213"/>
                <a:gd name="T114" fmla="*/ 254 w 274"/>
                <a:gd name="T115" fmla="*/ 71 h 213"/>
                <a:gd name="T116" fmla="*/ 259 w 274"/>
                <a:gd name="T117" fmla="*/ 55 h 213"/>
                <a:gd name="T118" fmla="*/ 269 w 274"/>
                <a:gd name="T119" fmla="*/ 4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13">
                  <a:moveTo>
                    <a:pt x="167" y="203"/>
                  </a:moveTo>
                  <a:cubicBezTo>
                    <a:pt x="167" y="203"/>
                    <a:pt x="167" y="204"/>
                    <a:pt x="167" y="205"/>
                  </a:cubicBezTo>
                  <a:cubicBezTo>
                    <a:pt x="167" y="205"/>
                    <a:pt x="167" y="206"/>
                    <a:pt x="166" y="206"/>
                  </a:cubicBezTo>
                  <a:cubicBezTo>
                    <a:pt x="166" y="206"/>
                    <a:pt x="165" y="207"/>
                    <a:pt x="165" y="208"/>
                  </a:cubicBezTo>
                  <a:cubicBezTo>
                    <a:pt x="165" y="208"/>
                    <a:pt x="165" y="209"/>
                    <a:pt x="165" y="210"/>
                  </a:cubicBezTo>
                  <a:cubicBezTo>
                    <a:pt x="164" y="211"/>
                    <a:pt x="163" y="211"/>
                    <a:pt x="162" y="212"/>
                  </a:cubicBezTo>
                  <a:cubicBezTo>
                    <a:pt x="161" y="213"/>
                    <a:pt x="161" y="213"/>
                    <a:pt x="160" y="213"/>
                  </a:cubicBezTo>
                  <a:cubicBezTo>
                    <a:pt x="159" y="213"/>
                    <a:pt x="158" y="212"/>
                    <a:pt x="158" y="212"/>
                  </a:cubicBezTo>
                  <a:cubicBezTo>
                    <a:pt x="156" y="211"/>
                    <a:pt x="156" y="210"/>
                    <a:pt x="156" y="208"/>
                  </a:cubicBezTo>
                  <a:cubicBezTo>
                    <a:pt x="156" y="206"/>
                    <a:pt x="158" y="206"/>
                    <a:pt x="159" y="205"/>
                  </a:cubicBezTo>
                  <a:cubicBezTo>
                    <a:pt x="160" y="204"/>
                    <a:pt x="160" y="204"/>
                    <a:pt x="161" y="204"/>
                  </a:cubicBezTo>
                  <a:cubicBezTo>
                    <a:pt x="161" y="204"/>
                    <a:pt x="162" y="204"/>
                    <a:pt x="162" y="204"/>
                  </a:cubicBezTo>
                  <a:cubicBezTo>
                    <a:pt x="163" y="203"/>
                    <a:pt x="163" y="203"/>
                    <a:pt x="164" y="203"/>
                  </a:cubicBezTo>
                  <a:cubicBezTo>
                    <a:pt x="165" y="203"/>
                    <a:pt x="166" y="203"/>
                    <a:pt x="167" y="203"/>
                  </a:cubicBezTo>
                  <a:close/>
                  <a:moveTo>
                    <a:pt x="215" y="174"/>
                  </a:moveTo>
                  <a:cubicBezTo>
                    <a:pt x="214" y="174"/>
                    <a:pt x="213" y="174"/>
                    <a:pt x="212" y="175"/>
                  </a:cubicBezTo>
                  <a:cubicBezTo>
                    <a:pt x="211" y="176"/>
                    <a:pt x="211" y="177"/>
                    <a:pt x="211" y="178"/>
                  </a:cubicBezTo>
                  <a:cubicBezTo>
                    <a:pt x="210" y="178"/>
                    <a:pt x="209" y="179"/>
                    <a:pt x="209" y="179"/>
                  </a:cubicBezTo>
                  <a:cubicBezTo>
                    <a:pt x="209" y="180"/>
                    <a:pt x="209" y="181"/>
                    <a:pt x="208" y="181"/>
                  </a:cubicBezTo>
                  <a:cubicBezTo>
                    <a:pt x="208" y="182"/>
                    <a:pt x="208" y="183"/>
                    <a:pt x="207" y="184"/>
                  </a:cubicBezTo>
                  <a:cubicBezTo>
                    <a:pt x="207" y="185"/>
                    <a:pt x="208" y="185"/>
                    <a:pt x="208" y="186"/>
                  </a:cubicBezTo>
                  <a:cubicBezTo>
                    <a:pt x="209" y="188"/>
                    <a:pt x="209" y="189"/>
                    <a:pt x="211" y="190"/>
                  </a:cubicBezTo>
                  <a:cubicBezTo>
                    <a:pt x="211" y="191"/>
                    <a:pt x="211" y="191"/>
                    <a:pt x="211" y="190"/>
                  </a:cubicBezTo>
                  <a:cubicBezTo>
                    <a:pt x="212" y="190"/>
                    <a:pt x="211" y="190"/>
                    <a:pt x="211" y="189"/>
                  </a:cubicBezTo>
                  <a:cubicBezTo>
                    <a:pt x="211" y="189"/>
                    <a:pt x="212" y="189"/>
                    <a:pt x="212" y="189"/>
                  </a:cubicBezTo>
                  <a:cubicBezTo>
                    <a:pt x="213" y="188"/>
                    <a:pt x="213" y="187"/>
                    <a:pt x="214" y="186"/>
                  </a:cubicBezTo>
                  <a:cubicBezTo>
                    <a:pt x="214" y="185"/>
                    <a:pt x="214" y="184"/>
                    <a:pt x="214" y="182"/>
                  </a:cubicBezTo>
                  <a:cubicBezTo>
                    <a:pt x="215" y="181"/>
                    <a:pt x="216" y="179"/>
                    <a:pt x="216" y="178"/>
                  </a:cubicBezTo>
                  <a:cubicBezTo>
                    <a:pt x="216" y="177"/>
                    <a:pt x="216" y="176"/>
                    <a:pt x="216" y="176"/>
                  </a:cubicBezTo>
                  <a:cubicBezTo>
                    <a:pt x="216" y="174"/>
                    <a:pt x="215" y="175"/>
                    <a:pt x="215" y="174"/>
                  </a:cubicBezTo>
                  <a:cubicBezTo>
                    <a:pt x="215" y="174"/>
                    <a:pt x="215" y="174"/>
                    <a:pt x="215" y="174"/>
                  </a:cubicBezTo>
                  <a:cubicBezTo>
                    <a:pt x="214" y="174"/>
                    <a:pt x="215" y="174"/>
                    <a:pt x="215" y="174"/>
                  </a:cubicBezTo>
                  <a:close/>
                  <a:moveTo>
                    <a:pt x="272" y="35"/>
                  </a:moveTo>
                  <a:cubicBezTo>
                    <a:pt x="271" y="35"/>
                    <a:pt x="271" y="35"/>
                    <a:pt x="270" y="35"/>
                  </a:cubicBezTo>
                  <a:cubicBezTo>
                    <a:pt x="269" y="35"/>
                    <a:pt x="269" y="36"/>
                    <a:pt x="268" y="36"/>
                  </a:cubicBezTo>
                  <a:cubicBezTo>
                    <a:pt x="267" y="37"/>
                    <a:pt x="266" y="36"/>
                    <a:pt x="265" y="37"/>
                  </a:cubicBezTo>
                  <a:cubicBezTo>
                    <a:pt x="264" y="38"/>
                    <a:pt x="264" y="38"/>
                    <a:pt x="263" y="39"/>
                  </a:cubicBezTo>
                  <a:cubicBezTo>
                    <a:pt x="262" y="39"/>
                    <a:pt x="260" y="39"/>
                    <a:pt x="259" y="39"/>
                  </a:cubicBezTo>
                  <a:cubicBezTo>
                    <a:pt x="258" y="39"/>
                    <a:pt x="258" y="39"/>
                    <a:pt x="258" y="39"/>
                  </a:cubicBezTo>
                  <a:cubicBezTo>
                    <a:pt x="257" y="39"/>
                    <a:pt x="257" y="39"/>
                    <a:pt x="257" y="39"/>
                  </a:cubicBezTo>
                  <a:cubicBezTo>
                    <a:pt x="256" y="38"/>
                    <a:pt x="256" y="37"/>
                    <a:pt x="256" y="36"/>
                  </a:cubicBezTo>
                  <a:cubicBezTo>
                    <a:pt x="256" y="36"/>
                    <a:pt x="256" y="35"/>
                    <a:pt x="256" y="35"/>
                  </a:cubicBezTo>
                  <a:cubicBezTo>
                    <a:pt x="256" y="34"/>
                    <a:pt x="255" y="34"/>
                    <a:pt x="255" y="34"/>
                  </a:cubicBezTo>
                  <a:cubicBezTo>
                    <a:pt x="255" y="33"/>
                    <a:pt x="255" y="33"/>
                    <a:pt x="254" y="33"/>
                  </a:cubicBezTo>
                  <a:cubicBezTo>
                    <a:pt x="254" y="32"/>
                    <a:pt x="254" y="32"/>
                    <a:pt x="254" y="32"/>
                  </a:cubicBezTo>
                  <a:cubicBezTo>
                    <a:pt x="253" y="31"/>
                    <a:pt x="252" y="31"/>
                    <a:pt x="252" y="30"/>
                  </a:cubicBezTo>
                  <a:cubicBezTo>
                    <a:pt x="251" y="28"/>
                    <a:pt x="250" y="28"/>
                    <a:pt x="248" y="28"/>
                  </a:cubicBezTo>
                  <a:cubicBezTo>
                    <a:pt x="248" y="28"/>
                    <a:pt x="248" y="28"/>
                    <a:pt x="248" y="28"/>
                  </a:cubicBezTo>
                  <a:cubicBezTo>
                    <a:pt x="247" y="28"/>
                    <a:pt x="247" y="28"/>
                    <a:pt x="247" y="27"/>
                  </a:cubicBezTo>
                  <a:cubicBezTo>
                    <a:pt x="246" y="27"/>
                    <a:pt x="245" y="27"/>
                    <a:pt x="244" y="27"/>
                  </a:cubicBezTo>
                  <a:cubicBezTo>
                    <a:pt x="243" y="27"/>
                    <a:pt x="242" y="26"/>
                    <a:pt x="241" y="26"/>
                  </a:cubicBezTo>
                  <a:cubicBezTo>
                    <a:pt x="241" y="24"/>
                    <a:pt x="242" y="23"/>
                    <a:pt x="241" y="22"/>
                  </a:cubicBezTo>
                  <a:cubicBezTo>
                    <a:pt x="241" y="22"/>
                    <a:pt x="241" y="22"/>
                    <a:pt x="240" y="21"/>
                  </a:cubicBezTo>
                  <a:cubicBezTo>
                    <a:pt x="240" y="21"/>
                    <a:pt x="240" y="20"/>
                    <a:pt x="240" y="20"/>
                  </a:cubicBezTo>
                  <a:cubicBezTo>
                    <a:pt x="240" y="19"/>
                    <a:pt x="239" y="18"/>
                    <a:pt x="239" y="17"/>
                  </a:cubicBezTo>
                  <a:cubicBezTo>
                    <a:pt x="238" y="16"/>
                    <a:pt x="238" y="15"/>
                    <a:pt x="238" y="15"/>
                  </a:cubicBezTo>
                  <a:cubicBezTo>
                    <a:pt x="238" y="14"/>
                    <a:pt x="237" y="14"/>
                    <a:pt x="237" y="13"/>
                  </a:cubicBezTo>
                  <a:cubicBezTo>
                    <a:pt x="237" y="12"/>
                    <a:pt x="237" y="11"/>
                    <a:pt x="236" y="10"/>
                  </a:cubicBezTo>
                  <a:cubicBezTo>
                    <a:pt x="236" y="9"/>
                    <a:pt x="237" y="8"/>
                    <a:pt x="235" y="7"/>
                  </a:cubicBezTo>
                  <a:cubicBezTo>
                    <a:pt x="234" y="7"/>
                    <a:pt x="234" y="6"/>
                    <a:pt x="234" y="5"/>
                  </a:cubicBezTo>
                  <a:cubicBezTo>
                    <a:pt x="233" y="5"/>
                    <a:pt x="233" y="5"/>
                    <a:pt x="233" y="5"/>
                  </a:cubicBezTo>
                  <a:cubicBezTo>
                    <a:pt x="233" y="5"/>
                    <a:pt x="233" y="5"/>
                    <a:pt x="233" y="4"/>
                  </a:cubicBezTo>
                  <a:cubicBezTo>
                    <a:pt x="233" y="4"/>
                    <a:pt x="232" y="4"/>
                    <a:pt x="232" y="4"/>
                  </a:cubicBezTo>
                  <a:cubicBezTo>
                    <a:pt x="231" y="3"/>
                    <a:pt x="230" y="3"/>
                    <a:pt x="229" y="3"/>
                  </a:cubicBezTo>
                  <a:cubicBezTo>
                    <a:pt x="228" y="3"/>
                    <a:pt x="227" y="2"/>
                    <a:pt x="227" y="2"/>
                  </a:cubicBezTo>
                  <a:cubicBezTo>
                    <a:pt x="226" y="1"/>
                    <a:pt x="227" y="2"/>
                    <a:pt x="226" y="1"/>
                  </a:cubicBezTo>
                  <a:cubicBezTo>
                    <a:pt x="226" y="1"/>
                    <a:pt x="226" y="1"/>
                    <a:pt x="225" y="1"/>
                  </a:cubicBezTo>
                  <a:cubicBezTo>
                    <a:pt x="225" y="1"/>
                    <a:pt x="224" y="1"/>
                    <a:pt x="223" y="1"/>
                  </a:cubicBezTo>
                  <a:cubicBezTo>
                    <a:pt x="221" y="0"/>
                    <a:pt x="219" y="1"/>
                    <a:pt x="217" y="1"/>
                  </a:cubicBezTo>
                  <a:cubicBezTo>
                    <a:pt x="216" y="1"/>
                    <a:pt x="215" y="1"/>
                    <a:pt x="215" y="2"/>
                  </a:cubicBezTo>
                  <a:cubicBezTo>
                    <a:pt x="214" y="2"/>
                    <a:pt x="214" y="2"/>
                    <a:pt x="213" y="2"/>
                  </a:cubicBezTo>
                  <a:cubicBezTo>
                    <a:pt x="212" y="2"/>
                    <a:pt x="212" y="1"/>
                    <a:pt x="211" y="3"/>
                  </a:cubicBezTo>
                  <a:cubicBezTo>
                    <a:pt x="211" y="3"/>
                    <a:pt x="210" y="4"/>
                    <a:pt x="210" y="4"/>
                  </a:cubicBezTo>
                  <a:cubicBezTo>
                    <a:pt x="209" y="5"/>
                    <a:pt x="209" y="5"/>
                    <a:pt x="208" y="6"/>
                  </a:cubicBezTo>
                  <a:cubicBezTo>
                    <a:pt x="208" y="6"/>
                    <a:pt x="207" y="6"/>
                    <a:pt x="208" y="7"/>
                  </a:cubicBezTo>
                  <a:cubicBezTo>
                    <a:pt x="209" y="7"/>
                    <a:pt x="210" y="7"/>
                    <a:pt x="210" y="8"/>
                  </a:cubicBezTo>
                  <a:cubicBezTo>
                    <a:pt x="211" y="9"/>
                    <a:pt x="210" y="10"/>
                    <a:pt x="210" y="11"/>
                  </a:cubicBezTo>
                  <a:cubicBezTo>
                    <a:pt x="209" y="12"/>
                    <a:pt x="208" y="13"/>
                    <a:pt x="207" y="14"/>
                  </a:cubicBezTo>
                  <a:cubicBezTo>
                    <a:pt x="207" y="15"/>
                    <a:pt x="207" y="15"/>
                    <a:pt x="207" y="16"/>
                  </a:cubicBezTo>
                  <a:cubicBezTo>
                    <a:pt x="206" y="16"/>
                    <a:pt x="206" y="17"/>
                    <a:pt x="206" y="17"/>
                  </a:cubicBezTo>
                  <a:cubicBezTo>
                    <a:pt x="206" y="18"/>
                    <a:pt x="205" y="18"/>
                    <a:pt x="205" y="19"/>
                  </a:cubicBezTo>
                  <a:cubicBezTo>
                    <a:pt x="205" y="19"/>
                    <a:pt x="204" y="20"/>
                    <a:pt x="204" y="20"/>
                  </a:cubicBezTo>
                  <a:cubicBezTo>
                    <a:pt x="204" y="21"/>
                    <a:pt x="204" y="21"/>
                    <a:pt x="204" y="22"/>
                  </a:cubicBezTo>
                  <a:cubicBezTo>
                    <a:pt x="205" y="24"/>
                    <a:pt x="204" y="23"/>
                    <a:pt x="202" y="24"/>
                  </a:cubicBezTo>
                  <a:cubicBezTo>
                    <a:pt x="201" y="24"/>
                    <a:pt x="201" y="25"/>
                    <a:pt x="199" y="26"/>
                  </a:cubicBezTo>
                  <a:cubicBezTo>
                    <a:pt x="198" y="27"/>
                    <a:pt x="197" y="26"/>
                    <a:pt x="195" y="26"/>
                  </a:cubicBezTo>
                  <a:cubicBezTo>
                    <a:pt x="194" y="26"/>
                    <a:pt x="194" y="26"/>
                    <a:pt x="193" y="26"/>
                  </a:cubicBezTo>
                  <a:cubicBezTo>
                    <a:pt x="193" y="26"/>
                    <a:pt x="193" y="26"/>
                    <a:pt x="193" y="26"/>
                  </a:cubicBezTo>
                  <a:cubicBezTo>
                    <a:pt x="193" y="25"/>
                    <a:pt x="193" y="25"/>
                    <a:pt x="192" y="25"/>
                  </a:cubicBezTo>
                  <a:cubicBezTo>
                    <a:pt x="192" y="26"/>
                    <a:pt x="192" y="26"/>
                    <a:pt x="193" y="25"/>
                  </a:cubicBezTo>
                  <a:cubicBezTo>
                    <a:pt x="193" y="26"/>
                    <a:pt x="192" y="27"/>
                    <a:pt x="192" y="27"/>
                  </a:cubicBezTo>
                  <a:cubicBezTo>
                    <a:pt x="192" y="28"/>
                    <a:pt x="191" y="28"/>
                    <a:pt x="191" y="29"/>
                  </a:cubicBezTo>
                  <a:cubicBezTo>
                    <a:pt x="191" y="30"/>
                    <a:pt x="191" y="31"/>
                    <a:pt x="190" y="32"/>
                  </a:cubicBezTo>
                  <a:cubicBezTo>
                    <a:pt x="190" y="33"/>
                    <a:pt x="190" y="34"/>
                    <a:pt x="189" y="35"/>
                  </a:cubicBezTo>
                  <a:cubicBezTo>
                    <a:pt x="188" y="36"/>
                    <a:pt x="188" y="36"/>
                    <a:pt x="188" y="38"/>
                  </a:cubicBezTo>
                  <a:cubicBezTo>
                    <a:pt x="188" y="38"/>
                    <a:pt x="189" y="39"/>
                    <a:pt x="190" y="38"/>
                  </a:cubicBezTo>
                  <a:cubicBezTo>
                    <a:pt x="191" y="37"/>
                    <a:pt x="191" y="37"/>
                    <a:pt x="192" y="37"/>
                  </a:cubicBezTo>
                  <a:cubicBezTo>
                    <a:pt x="193" y="37"/>
                    <a:pt x="194" y="37"/>
                    <a:pt x="195" y="38"/>
                  </a:cubicBezTo>
                  <a:cubicBezTo>
                    <a:pt x="195" y="38"/>
                    <a:pt x="195" y="39"/>
                    <a:pt x="196" y="39"/>
                  </a:cubicBezTo>
                  <a:cubicBezTo>
                    <a:pt x="197" y="40"/>
                    <a:pt x="197" y="38"/>
                    <a:pt x="198" y="37"/>
                  </a:cubicBezTo>
                  <a:cubicBezTo>
                    <a:pt x="200" y="36"/>
                    <a:pt x="202" y="38"/>
                    <a:pt x="204" y="40"/>
                  </a:cubicBezTo>
                  <a:cubicBezTo>
                    <a:pt x="205" y="41"/>
                    <a:pt x="206" y="42"/>
                    <a:pt x="206" y="43"/>
                  </a:cubicBezTo>
                  <a:cubicBezTo>
                    <a:pt x="207" y="44"/>
                    <a:pt x="207" y="45"/>
                    <a:pt x="207" y="45"/>
                  </a:cubicBezTo>
                  <a:cubicBezTo>
                    <a:pt x="206" y="47"/>
                    <a:pt x="206" y="46"/>
                    <a:pt x="205" y="46"/>
                  </a:cubicBezTo>
                  <a:cubicBezTo>
                    <a:pt x="204" y="46"/>
                    <a:pt x="203" y="46"/>
                    <a:pt x="202" y="46"/>
                  </a:cubicBezTo>
                  <a:cubicBezTo>
                    <a:pt x="201" y="45"/>
                    <a:pt x="200" y="46"/>
                    <a:pt x="199" y="46"/>
                  </a:cubicBezTo>
                  <a:cubicBezTo>
                    <a:pt x="198" y="46"/>
                    <a:pt x="197" y="46"/>
                    <a:pt x="197" y="46"/>
                  </a:cubicBezTo>
                  <a:cubicBezTo>
                    <a:pt x="196" y="47"/>
                    <a:pt x="197" y="47"/>
                    <a:pt x="196" y="48"/>
                  </a:cubicBezTo>
                  <a:cubicBezTo>
                    <a:pt x="196" y="47"/>
                    <a:pt x="194" y="48"/>
                    <a:pt x="193" y="48"/>
                  </a:cubicBezTo>
                  <a:cubicBezTo>
                    <a:pt x="192" y="48"/>
                    <a:pt x="191" y="50"/>
                    <a:pt x="191" y="51"/>
                  </a:cubicBezTo>
                  <a:cubicBezTo>
                    <a:pt x="190" y="52"/>
                    <a:pt x="190" y="53"/>
                    <a:pt x="188" y="53"/>
                  </a:cubicBezTo>
                  <a:cubicBezTo>
                    <a:pt x="188" y="54"/>
                    <a:pt x="187" y="54"/>
                    <a:pt x="187" y="54"/>
                  </a:cubicBezTo>
                  <a:cubicBezTo>
                    <a:pt x="186" y="54"/>
                    <a:pt x="185" y="54"/>
                    <a:pt x="184" y="54"/>
                  </a:cubicBezTo>
                  <a:cubicBezTo>
                    <a:pt x="183" y="54"/>
                    <a:pt x="184" y="55"/>
                    <a:pt x="183" y="55"/>
                  </a:cubicBezTo>
                  <a:cubicBezTo>
                    <a:pt x="183" y="55"/>
                    <a:pt x="183" y="55"/>
                    <a:pt x="182" y="55"/>
                  </a:cubicBezTo>
                  <a:cubicBezTo>
                    <a:pt x="181" y="56"/>
                    <a:pt x="180" y="58"/>
                    <a:pt x="179" y="57"/>
                  </a:cubicBezTo>
                  <a:cubicBezTo>
                    <a:pt x="178" y="57"/>
                    <a:pt x="177" y="57"/>
                    <a:pt x="176" y="57"/>
                  </a:cubicBezTo>
                  <a:cubicBezTo>
                    <a:pt x="176" y="57"/>
                    <a:pt x="175" y="57"/>
                    <a:pt x="175" y="57"/>
                  </a:cubicBezTo>
                  <a:cubicBezTo>
                    <a:pt x="173" y="56"/>
                    <a:pt x="172" y="56"/>
                    <a:pt x="171" y="57"/>
                  </a:cubicBezTo>
                  <a:cubicBezTo>
                    <a:pt x="170" y="57"/>
                    <a:pt x="170" y="58"/>
                    <a:pt x="170" y="59"/>
                  </a:cubicBezTo>
                  <a:cubicBezTo>
                    <a:pt x="170" y="60"/>
                    <a:pt x="170" y="60"/>
                    <a:pt x="170" y="61"/>
                  </a:cubicBezTo>
                  <a:cubicBezTo>
                    <a:pt x="170" y="61"/>
                    <a:pt x="170" y="62"/>
                    <a:pt x="170" y="62"/>
                  </a:cubicBezTo>
                  <a:cubicBezTo>
                    <a:pt x="171" y="62"/>
                    <a:pt x="172" y="63"/>
                    <a:pt x="172" y="64"/>
                  </a:cubicBezTo>
                  <a:cubicBezTo>
                    <a:pt x="172" y="65"/>
                    <a:pt x="168" y="67"/>
                    <a:pt x="167" y="67"/>
                  </a:cubicBezTo>
                  <a:cubicBezTo>
                    <a:pt x="167" y="67"/>
                    <a:pt x="167" y="67"/>
                    <a:pt x="166" y="68"/>
                  </a:cubicBezTo>
                  <a:cubicBezTo>
                    <a:pt x="166" y="68"/>
                    <a:pt x="166" y="68"/>
                    <a:pt x="166" y="69"/>
                  </a:cubicBezTo>
                  <a:cubicBezTo>
                    <a:pt x="165" y="70"/>
                    <a:pt x="165" y="70"/>
                    <a:pt x="164" y="71"/>
                  </a:cubicBezTo>
                  <a:cubicBezTo>
                    <a:pt x="163" y="71"/>
                    <a:pt x="162" y="71"/>
                    <a:pt x="161" y="72"/>
                  </a:cubicBezTo>
                  <a:cubicBezTo>
                    <a:pt x="161" y="72"/>
                    <a:pt x="161" y="72"/>
                    <a:pt x="161" y="72"/>
                  </a:cubicBezTo>
                  <a:cubicBezTo>
                    <a:pt x="161" y="72"/>
                    <a:pt x="161" y="72"/>
                    <a:pt x="160" y="72"/>
                  </a:cubicBezTo>
                  <a:cubicBezTo>
                    <a:pt x="160" y="72"/>
                    <a:pt x="160" y="72"/>
                    <a:pt x="160" y="72"/>
                  </a:cubicBezTo>
                  <a:cubicBezTo>
                    <a:pt x="159" y="72"/>
                    <a:pt x="158" y="72"/>
                    <a:pt x="158" y="73"/>
                  </a:cubicBezTo>
                  <a:cubicBezTo>
                    <a:pt x="157" y="73"/>
                    <a:pt x="156" y="72"/>
                    <a:pt x="155" y="72"/>
                  </a:cubicBezTo>
                  <a:cubicBezTo>
                    <a:pt x="152" y="72"/>
                    <a:pt x="149" y="73"/>
                    <a:pt x="146" y="74"/>
                  </a:cubicBezTo>
                  <a:cubicBezTo>
                    <a:pt x="144" y="75"/>
                    <a:pt x="143" y="76"/>
                    <a:pt x="142" y="77"/>
                  </a:cubicBezTo>
                  <a:cubicBezTo>
                    <a:pt x="142" y="77"/>
                    <a:pt x="141" y="77"/>
                    <a:pt x="141" y="77"/>
                  </a:cubicBezTo>
                  <a:cubicBezTo>
                    <a:pt x="141" y="77"/>
                    <a:pt x="140" y="78"/>
                    <a:pt x="140" y="78"/>
                  </a:cubicBezTo>
                  <a:cubicBezTo>
                    <a:pt x="140" y="77"/>
                    <a:pt x="139" y="77"/>
                    <a:pt x="138" y="77"/>
                  </a:cubicBezTo>
                  <a:cubicBezTo>
                    <a:pt x="138" y="77"/>
                    <a:pt x="138" y="76"/>
                    <a:pt x="138" y="76"/>
                  </a:cubicBezTo>
                  <a:cubicBezTo>
                    <a:pt x="137" y="76"/>
                    <a:pt x="137" y="76"/>
                    <a:pt x="137" y="76"/>
                  </a:cubicBezTo>
                  <a:cubicBezTo>
                    <a:pt x="135" y="77"/>
                    <a:pt x="133" y="75"/>
                    <a:pt x="131" y="75"/>
                  </a:cubicBezTo>
                  <a:cubicBezTo>
                    <a:pt x="130" y="74"/>
                    <a:pt x="129" y="74"/>
                    <a:pt x="128" y="74"/>
                  </a:cubicBezTo>
                  <a:cubicBezTo>
                    <a:pt x="127" y="73"/>
                    <a:pt x="127" y="72"/>
                    <a:pt x="126" y="72"/>
                  </a:cubicBezTo>
                  <a:cubicBezTo>
                    <a:pt x="124" y="71"/>
                    <a:pt x="121" y="71"/>
                    <a:pt x="119" y="71"/>
                  </a:cubicBezTo>
                  <a:cubicBezTo>
                    <a:pt x="118" y="72"/>
                    <a:pt x="116" y="72"/>
                    <a:pt x="115" y="72"/>
                  </a:cubicBezTo>
                  <a:cubicBezTo>
                    <a:pt x="112" y="72"/>
                    <a:pt x="110" y="71"/>
                    <a:pt x="108" y="71"/>
                  </a:cubicBezTo>
                  <a:cubicBezTo>
                    <a:pt x="107" y="71"/>
                    <a:pt x="105" y="71"/>
                    <a:pt x="104" y="71"/>
                  </a:cubicBezTo>
                  <a:cubicBezTo>
                    <a:pt x="104" y="71"/>
                    <a:pt x="102" y="70"/>
                    <a:pt x="102" y="70"/>
                  </a:cubicBezTo>
                  <a:cubicBezTo>
                    <a:pt x="102" y="70"/>
                    <a:pt x="102" y="69"/>
                    <a:pt x="102" y="69"/>
                  </a:cubicBezTo>
                  <a:cubicBezTo>
                    <a:pt x="101" y="68"/>
                    <a:pt x="101" y="68"/>
                    <a:pt x="100" y="68"/>
                  </a:cubicBezTo>
                  <a:cubicBezTo>
                    <a:pt x="100" y="66"/>
                    <a:pt x="100" y="64"/>
                    <a:pt x="98" y="63"/>
                  </a:cubicBezTo>
                  <a:cubicBezTo>
                    <a:pt x="98" y="62"/>
                    <a:pt x="98" y="62"/>
                    <a:pt x="98" y="62"/>
                  </a:cubicBezTo>
                  <a:cubicBezTo>
                    <a:pt x="97" y="61"/>
                    <a:pt x="97" y="61"/>
                    <a:pt x="97" y="61"/>
                  </a:cubicBezTo>
                  <a:cubicBezTo>
                    <a:pt x="96" y="61"/>
                    <a:pt x="96" y="61"/>
                    <a:pt x="96" y="61"/>
                  </a:cubicBezTo>
                  <a:cubicBezTo>
                    <a:pt x="95" y="60"/>
                    <a:pt x="95" y="60"/>
                    <a:pt x="94" y="60"/>
                  </a:cubicBezTo>
                  <a:cubicBezTo>
                    <a:pt x="93" y="58"/>
                    <a:pt x="91" y="57"/>
                    <a:pt x="89" y="57"/>
                  </a:cubicBezTo>
                  <a:cubicBezTo>
                    <a:pt x="88" y="56"/>
                    <a:pt x="85" y="56"/>
                    <a:pt x="83" y="56"/>
                  </a:cubicBezTo>
                  <a:cubicBezTo>
                    <a:pt x="82" y="56"/>
                    <a:pt x="82" y="56"/>
                    <a:pt x="81" y="56"/>
                  </a:cubicBezTo>
                  <a:cubicBezTo>
                    <a:pt x="80" y="55"/>
                    <a:pt x="79" y="55"/>
                    <a:pt x="79" y="55"/>
                  </a:cubicBezTo>
                  <a:cubicBezTo>
                    <a:pt x="76" y="53"/>
                    <a:pt x="77" y="51"/>
                    <a:pt x="78" y="50"/>
                  </a:cubicBezTo>
                  <a:cubicBezTo>
                    <a:pt x="78" y="49"/>
                    <a:pt x="78" y="48"/>
                    <a:pt x="78" y="47"/>
                  </a:cubicBezTo>
                  <a:cubicBezTo>
                    <a:pt x="78" y="47"/>
                    <a:pt x="78" y="45"/>
                    <a:pt x="78" y="45"/>
                  </a:cubicBezTo>
                  <a:cubicBezTo>
                    <a:pt x="78" y="44"/>
                    <a:pt x="77" y="44"/>
                    <a:pt x="76" y="43"/>
                  </a:cubicBezTo>
                  <a:cubicBezTo>
                    <a:pt x="76" y="42"/>
                    <a:pt x="76" y="41"/>
                    <a:pt x="75" y="40"/>
                  </a:cubicBezTo>
                  <a:cubicBezTo>
                    <a:pt x="75" y="40"/>
                    <a:pt x="75" y="39"/>
                    <a:pt x="74" y="39"/>
                  </a:cubicBezTo>
                  <a:cubicBezTo>
                    <a:pt x="74" y="38"/>
                    <a:pt x="74" y="38"/>
                    <a:pt x="73" y="38"/>
                  </a:cubicBezTo>
                  <a:cubicBezTo>
                    <a:pt x="73" y="38"/>
                    <a:pt x="72" y="37"/>
                    <a:pt x="72" y="37"/>
                  </a:cubicBezTo>
                  <a:cubicBezTo>
                    <a:pt x="72" y="37"/>
                    <a:pt x="72" y="37"/>
                    <a:pt x="71" y="37"/>
                  </a:cubicBezTo>
                  <a:cubicBezTo>
                    <a:pt x="70" y="38"/>
                    <a:pt x="70" y="37"/>
                    <a:pt x="69" y="36"/>
                  </a:cubicBezTo>
                  <a:cubicBezTo>
                    <a:pt x="69" y="36"/>
                    <a:pt x="68" y="36"/>
                    <a:pt x="68" y="36"/>
                  </a:cubicBezTo>
                  <a:cubicBezTo>
                    <a:pt x="67" y="35"/>
                    <a:pt x="67" y="35"/>
                    <a:pt x="67" y="34"/>
                  </a:cubicBezTo>
                  <a:cubicBezTo>
                    <a:pt x="67" y="34"/>
                    <a:pt x="66" y="34"/>
                    <a:pt x="66" y="34"/>
                  </a:cubicBezTo>
                  <a:cubicBezTo>
                    <a:pt x="66" y="34"/>
                    <a:pt x="66" y="34"/>
                    <a:pt x="65" y="34"/>
                  </a:cubicBezTo>
                  <a:cubicBezTo>
                    <a:pt x="65" y="33"/>
                    <a:pt x="65" y="33"/>
                    <a:pt x="65" y="33"/>
                  </a:cubicBezTo>
                  <a:cubicBezTo>
                    <a:pt x="65" y="33"/>
                    <a:pt x="65" y="33"/>
                    <a:pt x="65" y="32"/>
                  </a:cubicBezTo>
                  <a:cubicBezTo>
                    <a:pt x="65" y="32"/>
                    <a:pt x="64" y="32"/>
                    <a:pt x="64" y="32"/>
                  </a:cubicBezTo>
                  <a:cubicBezTo>
                    <a:pt x="64" y="32"/>
                    <a:pt x="64" y="32"/>
                    <a:pt x="64" y="31"/>
                  </a:cubicBezTo>
                  <a:cubicBezTo>
                    <a:pt x="64" y="30"/>
                    <a:pt x="64" y="30"/>
                    <a:pt x="65" y="29"/>
                  </a:cubicBezTo>
                  <a:cubicBezTo>
                    <a:pt x="64" y="29"/>
                    <a:pt x="62" y="30"/>
                    <a:pt x="61" y="30"/>
                  </a:cubicBezTo>
                  <a:cubicBezTo>
                    <a:pt x="59" y="29"/>
                    <a:pt x="60" y="31"/>
                    <a:pt x="59" y="32"/>
                  </a:cubicBezTo>
                  <a:cubicBezTo>
                    <a:pt x="59" y="33"/>
                    <a:pt x="58" y="34"/>
                    <a:pt x="57" y="34"/>
                  </a:cubicBezTo>
                  <a:cubicBezTo>
                    <a:pt x="56" y="34"/>
                    <a:pt x="55" y="33"/>
                    <a:pt x="55" y="34"/>
                  </a:cubicBezTo>
                  <a:cubicBezTo>
                    <a:pt x="55" y="34"/>
                    <a:pt x="55" y="35"/>
                    <a:pt x="55" y="35"/>
                  </a:cubicBezTo>
                  <a:cubicBezTo>
                    <a:pt x="54" y="36"/>
                    <a:pt x="54" y="36"/>
                    <a:pt x="54" y="37"/>
                  </a:cubicBezTo>
                  <a:cubicBezTo>
                    <a:pt x="54" y="38"/>
                    <a:pt x="54" y="38"/>
                    <a:pt x="54" y="38"/>
                  </a:cubicBezTo>
                  <a:cubicBezTo>
                    <a:pt x="55" y="39"/>
                    <a:pt x="54" y="39"/>
                    <a:pt x="54" y="40"/>
                  </a:cubicBezTo>
                  <a:cubicBezTo>
                    <a:pt x="54" y="40"/>
                    <a:pt x="55" y="41"/>
                    <a:pt x="54" y="42"/>
                  </a:cubicBezTo>
                  <a:cubicBezTo>
                    <a:pt x="54" y="42"/>
                    <a:pt x="54" y="43"/>
                    <a:pt x="54" y="43"/>
                  </a:cubicBezTo>
                  <a:cubicBezTo>
                    <a:pt x="53" y="43"/>
                    <a:pt x="53" y="43"/>
                    <a:pt x="53" y="43"/>
                  </a:cubicBezTo>
                  <a:cubicBezTo>
                    <a:pt x="53" y="44"/>
                    <a:pt x="53" y="44"/>
                    <a:pt x="52" y="44"/>
                  </a:cubicBezTo>
                  <a:cubicBezTo>
                    <a:pt x="52" y="44"/>
                    <a:pt x="52" y="44"/>
                    <a:pt x="51" y="44"/>
                  </a:cubicBezTo>
                  <a:cubicBezTo>
                    <a:pt x="50" y="44"/>
                    <a:pt x="50" y="44"/>
                    <a:pt x="50" y="44"/>
                  </a:cubicBezTo>
                  <a:cubicBezTo>
                    <a:pt x="49" y="44"/>
                    <a:pt x="48" y="44"/>
                    <a:pt x="47" y="44"/>
                  </a:cubicBezTo>
                  <a:cubicBezTo>
                    <a:pt x="47" y="43"/>
                    <a:pt x="46" y="43"/>
                    <a:pt x="45" y="43"/>
                  </a:cubicBezTo>
                  <a:cubicBezTo>
                    <a:pt x="45" y="43"/>
                    <a:pt x="45" y="43"/>
                    <a:pt x="44" y="43"/>
                  </a:cubicBezTo>
                  <a:cubicBezTo>
                    <a:pt x="43" y="42"/>
                    <a:pt x="43" y="43"/>
                    <a:pt x="42" y="44"/>
                  </a:cubicBezTo>
                  <a:cubicBezTo>
                    <a:pt x="42" y="45"/>
                    <a:pt x="42" y="45"/>
                    <a:pt x="42" y="45"/>
                  </a:cubicBezTo>
                  <a:cubicBezTo>
                    <a:pt x="42" y="45"/>
                    <a:pt x="42" y="46"/>
                    <a:pt x="42" y="46"/>
                  </a:cubicBezTo>
                  <a:cubicBezTo>
                    <a:pt x="41" y="46"/>
                    <a:pt x="41" y="47"/>
                    <a:pt x="41" y="47"/>
                  </a:cubicBezTo>
                  <a:cubicBezTo>
                    <a:pt x="41" y="48"/>
                    <a:pt x="41" y="48"/>
                    <a:pt x="41" y="49"/>
                  </a:cubicBezTo>
                  <a:cubicBezTo>
                    <a:pt x="40" y="50"/>
                    <a:pt x="40" y="51"/>
                    <a:pt x="40" y="51"/>
                  </a:cubicBezTo>
                  <a:cubicBezTo>
                    <a:pt x="39" y="52"/>
                    <a:pt x="39" y="52"/>
                    <a:pt x="40" y="53"/>
                  </a:cubicBezTo>
                  <a:cubicBezTo>
                    <a:pt x="40" y="53"/>
                    <a:pt x="41" y="54"/>
                    <a:pt x="40" y="55"/>
                  </a:cubicBezTo>
                  <a:cubicBezTo>
                    <a:pt x="40" y="55"/>
                    <a:pt x="39" y="55"/>
                    <a:pt x="39" y="55"/>
                  </a:cubicBezTo>
                  <a:cubicBezTo>
                    <a:pt x="38" y="55"/>
                    <a:pt x="38" y="54"/>
                    <a:pt x="37" y="54"/>
                  </a:cubicBezTo>
                  <a:cubicBezTo>
                    <a:pt x="36" y="54"/>
                    <a:pt x="34" y="55"/>
                    <a:pt x="33" y="55"/>
                  </a:cubicBezTo>
                  <a:cubicBezTo>
                    <a:pt x="33" y="55"/>
                    <a:pt x="32" y="56"/>
                    <a:pt x="31" y="56"/>
                  </a:cubicBezTo>
                  <a:cubicBezTo>
                    <a:pt x="30" y="56"/>
                    <a:pt x="30" y="56"/>
                    <a:pt x="29" y="56"/>
                  </a:cubicBezTo>
                  <a:cubicBezTo>
                    <a:pt x="29" y="57"/>
                    <a:pt x="29" y="57"/>
                    <a:pt x="30" y="57"/>
                  </a:cubicBezTo>
                  <a:cubicBezTo>
                    <a:pt x="31" y="58"/>
                    <a:pt x="31" y="57"/>
                    <a:pt x="31" y="58"/>
                  </a:cubicBezTo>
                  <a:cubicBezTo>
                    <a:pt x="31" y="59"/>
                    <a:pt x="31" y="61"/>
                    <a:pt x="31" y="62"/>
                  </a:cubicBezTo>
                  <a:cubicBezTo>
                    <a:pt x="31" y="63"/>
                    <a:pt x="32" y="64"/>
                    <a:pt x="32" y="65"/>
                  </a:cubicBezTo>
                  <a:cubicBezTo>
                    <a:pt x="32" y="66"/>
                    <a:pt x="33" y="67"/>
                    <a:pt x="33" y="67"/>
                  </a:cubicBezTo>
                  <a:cubicBezTo>
                    <a:pt x="33" y="68"/>
                    <a:pt x="32" y="67"/>
                    <a:pt x="32" y="68"/>
                  </a:cubicBezTo>
                  <a:cubicBezTo>
                    <a:pt x="31" y="68"/>
                    <a:pt x="31" y="69"/>
                    <a:pt x="31" y="69"/>
                  </a:cubicBezTo>
                  <a:cubicBezTo>
                    <a:pt x="31" y="69"/>
                    <a:pt x="31" y="70"/>
                    <a:pt x="31" y="70"/>
                  </a:cubicBezTo>
                  <a:cubicBezTo>
                    <a:pt x="30" y="71"/>
                    <a:pt x="31" y="71"/>
                    <a:pt x="30" y="72"/>
                  </a:cubicBezTo>
                  <a:cubicBezTo>
                    <a:pt x="30" y="72"/>
                    <a:pt x="31" y="72"/>
                    <a:pt x="30" y="72"/>
                  </a:cubicBezTo>
                  <a:cubicBezTo>
                    <a:pt x="30" y="72"/>
                    <a:pt x="31" y="72"/>
                    <a:pt x="31" y="72"/>
                  </a:cubicBezTo>
                  <a:cubicBezTo>
                    <a:pt x="30" y="72"/>
                    <a:pt x="31" y="74"/>
                    <a:pt x="30" y="74"/>
                  </a:cubicBezTo>
                  <a:cubicBezTo>
                    <a:pt x="30" y="75"/>
                    <a:pt x="29" y="75"/>
                    <a:pt x="28" y="75"/>
                  </a:cubicBezTo>
                  <a:cubicBezTo>
                    <a:pt x="28" y="75"/>
                    <a:pt x="27" y="75"/>
                    <a:pt x="27" y="75"/>
                  </a:cubicBezTo>
                  <a:cubicBezTo>
                    <a:pt x="27" y="76"/>
                    <a:pt x="26" y="76"/>
                    <a:pt x="26" y="76"/>
                  </a:cubicBezTo>
                  <a:cubicBezTo>
                    <a:pt x="25" y="77"/>
                    <a:pt x="24" y="77"/>
                    <a:pt x="24" y="77"/>
                  </a:cubicBezTo>
                  <a:cubicBezTo>
                    <a:pt x="22" y="78"/>
                    <a:pt x="22" y="80"/>
                    <a:pt x="20" y="81"/>
                  </a:cubicBezTo>
                  <a:cubicBezTo>
                    <a:pt x="20" y="81"/>
                    <a:pt x="19" y="81"/>
                    <a:pt x="18" y="81"/>
                  </a:cubicBezTo>
                  <a:cubicBezTo>
                    <a:pt x="17" y="81"/>
                    <a:pt x="16" y="82"/>
                    <a:pt x="16" y="81"/>
                  </a:cubicBezTo>
                  <a:cubicBezTo>
                    <a:pt x="15" y="81"/>
                    <a:pt x="15" y="82"/>
                    <a:pt x="15" y="82"/>
                  </a:cubicBezTo>
                  <a:cubicBezTo>
                    <a:pt x="14" y="83"/>
                    <a:pt x="14" y="83"/>
                    <a:pt x="14" y="84"/>
                  </a:cubicBezTo>
                  <a:cubicBezTo>
                    <a:pt x="14" y="84"/>
                    <a:pt x="14" y="84"/>
                    <a:pt x="13" y="84"/>
                  </a:cubicBezTo>
                  <a:cubicBezTo>
                    <a:pt x="13" y="85"/>
                    <a:pt x="12" y="84"/>
                    <a:pt x="11" y="85"/>
                  </a:cubicBezTo>
                  <a:cubicBezTo>
                    <a:pt x="11" y="85"/>
                    <a:pt x="11" y="86"/>
                    <a:pt x="10" y="86"/>
                  </a:cubicBezTo>
                  <a:cubicBezTo>
                    <a:pt x="10" y="86"/>
                    <a:pt x="10" y="85"/>
                    <a:pt x="10" y="85"/>
                  </a:cubicBezTo>
                  <a:cubicBezTo>
                    <a:pt x="9" y="84"/>
                    <a:pt x="10" y="84"/>
                    <a:pt x="8" y="84"/>
                  </a:cubicBezTo>
                  <a:cubicBezTo>
                    <a:pt x="8" y="85"/>
                    <a:pt x="7" y="84"/>
                    <a:pt x="7" y="84"/>
                  </a:cubicBezTo>
                  <a:cubicBezTo>
                    <a:pt x="6" y="85"/>
                    <a:pt x="5" y="86"/>
                    <a:pt x="5" y="86"/>
                  </a:cubicBezTo>
                  <a:cubicBezTo>
                    <a:pt x="4" y="87"/>
                    <a:pt x="3" y="86"/>
                    <a:pt x="2" y="87"/>
                  </a:cubicBezTo>
                  <a:cubicBezTo>
                    <a:pt x="2" y="88"/>
                    <a:pt x="3" y="89"/>
                    <a:pt x="2" y="90"/>
                  </a:cubicBezTo>
                  <a:cubicBezTo>
                    <a:pt x="2" y="91"/>
                    <a:pt x="0" y="90"/>
                    <a:pt x="0" y="91"/>
                  </a:cubicBezTo>
                  <a:cubicBezTo>
                    <a:pt x="1" y="91"/>
                    <a:pt x="0" y="91"/>
                    <a:pt x="0" y="92"/>
                  </a:cubicBezTo>
                  <a:cubicBezTo>
                    <a:pt x="0" y="92"/>
                    <a:pt x="1" y="93"/>
                    <a:pt x="1" y="93"/>
                  </a:cubicBezTo>
                  <a:cubicBezTo>
                    <a:pt x="2" y="94"/>
                    <a:pt x="1" y="95"/>
                    <a:pt x="2" y="96"/>
                  </a:cubicBezTo>
                  <a:cubicBezTo>
                    <a:pt x="3" y="96"/>
                    <a:pt x="3" y="96"/>
                    <a:pt x="3" y="95"/>
                  </a:cubicBezTo>
                  <a:cubicBezTo>
                    <a:pt x="4" y="95"/>
                    <a:pt x="6" y="96"/>
                    <a:pt x="6" y="97"/>
                  </a:cubicBezTo>
                  <a:cubicBezTo>
                    <a:pt x="6" y="98"/>
                    <a:pt x="5" y="98"/>
                    <a:pt x="6" y="99"/>
                  </a:cubicBezTo>
                  <a:cubicBezTo>
                    <a:pt x="6" y="99"/>
                    <a:pt x="6" y="100"/>
                    <a:pt x="6" y="100"/>
                  </a:cubicBezTo>
                  <a:cubicBezTo>
                    <a:pt x="7" y="101"/>
                    <a:pt x="7" y="101"/>
                    <a:pt x="7" y="102"/>
                  </a:cubicBezTo>
                  <a:cubicBezTo>
                    <a:pt x="7" y="102"/>
                    <a:pt x="7" y="102"/>
                    <a:pt x="7" y="103"/>
                  </a:cubicBezTo>
                  <a:cubicBezTo>
                    <a:pt x="7" y="103"/>
                    <a:pt x="6" y="103"/>
                    <a:pt x="5" y="103"/>
                  </a:cubicBezTo>
                  <a:cubicBezTo>
                    <a:pt x="5" y="104"/>
                    <a:pt x="4" y="105"/>
                    <a:pt x="4" y="105"/>
                  </a:cubicBezTo>
                  <a:cubicBezTo>
                    <a:pt x="5" y="105"/>
                    <a:pt x="6" y="106"/>
                    <a:pt x="7" y="106"/>
                  </a:cubicBezTo>
                  <a:cubicBezTo>
                    <a:pt x="7" y="106"/>
                    <a:pt x="8" y="106"/>
                    <a:pt x="8" y="106"/>
                  </a:cubicBezTo>
                  <a:cubicBezTo>
                    <a:pt x="9" y="106"/>
                    <a:pt x="8" y="107"/>
                    <a:pt x="9" y="107"/>
                  </a:cubicBezTo>
                  <a:cubicBezTo>
                    <a:pt x="10" y="107"/>
                    <a:pt x="10" y="107"/>
                    <a:pt x="11" y="108"/>
                  </a:cubicBezTo>
                  <a:cubicBezTo>
                    <a:pt x="12" y="108"/>
                    <a:pt x="11" y="109"/>
                    <a:pt x="11" y="110"/>
                  </a:cubicBezTo>
                  <a:cubicBezTo>
                    <a:pt x="11" y="111"/>
                    <a:pt x="12" y="111"/>
                    <a:pt x="12" y="112"/>
                  </a:cubicBezTo>
                  <a:cubicBezTo>
                    <a:pt x="12" y="112"/>
                    <a:pt x="12" y="112"/>
                    <a:pt x="12" y="112"/>
                  </a:cubicBezTo>
                  <a:cubicBezTo>
                    <a:pt x="12" y="112"/>
                    <a:pt x="12" y="113"/>
                    <a:pt x="12" y="113"/>
                  </a:cubicBezTo>
                  <a:cubicBezTo>
                    <a:pt x="12" y="113"/>
                    <a:pt x="12" y="113"/>
                    <a:pt x="13" y="113"/>
                  </a:cubicBezTo>
                  <a:cubicBezTo>
                    <a:pt x="13" y="113"/>
                    <a:pt x="13" y="112"/>
                    <a:pt x="14" y="113"/>
                  </a:cubicBezTo>
                  <a:cubicBezTo>
                    <a:pt x="14" y="113"/>
                    <a:pt x="14" y="113"/>
                    <a:pt x="15" y="114"/>
                  </a:cubicBezTo>
                  <a:cubicBezTo>
                    <a:pt x="15" y="114"/>
                    <a:pt x="16" y="114"/>
                    <a:pt x="16" y="114"/>
                  </a:cubicBezTo>
                  <a:cubicBezTo>
                    <a:pt x="17" y="114"/>
                    <a:pt x="17" y="115"/>
                    <a:pt x="19" y="114"/>
                  </a:cubicBezTo>
                  <a:cubicBezTo>
                    <a:pt x="20" y="114"/>
                    <a:pt x="20" y="114"/>
                    <a:pt x="20" y="116"/>
                  </a:cubicBezTo>
                  <a:cubicBezTo>
                    <a:pt x="20" y="117"/>
                    <a:pt x="21" y="117"/>
                    <a:pt x="21" y="118"/>
                  </a:cubicBezTo>
                  <a:cubicBezTo>
                    <a:pt x="21" y="119"/>
                    <a:pt x="21" y="119"/>
                    <a:pt x="22" y="120"/>
                  </a:cubicBezTo>
                  <a:cubicBezTo>
                    <a:pt x="22" y="120"/>
                    <a:pt x="23" y="120"/>
                    <a:pt x="23" y="120"/>
                  </a:cubicBezTo>
                  <a:cubicBezTo>
                    <a:pt x="24" y="120"/>
                    <a:pt x="25" y="122"/>
                    <a:pt x="24" y="123"/>
                  </a:cubicBezTo>
                  <a:cubicBezTo>
                    <a:pt x="24" y="123"/>
                    <a:pt x="24" y="123"/>
                    <a:pt x="24" y="124"/>
                  </a:cubicBezTo>
                  <a:cubicBezTo>
                    <a:pt x="24" y="125"/>
                    <a:pt x="24" y="126"/>
                    <a:pt x="24" y="126"/>
                  </a:cubicBezTo>
                  <a:cubicBezTo>
                    <a:pt x="24" y="127"/>
                    <a:pt x="25" y="128"/>
                    <a:pt x="26" y="129"/>
                  </a:cubicBezTo>
                  <a:cubicBezTo>
                    <a:pt x="27" y="129"/>
                    <a:pt x="27" y="131"/>
                    <a:pt x="26" y="132"/>
                  </a:cubicBezTo>
                  <a:cubicBezTo>
                    <a:pt x="26" y="132"/>
                    <a:pt x="25" y="133"/>
                    <a:pt x="24" y="133"/>
                  </a:cubicBezTo>
                  <a:cubicBezTo>
                    <a:pt x="24" y="132"/>
                    <a:pt x="23" y="131"/>
                    <a:pt x="22" y="132"/>
                  </a:cubicBezTo>
                  <a:cubicBezTo>
                    <a:pt x="22" y="133"/>
                    <a:pt x="23" y="135"/>
                    <a:pt x="23" y="136"/>
                  </a:cubicBezTo>
                  <a:cubicBezTo>
                    <a:pt x="24" y="136"/>
                    <a:pt x="23" y="138"/>
                    <a:pt x="24" y="139"/>
                  </a:cubicBezTo>
                  <a:cubicBezTo>
                    <a:pt x="24" y="139"/>
                    <a:pt x="25" y="138"/>
                    <a:pt x="26" y="139"/>
                  </a:cubicBezTo>
                  <a:cubicBezTo>
                    <a:pt x="26" y="140"/>
                    <a:pt x="26" y="141"/>
                    <a:pt x="27" y="141"/>
                  </a:cubicBezTo>
                  <a:cubicBezTo>
                    <a:pt x="27" y="141"/>
                    <a:pt x="28" y="141"/>
                    <a:pt x="28" y="141"/>
                  </a:cubicBezTo>
                  <a:cubicBezTo>
                    <a:pt x="29" y="141"/>
                    <a:pt x="29" y="142"/>
                    <a:pt x="29" y="142"/>
                  </a:cubicBezTo>
                  <a:cubicBezTo>
                    <a:pt x="30" y="142"/>
                    <a:pt x="30" y="142"/>
                    <a:pt x="30" y="143"/>
                  </a:cubicBezTo>
                  <a:cubicBezTo>
                    <a:pt x="31" y="143"/>
                    <a:pt x="30" y="143"/>
                    <a:pt x="31" y="144"/>
                  </a:cubicBezTo>
                  <a:cubicBezTo>
                    <a:pt x="31" y="144"/>
                    <a:pt x="32" y="144"/>
                    <a:pt x="32" y="144"/>
                  </a:cubicBezTo>
                  <a:cubicBezTo>
                    <a:pt x="33" y="144"/>
                    <a:pt x="33" y="145"/>
                    <a:pt x="33" y="145"/>
                  </a:cubicBezTo>
                  <a:cubicBezTo>
                    <a:pt x="34" y="145"/>
                    <a:pt x="34" y="146"/>
                    <a:pt x="35" y="145"/>
                  </a:cubicBezTo>
                  <a:cubicBezTo>
                    <a:pt x="35" y="145"/>
                    <a:pt x="35" y="144"/>
                    <a:pt x="35" y="144"/>
                  </a:cubicBezTo>
                  <a:cubicBezTo>
                    <a:pt x="36" y="143"/>
                    <a:pt x="36" y="144"/>
                    <a:pt x="37" y="144"/>
                  </a:cubicBezTo>
                  <a:cubicBezTo>
                    <a:pt x="38" y="144"/>
                    <a:pt x="38" y="144"/>
                    <a:pt x="39" y="145"/>
                  </a:cubicBezTo>
                  <a:cubicBezTo>
                    <a:pt x="39" y="146"/>
                    <a:pt x="39" y="146"/>
                    <a:pt x="40" y="146"/>
                  </a:cubicBezTo>
                  <a:cubicBezTo>
                    <a:pt x="40" y="147"/>
                    <a:pt x="40" y="147"/>
                    <a:pt x="40" y="147"/>
                  </a:cubicBezTo>
                  <a:cubicBezTo>
                    <a:pt x="41" y="148"/>
                    <a:pt x="42" y="148"/>
                    <a:pt x="43" y="149"/>
                  </a:cubicBezTo>
                  <a:cubicBezTo>
                    <a:pt x="44" y="149"/>
                    <a:pt x="44" y="149"/>
                    <a:pt x="44" y="150"/>
                  </a:cubicBezTo>
                  <a:cubicBezTo>
                    <a:pt x="44" y="150"/>
                    <a:pt x="45" y="151"/>
                    <a:pt x="45" y="151"/>
                  </a:cubicBezTo>
                  <a:cubicBezTo>
                    <a:pt x="46" y="151"/>
                    <a:pt x="46" y="150"/>
                    <a:pt x="46" y="150"/>
                  </a:cubicBezTo>
                  <a:cubicBezTo>
                    <a:pt x="47" y="150"/>
                    <a:pt x="47" y="151"/>
                    <a:pt x="48" y="151"/>
                  </a:cubicBezTo>
                  <a:cubicBezTo>
                    <a:pt x="48" y="151"/>
                    <a:pt x="48" y="152"/>
                    <a:pt x="48" y="152"/>
                  </a:cubicBezTo>
                  <a:cubicBezTo>
                    <a:pt x="49" y="153"/>
                    <a:pt x="49" y="153"/>
                    <a:pt x="49" y="154"/>
                  </a:cubicBezTo>
                  <a:cubicBezTo>
                    <a:pt x="50" y="154"/>
                    <a:pt x="50" y="154"/>
                    <a:pt x="51" y="154"/>
                  </a:cubicBezTo>
                  <a:cubicBezTo>
                    <a:pt x="52" y="154"/>
                    <a:pt x="52" y="154"/>
                    <a:pt x="52" y="155"/>
                  </a:cubicBezTo>
                  <a:cubicBezTo>
                    <a:pt x="52" y="155"/>
                    <a:pt x="52" y="156"/>
                    <a:pt x="52" y="156"/>
                  </a:cubicBezTo>
                  <a:cubicBezTo>
                    <a:pt x="53" y="157"/>
                    <a:pt x="54" y="156"/>
                    <a:pt x="54" y="156"/>
                  </a:cubicBezTo>
                  <a:cubicBezTo>
                    <a:pt x="55" y="157"/>
                    <a:pt x="55" y="158"/>
                    <a:pt x="56" y="158"/>
                  </a:cubicBezTo>
                  <a:cubicBezTo>
                    <a:pt x="57" y="158"/>
                    <a:pt x="58" y="157"/>
                    <a:pt x="59" y="158"/>
                  </a:cubicBezTo>
                  <a:cubicBezTo>
                    <a:pt x="61" y="159"/>
                    <a:pt x="61" y="159"/>
                    <a:pt x="63" y="159"/>
                  </a:cubicBezTo>
                  <a:cubicBezTo>
                    <a:pt x="64" y="159"/>
                    <a:pt x="65" y="159"/>
                    <a:pt x="66" y="158"/>
                  </a:cubicBezTo>
                  <a:cubicBezTo>
                    <a:pt x="67" y="158"/>
                    <a:pt x="68" y="156"/>
                    <a:pt x="69" y="158"/>
                  </a:cubicBezTo>
                  <a:cubicBezTo>
                    <a:pt x="69" y="159"/>
                    <a:pt x="69" y="159"/>
                    <a:pt x="69" y="160"/>
                  </a:cubicBezTo>
                  <a:cubicBezTo>
                    <a:pt x="69" y="160"/>
                    <a:pt x="69" y="162"/>
                    <a:pt x="69" y="162"/>
                  </a:cubicBezTo>
                  <a:cubicBezTo>
                    <a:pt x="69" y="161"/>
                    <a:pt x="69" y="161"/>
                    <a:pt x="70" y="161"/>
                  </a:cubicBezTo>
                  <a:cubicBezTo>
                    <a:pt x="70" y="160"/>
                    <a:pt x="69" y="160"/>
                    <a:pt x="70" y="159"/>
                  </a:cubicBezTo>
                  <a:cubicBezTo>
                    <a:pt x="70" y="159"/>
                    <a:pt x="71" y="159"/>
                    <a:pt x="71" y="158"/>
                  </a:cubicBezTo>
                  <a:cubicBezTo>
                    <a:pt x="72" y="158"/>
                    <a:pt x="72" y="158"/>
                    <a:pt x="73" y="157"/>
                  </a:cubicBezTo>
                  <a:cubicBezTo>
                    <a:pt x="73" y="157"/>
                    <a:pt x="73" y="156"/>
                    <a:pt x="74" y="156"/>
                  </a:cubicBezTo>
                  <a:cubicBezTo>
                    <a:pt x="74" y="156"/>
                    <a:pt x="74" y="156"/>
                    <a:pt x="74" y="156"/>
                  </a:cubicBezTo>
                  <a:cubicBezTo>
                    <a:pt x="75" y="156"/>
                    <a:pt x="75" y="156"/>
                    <a:pt x="75" y="157"/>
                  </a:cubicBezTo>
                  <a:cubicBezTo>
                    <a:pt x="76" y="157"/>
                    <a:pt x="75" y="157"/>
                    <a:pt x="76" y="157"/>
                  </a:cubicBezTo>
                  <a:cubicBezTo>
                    <a:pt x="76" y="157"/>
                    <a:pt x="76" y="157"/>
                    <a:pt x="76" y="157"/>
                  </a:cubicBezTo>
                  <a:cubicBezTo>
                    <a:pt x="77" y="157"/>
                    <a:pt x="77" y="157"/>
                    <a:pt x="77" y="157"/>
                  </a:cubicBezTo>
                  <a:cubicBezTo>
                    <a:pt x="78" y="158"/>
                    <a:pt x="78" y="158"/>
                    <a:pt x="78" y="157"/>
                  </a:cubicBezTo>
                  <a:cubicBezTo>
                    <a:pt x="79" y="157"/>
                    <a:pt x="79" y="157"/>
                    <a:pt x="79" y="157"/>
                  </a:cubicBezTo>
                  <a:cubicBezTo>
                    <a:pt x="79" y="157"/>
                    <a:pt x="80" y="157"/>
                    <a:pt x="81" y="157"/>
                  </a:cubicBezTo>
                  <a:cubicBezTo>
                    <a:pt x="81" y="158"/>
                    <a:pt x="81" y="159"/>
                    <a:pt x="81" y="159"/>
                  </a:cubicBezTo>
                  <a:cubicBezTo>
                    <a:pt x="81" y="159"/>
                    <a:pt x="83" y="159"/>
                    <a:pt x="83" y="159"/>
                  </a:cubicBezTo>
                  <a:cubicBezTo>
                    <a:pt x="84" y="159"/>
                    <a:pt x="85" y="159"/>
                    <a:pt x="86" y="158"/>
                  </a:cubicBezTo>
                  <a:cubicBezTo>
                    <a:pt x="86" y="157"/>
                    <a:pt x="85" y="157"/>
                    <a:pt x="86" y="156"/>
                  </a:cubicBezTo>
                  <a:cubicBezTo>
                    <a:pt x="87" y="156"/>
                    <a:pt x="87" y="156"/>
                    <a:pt x="88" y="156"/>
                  </a:cubicBezTo>
                  <a:cubicBezTo>
                    <a:pt x="88" y="156"/>
                    <a:pt x="88" y="155"/>
                    <a:pt x="88" y="155"/>
                  </a:cubicBezTo>
                  <a:cubicBezTo>
                    <a:pt x="89" y="154"/>
                    <a:pt x="90" y="154"/>
                    <a:pt x="91" y="154"/>
                  </a:cubicBezTo>
                  <a:cubicBezTo>
                    <a:pt x="93" y="153"/>
                    <a:pt x="93" y="151"/>
                    <a:pt x="94" y="150"/>
                  </a:cubicBezTo>
                  <a:cubicBezTo>
                    <a:pt x="95" y="150"/>
                    <a:pt x="95" y="151"/>
                    <a:pt x="95" y="151"/>
                  </a:cubicBezTo>
                  <a:cubicBezTo>
                    <a:pt x="96" y="152"/>
                    <a:pt x="96" y="152"/>
                    <a:pt x="97" y="152"/>
                  </a:cubicBezTo>
                  <a:cubicBezTo>
                    <a:pt x="98" y="152"/>
                    <a:pt x="98" y="152"/>
                    <a:pt x="99" y="151"/>
                  </a:cubicBezTo>
                  <a:cubicBezTo>
                    <a:pt x="99" y="151"/>
                    <a:pt x="99" y="150"/>
                    <a:pt x="100" y="150"/>
                  </a:cubicBezTo>
                  <a:cubicBezTo>
                    <a:pt x="101" y="149"/>
                    <a:pt x="101" y="150"/>
                    <a:pt x="102" y="150"/>
                  </a:cubicBezTo>
                  <a:cubicBezTo>
                    <a:pt x="102" y="150"/>
                    <a:pt x="102" y="151"/>
                    <a:pt x="102" y="151"/>
                  </a:cubicBezTo>
                  <a:cubicBezTo>
                    <a:pt x="102" y="151"/>
                    <a:pt x="102" y="152"/>
                    <a:pt x="102" y="152"/>
                  </a:cubicBezTo>
                  <a:cubicBezTo>
                    <a:pt x="102" y="152"/>
                    <a:pt x="103" y="153"/>
                    <a:pt x="103" y="153"/>
                  </a:cubicBezTo>
                  <a:cubicBezTo>
                    <a:pt x="103" y="154"/>
                    <a:pt x="102" y="154"/>
                    <a:pt x="102" y="155"/>
                  </a:cubicBezTo>
                  <a:cubicBezTo>
                    <a:pt x="103" y="155"/>
                    <a:pt x="104" y="155"/>
                    <a:pt x="104" y="156"/>
                  </a:cubicBezTo>
                  <a:cubicBezTo>
                    <a:pt x="105" y="156"/>
                    <a:pt x="105" y="156"/>
                    <a:pt x="105" y="156"/>
                  </a:cubicBezTo>
                  <a:cubicBezTo>
                    <a:pt x="106" y="156"/>
                    <a:pt x="106" y="156"/>
                    <a:pt x="106" y="156"/>
                  </a:cubicBezTo>
                  <a:cubicBezTo>
                    <a:pt x="107" y="156"/>
                    <a:pt x="107" y="154"/>
                    <a:pt x="108" y="155"/>
                  </a:cubicBezTo>
                  <a:cubicBezTo>
                    <a:pt x="108" y="155"/>
                    <a:pt x="109" y="156"/>
                    <a:pt x="109" y="157"/>
                  </a:cubicBezTo>
                  <a:cubicBezTo>
                    <a:pt x="110" y="157"/>
                    <a:pt x="110" y="158"/>
                    <a:pt x="110" y="158"/>
                  </a:cubicBezTo>
                  <a:cubicBezTo>
                    <a:pt x="110" y="159"/>
                    <a:pt x="110" y="159"/>
                    <a:pt x="110" y="160"/>
                  </a:cubicBezTo>
                  <a:cubicBezTo>
                    <a:pt x="111" y="160"/>
                    <a:pt x="111" y="160"/>
                    <a:pt x="112" y="160"/>
                  </a:cubicBezTo>
                  <a:cubicBezTo>
                    <a:pt x="112" y="160"/>
                    <a:pt x="113" y="161"/>
                    <a:pt x="113" y="162"/>
                  </a:cubicBezTo>
                  <a:cubicBezTo>
                    <a:pt x="113" y="162"/>
                    <a:pt x="113" y="163"/>
                    <a:pt x="113" y="164"/>
                  </a:cubicBezTo>
                  <a:cubicBezTo>
                    <a:pt x="113" y="165"/>
                    <a:pt x="113" y="166"/>
                    <a:pt x="113" y="166"/>
                  </a:cubicBezTo>
                  <a:cubicBezTo>
                    <a:pt x="113" y="167"/>
                    <a:pt x="113" y="169"/>
                    <a:pt x="112" y="170"/>
                  </a:cubicBezTo>
                  <a:cubicBezTo>
                    <a:pt x="112" y="170"/>
                    <a:pt x="112" y="170"/>
                    <a:pt x="112" y="170"/>
                  </a:cubicBezTo>
                  <a:cubicBezTo>
                    <a:pt x="111" y="171"/>
                    <a:pt x="111" y="171"/>
                    <a:pt x="111" y="171"/>
                  </a:cubicBezTo>
                  <a:cubicBezTo>
                    <a:pt x="111" y="172"/>
                    <a:pt x="110" y="172"/>
                    <a:pt x="110" y="172"/>
                  </a:cubicBezTo>
                  <a:cubicBezTo>
                    <a:pt x="110" y="172"/>
                    <a:pt x="110" y="172"/>
                    <a:pt x="110" y="172"/>
                  </a:cubicBezTo>
                  <a:cubicBezTo>
                    <a:pt x="110" y="173"/>
                    <a:pt x="110" y="173"/>
                    <a:pt x="109" y="174"/>
                  </a:cubicBezTo>
                  <a:cubicBezTo>
                    <a:pt x="109" y="174"/>
                    <a:pt x="108" y="174"/>
                    <a:pt x="108" y="175"/>
                  </a:cubicBezTo>
                  <a:cubicBezTo>
                    <a:pt x="108" y="175"/>
                    <a:pt x="108" y="176"/>
                    <a:pt x="108" y="176"/>
                  </a:cubicBezTo>
                  <a:cubicBezTo>
                    <a:pt x="107" y="177"/>
                    <a:pt x="108" y="178"/>
                    <a:pt x="108" y="179"/>
                  </a:cubicBezTo>
                  <a:cubicBezTo>
                    <a:pt x="108" y="180"/>
                    <a:pt x="107" y="181"/>
                    <a:pt x="108" y="181"/>
                  </a:cubicBezTo>
                  <a:cubicBezTo>
                    <a:pt x="109" y="181"/>
                    <a:pt x="109" y="180"/>
                    <a:pt x="110" y="180"/>
                  </a:cubicBezTo>
                  <a:cubicBezTo>
                    <a:pt x="110" y="180"/>
                    <a:pt x="111" y="180"/>
                    <a:pt x="112" y="180"/>
                  </a:cubicBezTo>
                  <a:cubicBezTo>
                    <a:pt x="114" y="180"/>
                    <a:pt x="113" y="181"/>
                    <a:pt x="113" y="182"/>
                  </a:cubicBezTo>
                  <a:cubicBezTo>
                    <a:pt x="113" y="183"/>
                    <a:pt x="113" y="185"/>
                    <a:pt x="114" y="185"/>
                  </a:cubicBezTo>
                  <a:cubicBezTo>
                    <a:pt x="115" y="186"/>
                    <a:pt x="116" y="185"/>
                    <a:pt x="116" y="187"/>
                  </a:cubicBezTo>
                  <a:cubicBezTo>
                    <a:pt x="116" y="188"/>
                    <a:pt x="115" y="190"/>
                    <a:pt x="115" y="191"/>
                  </a:cubicBezTo>
                  <a:cubicBezTo>
                    <a:pt x="116" y="191"/>
                    <a:pt x="117" y="190"/>
                    <a:pt x="118" y="191"/>
                  </a:cubicBezTo>
                  <a:cubicBezTo>
                    <a:pt x="119" y="192"/>
                    <a:pt x="118" y="194"/>
                    <a:pt x="118" y="195"/>
                  </a:cubicBezTo>
                  <a:cubicBezTo>
                    <a:pt x="119" y="195"/>
                    <a:pt x="120" y="195"/>
                    <a:pt x="121" y="195"/>
                  </a:cubicBezTo>
                  <a:cubicBezTo>
                    <a:pt x="121" y="195"/>
                    <a:pt x="122" y="193"/>
                    <a:pt x="123" y="193"/>
                  </a:cubicBezTo>
                  <a:cubicBezTo>
                    <a:pt x="124" y="194"/>
                    <a:pt x="123" y="195"/>
                    <a:pt x="124" y="195"/>
                  </a:cubicBezTo>
                  <a:cubicBezTo>
                    <a:pt x="124" y="196"/>
                    <a:pt x="124" y="195"/>
                    <a:pt x="125" y="196"/>
                  </a:cubicBezTo>
                  <a:cubicBezTo>
                    <a:pt x="125" y="196"/>
                    <a:pt x="125" y="196"/>
                    <a:pt x="126" y="196"/>
                  </a:cubicBezTo>
                  <a:cubicBezTo>
                    <a:pt x="127" y="197"/>
                    <a:pt x="126" y="196"/>
                    <a:pt x="126" y="195"/>
                  </a:cubicBezTo>
                  <a:cubicBezTo>
                    <a:pt x="127" y="194"/>
                    <a:pt x="127" y="194"/>
                    <a:pt x="126" y="193"/>
                  </a:cubicBezTo>
                  <a:cubicBezTo>
                    <a:pt x="126" y="192"/>
                    <a:pt x="125" y="191"/>
                    <a:pt x="125" y="190"/>
                  </a:cubicBezTo>
                  <a:cubicBezTo>
                    <a:pt x="126" y="189"/>
                    <a:pt x="127" y="189"/>
                    <a:pt x="128" y="189"/>
                  </a:cubicBezTo>
                  <a:cubicBezTo>
                    <a:pt x="129" y="189"/>
                    <a:pt x="129" y="188"/>
                    <a:pt x="130" y="187"/>
                  </a:cubicBezTo>
                  <a:cubicBezTo>
                    <a:pt x="130" y="187"/>
                    <a:pt x="130" y="187"/>
                    <a:pt x="131" y="188"/>
                  </a:cubicBezTo>
                  <a:cubicBezTo>
                    <a:pt x="131" y="188"/>
                    <a:pt x="131" y="188"/>
                    <a:pt x="131" y="189"/>
                  </a:cubicBezTo>
                  <a:cubicBezTo>
                    <a:pt x="132" y="189"/>
                    <a:pt x="132" y="189"/>
                    <a:pt x="133" y="188"/>
                  </a:cubicBezTo>
                  <a:cubicBezTo>
                    <a:pt x="133" y="188"/>
                    <a:pt x="134" y="188"/>
                    <a:pt x="134" y="188"/>
                  </a:cubicBezTo>
                  <a:cubicBezTo>
                    <a:pt x="135" y="188"/>
                    <a:pt x="135" y="188"/>
                    <a:pt x="135" y="188"/>
                  </a:cubicBezTo>
                  <a:cubicBezTo>
                    <a:pt x="135" y="188"/>
                    <a:pt x="135" y="188"/>
                    <a:pt x="135" y="188"/>
                  </a:cubicBezTo>
                  <a:cubicBezTo>
                    <a:pt x="136" y="188"/>
                    <a:pt x="135" y="189"/>
                    <a:pt x="136" y="188"/>
                  </a:cubicBezTo>
                  <a:cubicBezTo>
                    <a:pt x="136" y="188"/>
                    <a:pt x="136" y="187"/>
                    <a:pt x="137" y="187"/>
                  </a:cubicBezTo>
                  <a:cubicBezTo>
                    <a:pt x="137" y="187"/>
                    <a:pt x="138" y="188"/>
                    <a:pt x="138" y="188"/>
                  </a:cubicBezTo>
                  <a:cubicBezTo>
                    <a:pt x="139" y="188"/>
                    <a:pt x="139" y="187"/>
                    <a:pt x="139" y="187"/>
                  </a:cubicBezTo>
                  <a:cubicBezTo>
                    <a:pt x="140" y="186"/>
                    <a:pt x="140" y="185"/>
                    <a:pt x="141" y="185"/>
                  </a:cubicBezTo>
                  <a:cubicBezTo>
                    <a:pt x="141" y="185"/>
                    <a:pt x="143" y="185"/>
                    <a:pt x="143" y="185"/>
                  </a:cubicBezTo>
                  <a:cubicBezTo>
                    <a:pt x="143" y="185"/>
                    <a:pt x="143" y="186"/>
                    <a:pt x="144" y="186"/>
                  </a:cubicBezTo>
                  <a:cubicBezTo>
                    <a:pt x="144" y="186"/>
                    <a:pt x="144" y="186"/>
                    <a:pt x="145" y="186"/>
                  </a:cubicBezTo>
                  <a:cubicBezTo>
                    <a:pt x="145" y="186"/>
                    <a:pt x="146" y="186"/>
                    <a:pt x="146" y="187"/>
                  </a:cubicBezTo>
                  <a:cubicBezTo>
                    <a:pt x="146" y="187"/>
                    <a:pt x="147" y="187"/>
                    <a:pt x="147" y="187"/>
                  </a:cubicBezTo>
                  <a:cubicBezTo>
                    <a:pt x="148" y="188"/>
                    <a:pt x="148" y="187"/>
                    <a:pt x="148" y="188"/>
                  </a:cubicBezTo>
                  <a:cubicBezTo>
                    <a:pt x="148" y="189"/>
                    <a:pt x="148" y="190"/>
                    <a:pt x="148" y="191"/>
                  </a:cubicBezTo>
                  <a:cubicBezTo>
                    <a:pt x="148" y="192"/>
                    <a:pt x="149" y="192"/>
                    <a:pt x="150" y="192"/>
                  </a:cubicBezTo>
                  <a:cubicBezTo>
                    <a:pt x="150" y="193"/>
                    <a:pt x="150" y="193"/>
                    <a:pt x="150" y="193"/>
                  </a:cubicBezTo>
                  <a:cubicBezTo>
                    <a:pt x="150" y="193"/>
                    <a:pt x="151" y="194"/>
                    <a:pt x="151" y="194"/>
                  </a:cubicBezTo>
                  <a:cubicBezTo>
                    <a:pt x="151" y="194"/>
                    <a:pt x="152" y="194"/>
                    <a:pt x="152" y="194"/>
                  </a:cubicBezTo>
                  <a:cubicBezTo>
                    <a:pt x="153" y="194"/>
                    <a:pt x="153" y="195"/>
                    <a:pt x="153" y="195"/>
                  </a:cubicBezTo>
                  <a:cubicBezTo>
                    <a:pt x="154" y="195"/>
                    <a:pt x="155" y="195"/>
                    <a:pt x="155" y="194"/>
                  </a:cubicBezTo>
                  <a:cubicBezTo>
                    <a:pt x="156" y="194"/>
                    <a:pt x="157" y="195"/>
                    <a:pt x="157" y="195"/>
                  </a:cubicBezTo>
                  <a:cubicBezTo>
                    <a:pt x="159" y="195"/>
                    <a:pt x="160" y="194"/>
                    <a:pt x="161" y="195"/>
                  </a:cubicBezTo>
                  <a:cubicBezTo>
                    <a:pt x="161" y="196"/>
                    <a:pt x="161" y="198"/>
                    <a:pt x="161" y="199"/>
                  </a:cubicBezTo>
                  <a:cubicBezTo>
                    <a:pt x="162" y="200"/>
                    <a:pt x="162" y="202"/>
                    <a:pt x="163" y="201"/>
                  </a:cubicBezTo>
                  <a:cubicBezTo>
                    <a:pt x="164" y="201"/>
                    <a:pt x="165" y="201"/>
                    <a:pt x="164" y="200"/>
                  </a:cubicBezTo>
                  <a:cubicBezTo>
                    <a:pt x="164" y="199"/>
                    <a:pt x="164" y="199"/>
                    <a:pt x="164" y="198"/>
                  </a:cubicBezTo>
                  <a:cubicBezTo>
                    <a:pt x="165" y="195"/>
                    <a:pt x="167" y="195"/>
                    <a:pt x="169" y="194"/>
                  </a:cubicBezTo>
                  <a:cubicBezTo>
                    <a:pt x="170" y="194"/>
                    <a:pt x="171" y="194"/>
                    <a:pt x="172" y="193"/>
                  </a:cubicBezTo>
                  <a:cubicBezTo>
                    <a:pt x="173" y="193"/>
                    <a:pt x="173" y="193"/>
                    <a:pt x="174" y="193"/>
                  </a:cubicBezTo>
                  <a:cubicBezTo>
                    <a:pt x="174" y="194"/>
                    <a:pt x="174" y="194"/>
                    <a:pt x="175" y="194"/>
                  </a:cubicBezTo>
                  <a:cubicBezTo>
                    <a:pt x="176" y="194"/>
                    <a:pt x="175" y="192"/>
                    <a:pt x="175" y="192"/>
                  </a:cubicBezTo>
                  <a:cubicBezTo>
                    <a:pt x="176" y="191"/>
                    <a:pt x="178" y="191"/>
                    <a:pt x="179" y="190"/>
                  </a:cubicBezTo>
                  <a:cubicBezTo>
                    <a:pt x="179" y="190"/>
                    <a:pt x="179" y="189"/>
                    <a:pt x="179" y="188"/>
                  </a:cubicBezTo>
                  <a:cubicBezTo>
                    <a:pt x="179" y="188"/>
                    <a:pt x="180" y="188"/>
                    <a:pt x="181" y="188"/>
                  </a:cubicBezTo>
                  <a:cubicBezTo>
                    <a:pt x="182" y="188"/>
                    <a:pt x="184" y="187"/>
                    <a:pt x="185" y="187"/>
                  </a:cubicBezTo>
                  <a:cubicBezTo>
                    <a:pt x="186" y="188"/>
                    <a:pt x="186" y="188"/>
                    <a:pt x="186" y="188"/>
                  </a:cubicBezTo>
                  <a:cubicBezTo>
                    <a:pt x="187" y="188"/>
                    <a:pt x="187" y="188"/>
                    <a:pt x="187" y="188"/>
                  </a:cubicBezTo>
                  <a:cubicBezTo>
                    <a:pt x="188" y="188"/>
                    <a:pt x="190" y="187"/>
                    <a:pt x="191" y="187"/>
                  </a:cubicBezTo>
                  <a:cubicBezTo>
                    <a:pt x="192" y="186"/>
                    <a:pt x="192" y="185"/>
                    <a:pt x="193" y="185"/>
                  </a:cubicBezTo>
                  <a:cubicBezTo>
                    <a:pt x="193" y="184"/>
                    <a:pt x="193" y="184"/>
                    <a:pt x="193" y="184"/>
                  </a:cubicBezTo>
                  <a:cubicBezTo>
                    <a:pt x="194" y="183"/>
                    <a:pt x="194" y="184"/>
                    <a:pt x="195" y="184"/>
                  </a:cubicBezTo>
                  <a:cubicBezTo>
                    <a:pt x="196" y="183"/>
                    <a:pt x="196" y="182"/>
                    <a:pt x="196" y="181"/>
                  </a:cubicBezTo>
                  <a:cubicBezTo>
                    <a:pt x="197" y="180"/>
                    <a:pt x="199" y="180"/>
                    <a:pt x="200" y="179"/>
                  </a:cubicBezTo>
                  <a:cubicBezTo>
                    <a:pt x="200" y="178"/>
                    <a:pt x="201" y="177"/>
                    <a:pt x="202" y="176"/>
                  </a:cubicBezTo>
                  <a:cubicBezTo>
                    <a:pt x="203" y="176"/>
                    <a:pt x="202" y="176"/>
                    <a:pt x="203" y="175"/>
                  </a:cubicBezTo>
                  <a:cubicBezTo>
                    <a:pt x="203" y="174"/>
                    <a:pt x="203" y="175"/>
                    <a:pt x="204" y="174"/>
                  </a:cubicBezTo>
                  <a:cubicBezTo>
                    <a:pt x="204" y="174"/>
                    <a:pt x="203" y="173"/>
                    <a:pt x="204" y="172"/>
                  </a:cubicBezTo>
                  <a:cubicBezTo>
                    <a:pt x="205" y="172"/>
                    <a:pt x="206" y="172"/>
                    <a:pt x="206" y="171"/>
                  </a:cubicBezTo>
                  <a:cubicBezTo>
                    <a:pt x="206" y="170"/>
                    <a:pt x="206" y="169"/>
                    <a:pt x="206" y="168"/>
                  </a:cubicBezTo>
                  <a:cubicBezTo>
                    <a:pt x="206" y="167"/>
                    <a:pt x="207" y="167"/>
                    <a:pt x="207" y="166"/>
                  </a:cubicBezTo>
                  <a:cubicBezTo>
                    <a:pt x="207" y="165"/>
                    <a:pt x="207" y="165"/>
                    <a:pt x="207" y="164"/>
                  </a:cubicBezTo>
                  <a:cubicBezTo>
                    <a:pt x="208" y="163"/>
                    <a:pt x="209" y="163"/>
                    <a:pt x="210" y="162"/>
                  </a:cubicBezTo>
                  <a:cubicBezTo>
                    <a:pt x="210" y="161"/>
                    <a:pt x="210" y="161"/>
                    <a:pt x="210" y="161"/>
                  </a:cubicBezTo>
                  <a:cubicBezTo>
                    <a:pt x="211" y="160"/>
                    <a:pt x="211" y="160"/>
                    <a:pt x="211" y="159"/>
                  </a:cubicBezTo>
                  <a:cubicBezTo>
                    <a:pt x="211" y="158"/>
                    <a:pt x="211" y="158"/>
                    <a:pt x="211" y="158"/>
                  </a:cubicBezTo>
                  <a:cubicBezTo>
                    <a:pt x="212" y="157"/>
                    <a:pt x="212" y="157"/>
                    <a:pt x="213" y="157"/>
                  </a:cubicBezTo>
                  <a:cubicBezTo>
                    <a:pt x="214" y="156"/>
                    <a:pt x="214" y="156"/>
                    <a:pt x="214" y="155"/>
                  </a:cubicBezTo>
                  <a:cubicBezTo>
                    <a:pt x="214" y="154"/>
                    <a:pt x="214" y="152"/>
                    <a:pt x="214" y="151"/>
                  </a:cubicBezTo>
                  <a:cubicBezTo>
                    <a:pt x="215" y="151"/>
                    <a:pt x="215" y="151"/>
                    <a:pt x="215" y="151"/>
                  </a:cubicBezTo>
                  <a:cubicBezTo>
                    <a:pt x="216" y="151"/>
                    <a:pt x="215" y="150"/>
                    <a:pt x="216" y="150"/>
                  </a:cubicBezTo>
                  <a:cubicBezTo>
                    <a:pt x="216" y="149"/>
                    <a:pt x="217" y="148"/>
                    <a:pt x="217" y="147"/>
                  </a:cubicBezTo>
                  <a:cubicBezTo>
                    <a:pt x="217" y="146"/>
                    <a:pt x="215" y="147"/>
                    <a:pt x="214" y="146"/>
                  </a:cubicBezTo>
                  <a:cubicBezTo>
                    <a:pt x="214" y="146"/>
                    <a:pt x="214" y="145"/>
                    <a:pt x="213" y="145"/>
                  </a:cubicBezTo>
                  <a:cubicBezTo>
                    <a:pt x="213" y="145"/>
                    <a:pt x="212" y="145"/>
                    <a:pt x="212" y="145"/>
                  </a:cubicBezTo>
                  <a:cubicBezTo>
                    <a:pt x="211" y="146"/>
                    <a:pt x="209" y="145"/>
                    <a:pt x="210" y="144"/>
                  </a:cubicBezTo>
                  <a:cubicBezTo>
                    <a:pt x="210" y="144"/>
                    <a:pt x="211" y="144"/>
                    <a:pt x="211" y="144"/>
                  </a:cubicBezTo>
                  <a:cubicBezTo>
                    <a:pt x="212" y="144"/>
                    <a:pt x="212" y="143"/>
                    <a:pt x="213" y="143"/>
                  </a:cubicBezTo>
                  <a:cubicBezTo>
                    <a:pt x="214" y="142"/>
                    <a:pt x="215" y="142"/>
                    <a:pt x="216" y="141"/>
                  </a:cubicBezTo>
                  <a:cubicBezTo>
                    <a:pt x="217" y="139"/>
                    <a:pt x="216" y="139"/>
                    <a:pt x="215" y="138"/>
                  </a:cubicBezTo>
                  <a:cubicBezTo>
                    <a:pt x="215" y="137"/>
                    <a:pt x="215" y="137"/>
                    <a:pt x="214" y="136"/>
                  </a:cubicBezTo>
                  <a:cubicBezTo>
                    <a:pt x="215" y="136"/>
                    <a:pt x="217" y="137"/>
                    <a:pt x="216" y="136"/>
                  </a:cubicBezTo>
                  <a:cubicBezTo>
                    <a:pt x="216" y="134"/>
                    <a:pt x="214" y="134"/>
                    <a:pt x="214" y="133"/>
                  </a:cubicBezTo>
                  <a:cubicBezTo>
                    <a:pt x="214" y="133"/>
                    <a:pt x="214" y="133"/>
                    <a:pt x="213" y="133"/>
                  </a:cubicBezTo>
                  <a:cubicBezTo>
                    <a:pt x="213" y="132"/>
                    <a:pt x="212" y="132"/>
                    <a:pt x="212" y="132"/>
                  </a:cubicBezTo>
                  <a:cubicBezTo>
                    <a:pt x="211" y="131"/>
                    <a:pt x="212" y="130"/>
                    <a:pt x="211" y="129"/>
                  </a:cubicBezTo>
                  <a:cubicBezTo>
                    <a:pt x="211" y="128"/>
                    <a:pt x="211" y="127"/>
                    <a:pt x="210" y="127"/>
                  </a:cubicBezTo>
                  <a:cubicBezTo>
                    <a:pt x="210" y="126"/>
                    <a:pt x="210" y="126"/>
                    <a:pt x="210" y="125"/>
                  </a:cubicBezTo>
                  <a:cubicBezTo>
                    <a:pt x="209" y="125"/>
                    <a:pt x="209" y="124"/>
                    <a:pt x="209" y="124"/>
                  </a:cubicBezTo>
                  <a:cubicBezTo>
                    <a:pt x="208" y="123"/>
                    <a:pt x="208" y="122"/>
                    <a:pt x="208" y="122"/>
                  </a:cubicBezTo>
                  <a:cubicBezTo>
                    <a:pt x="208" y="120"/>
                    <a:pt x="204" y="120"/>
                    <a:pt x="204" y="117"/>
                  </a:cubicBezTo>
                  <a:cubicBezTo>
                    <a:pt x="204" y="116"/>
                    <a:pt x="205" y="115"/>
                    <a:pt x="206" y="114"/>
                  </a:cubicBezTo>
                  <a:cubicBezTo>
                    <a:pt x="206" y="114"/>
                    <a:pt x="207" y="114"/>
                    <a:pt x="207" y="114"/>
                  </a:cubicBezTo>
                  <a:cubicBezTo>
                    <a:pt x="208" y="113"/>
                    <a:pt x="208" y="112"/>
                    <a:pt x="208" y="112"/>
                  </a:cubicBezTo>
                  <a:cubicBezTo>
                    <a:pt x="209" y="110"/>
                    <a:pt x="211" y="110"/>
                    <a:pt x="212" y="109"/>
                  </a:cubicBezTo>
                  <a:cubicBezTo>
                    <a:pt x="213" y="108"/>
                    <a:pt x="214" y="108"/>
                    <a:pt x="215" y="107"/>
                  </a:cubicBezTo>
                  <a:cubicBezTo>
                    <a:pt x="216" y="106"/>
                    <a:pt x="216" y="106"/>
                    <a:pt x="216" y="106"/>
                  </a:cubicBezTo>
                  <a:cubicBezTo>
                    <a:pt x="217" y="106"/>
                    <a:pt x="217" y="106"/>
                    <a:pt x="218" y="106"/>
                  </a:cubicBezTo>
                  <a:cubicBezTo>
                    <a:pt x="219" y="106"/>
                    <a:pt x="219" y="105"/>
                    <a:pt x="219" y="104"/>
                  </a:cubicBezTo>
                  <a:cubicBezTo>
                    <a:pt x="219" y="103"/>
                    <a:pt x="219" y="103"/>
                    <a:pt x="218" y="103"/>
                  </a:cubicBezTo>
                  <a:cubicBezTo>
                    <a:pt x="218" y="103"/>
                    <a:pt x="217" y="102"/>
                    <a:pt x="217" y="102"/>
                  </a:cubicBezTo>
                  <a:cubicBezTo>
                    <a:pt x="216" y="102"/>
                    <a:pt x="216" y="103"/>
                    <a:pt x="215" y="103"/>
                  </a:cubicBezTo>
                  <a:cubicBezTo>
                    <a:pt x="213" y="103"/>
                    <a:pt x="213" y="102"/>
                    <a:pt x="212" y="101"/>
                  </a:cubicBezTo>
                  <a:cubicBezTo>
                    <a:pt x="211" y="100"/>
                    <a:pt x="210" y="101"/>
                    <a:pt x="209" y="102"/>
                  </a:cubicBezTo>
                  <a:cubicBezTo>
                    <a:pt x="208" y="102"/>
                    <a:pt x="207" y="104"/>
                    <a:pt x="206" y="104"/>
                  </a:cubicBezTo>
                  <a:cubicBezTo>
                    <a:pt x="205" y="104"/>
                    <a:pt x="203" y="105"/>
                    <a:pt x="203" y="104"/>
                  </a:cubicBezTo>
                  <a:cubicBezTo>
                    <a:pt x="202" y="103"/>
                    <a:pt x="203" y="101"/>
                    <a:pt x="204" y="100"/>
                  </a:cubicBezTo>
                  <a:cubicBezTo>
                    <a:pt x="204" y="99"/>
                    <a:pt x="204" y="98"/>
                    <a:pt x="203" y="98"/>
                  </a:cubicBezTo>
                  <a:cubicBezTo>
                    <a:pt x="201" y="98"/>
                    <a:pt x="199" y="99"/>
                    <a:pt x="198" y="97"/>
                  </a:cubicBezTo>
                  <a:cubicBezTo>
                    <a:pt x="197" y="96"/>
                    <a:pt x="197" y="95"/>
                    <a:pt x="197" y="94"/>
                  </a:cubicBezTo>
                  <a:cubicBezTo>
                    <a:pt x="197" y="93"/>
                    <a:pt x="198" y="93"/>
                    <a:pt x="198" y="92"/>
                  </a:cubicBezTo>
                  <a:cubicBezTo>
                    <a:pt x="198" y="92"/>
                    <a:pt x="199" y="92"/>
                    <a:pt x="199" y="92"/>
                  </a:cubicBezTo>
                  <a:cubicBezTo>
                    <a:pt x="200" y="93"/>
                    <a:pt x="202" y="93"/>
                    <a:pt x="203" y="92"/>
                  </a:cubicBezTo>
                  <a:cubicBezTo>
                    <a:pt x="203" y="92"/>
                    <a:pt x="203" y="91"/>
                    <a:pt x="203" y="91"/>
                  </a:cubicBezTo>
                  <a:cubicBezTo>
                    <a:pt x="204" y="90"/>
                    <a:pt x="204" y="90"/>
                    <a:pt x="205" y="90"/>
                  </a:cubicBezTo>
                  <a:cubicBezTo>
                    <a:pt x="206" y="89"/>
                    <a:pt x="206" y="89"/>
                    <a:pt x="206" y="88"/>
                  </a:cubicBezTo>
                  <a:cubicBezTo>
                    <a:pt x="207" y="88"/>
                    <a:pt x="207" y="88"/>
                    <a:pt x="208" y="87"/>
                  </a:cubicBezTo>
                  <a:cubicBezTo>
                    <a:pt x="208" y="87"/>
                    <a:pt x="209" y="86"/>
                    <a:pt x="209" y="86"/>
                  </a:cubicBezTo>
                  <a:cubicBezTo>
                    <a:pt x="210" y="85"/>
                    <a:pt x="210" y="85"/>
                    <a:pt x="211" y="84"/>
                  </a:cubicBezTo>
                  <a:cubicBezTo>
                    <a:pt x="211" y="84"/>
                    <a:pt x="211" y="83"/>
                    <a:pt x="212" y="83"/>
                  </a:cubicBezTo>
                  <a:cubicBezTo>
                    <a:pt x="212" y="82"/>
                    <a:pt x="213" y="82"/>
                    <a:pt x="214" y="82"/>
                  </a:cubicBezTo>
                  <a:cubicBezTo>
                    <a:pt x="215" y="81"/>
                    <a:pt x="214" y="82"/>
                    <a:pt x="215" y="83"/>
                  </a:cubicBezTo>
                  <a:cubicBezTo>
                    <a:pt x="216" y="83"/>
                    <a:pt x="218" y="83"/>
                    <a:pt x="217" y="85"/>
                  </a:cubicBezTo>
                  <a:cubicBezTo>
                    <a:pt x="217" y="86"/>
                    <a:pt x="216" y="87"/>
                    <a:pt x="215" y="88"/>
                  </a:cubicBezTo>
                  <a:cubicBezTo>
                    <a:pt x="215" y="89"/>
                    <a:pt x="214" y="89"/>
                    <a:pt x="214" y="89"/>
                  </a:cubicBezTo>
                  <a:cubicBezTo>
                    <a:pt x="214" y="90"/>
                    <a:pt x="214" y="91"/>
                    <a:pt x="214" y="91"/>
                  </a:cubicBezTo>
                  <a:cubicBezTo>
                    <a:pt x="214" y="92"/>
                    <a:pt x="214" y="92"/>
                    <a:pt x="214" y="93"/>
                  </a:cubicBezTo>
                  <a:cubicBezTo>
                    <a:pt x="214" y="93"/>
                    <a:pt x="213" y="93"/>
                    <a:pt x="213" y="94"/>
                  </a:cubicBezTo>
                  <a:cubicBezTo>
                    <a:pt x="212" y="96"/>
                    <a:pt x="215" y="93"/>
                    <a:pt x="215" y="93"/>
                  </a:cubicBezTo>
                  <a:cubicBezTo>
                    <a:pt x="216" y="92"/>
                    <a:pt x="217" y="91"/>
                    <a:pt x="218" y="91"/>
                  </a:cubicBezTo>
                  <a:cubicBezTo>
                    <a:pt x="220" y="90"/>
                    <a:pt x="221" y="89"/>
                    <a:pt x="222" y="89"/>
                  </a:cubicBezTo>
                  <a:cubicBezTo>
                    <a:pt x="224" y="89"/>
                    <a:pt x="226" y="88"/>
                    <a:pt x="227" y="88"/>
                  </a:cubicBezTo>
                  <a:cubicBezTo>
                    <a:pt x="226" y="87"/>
                    <a:pt x="227" y="87"/>
                    <a:pt x="227" y="86"/>
                  </a:cubicBezTo>
                  <a:cubicBezTo>
                    <a:pt x="228" y="85"/>
                    <a:pt x="229" y="85"/>
                    <a:pt x="229" y="84"/>
                  </a:cubicBezTo>
                  <a:cubicBezTo>
                    <a:pt x="230" y="84"/>
                    <a:pt x="230" y="83"/>
                    <a:pt x="231" y="83"/>
                  </a:cubicBezTo>
                  <a:cubicBezTo>
                    <a:pt x="231" y="83"/>
                    <a:pt x="232" y="82"/>
                    <a:pt x="233" y="82"/>
                  </a:cubicBezTo>
                  <a:cubicBezTo>
                    <a:pt x="233" y="82"/>
                    <a:pt x="234" y="82"/>
                    <a:pt x="234" y="81"/>
                  </a:cubicBezTo>
                  <a:cubicBezTo>
                    <a:pt x="235" y="81"/>
                    <a:pt x="235" y="81"/>
                    <a:pt x="235" y="80"/>
                  </a:cubicBezTo>
                  <a:cubicBezTo>
                    <a:pt x="236" y="80"/>
                    <a:pt x="236" y="79"/>
                    <a:pt x="237" y="78"/>
                  </a:cubicBezTo>
                  <a:cubicBezTo>
                    <a:pt x="237" y="78"/>
                    <a:pt x="237" y="77"/>
                    <a:pt x="237" y="76"/>
                  </a:cubicBezTo>
                  <a:cubicBezTo>
                    <a:pt x="239" y="76"/>
                    <a:pt x="239" y="77"/>
                    <a:pt x="240" y="78"/>
                  </a:cubicBezTo>
                  <a:cubicBezTo>
                    <a:pt x="241" y="78"/>
                    <a:pt x="241" y="79"/>
                    <a:pt x="242" y="79"/>
                  </a:cubicBezTo>
                  <a:cubicBezTo>
                    <a:pt x="243" y="79"/>
                    <a:pt x="244" y="79"/>
                    <a:pt x="244" y="78"/>
                  </a:cubicBezTo>
                  <a:cubicBezTo>
                    <a:pt x="245" y="77"/>
                    <a:pt x="243" y="76"/>
                    <a:pt x="243" y="75"/>
                  </a:cubicBezTo>
                  <a:cubicBezTo>
                    <a:pt x="243" y="74"/>
                    <a:pt x="245" y="74"/>
                    <a:pt x="246" y="74"/>
                  </a:cubicBezTo>
                  <a:cubicBezTo>
                    <a:pt x="247" y="74"/>
                    <a:pt x="248" y="74"/>
                    <a:pt x="248" y="73"/>
                  </a:cubicBezTo>
                  <a:cubicBezTo>
                    <a:pt x="248" y="73"/>
                    <a:pt x="249" y="72"/>
                    <a:pt x="249" y="72"/>
                  </a:cubicBezTo>
                  <a:cubicBezTo>
                    <a:pt x="249" y="72"/>
                    <a:pt x="250" y="72"/>
                    <a:pt x="250" y="72"/>
                  </a:cubicBezTo>
                  <a:cubicBezTo>
                    <a:pt x="250" y="72"/>
                    <a:pt x="251" y="71"/>
                    <a:pt x="251" y="70"/>
                  </a:cubicBezTo>
                  <a:cubicBezTo>
                    <a:pt x="251" y="69"/>
                    <a:pt x="251" y="68"/>
                    <a:pt x="252" y="69"/>
                  </a:cubicBezTo>
                  <a:cubicBezTo>
                    <a:pt x="253" y="69"/>
                    <a:pt x="253" y="70"/>
                    <a:pt x="253" y="70"/>
                  </a:cubicBezTo>
                  <a:cubicBezTo>
                    <a:pt x="253" y="71"/>
                    <a:pt x="253" y="71"/>
                    <a:pt x="254" y="71"/>
                  </a:cubicBezTo>
                  <a:cubicBezTo>
                    <a:pt x="254" y="72"/>
                    <a:pt x="254" y="72"/>
                    <a:pt x="255" y="72"/>
                  </a:cubicBezTo>
                  <a:cubicBezTo>
                    <a:pt x="256" y="72"/>
                    <a:pt x="255" y="70"/>
                    <a:pt x="256" y="69"/>
                  </a:cubicBezTo>
                  <a:cubicBezTo>
                    <a:pt x="256" y="69"/>
                    <a:pt x="257" y="69"/>
                    <a:pt x="257" y="68"/>
                  </a:cubicBezTo>
                  <a:cubicBezTo>
                    <a:pt x="258" y="68"/>
                    <a:pt x="258" y="67"/>
                    <a:pt x="258" y="66"/>
                  </a:cubicBezTo>
                  <a:cubicBezTo>
                    <a:pt x="258" y="65"/>
                    <a:pt x="258" y="63"/>
                    <a:pt x="258" y="61"/>
                  </a:cubicBezTo>
                  <a:cubicBezTo>
                    <a:pt x="258" y="61"/>
                    <a:pt x="258" y="60"/>
                    <a:pt x="257" y="59"/>
                  </a:cubicBezTo>
                  <a:cubicBezTo>
                    <a:pt x="257" y="58"/>
                    <a:pt x="257" y="57"/>
                    <a:pt x="257" y="57"/>
                  </a:cubicBezTo>
                  <a:cubicBezTo>
                    <a:pt x="257" y="57"/>
                    <a:pt x="258" y="57"/>
                    <a:pt x="258" y="57"/>
                  </a:cubicBezTo>
                  <a:cubicBezTo>
                    <a:pt x="259" y="56"/>
                    <a:pt x="259" y="56"/>
                    <a:pt x="259" y="55"/>
                  </a:cubicBezTo>
                  <a:cubicBezTo>
                    <a:pt x="260" y="55"/>
                    <a:pt x="261" y="55"/>
                    <a:pt x="261" y="55"/>
                  </a:cubicBezTo>
                  <a:cubicBezTo>
                    <a:pt x="261" y="55"/>
                    <a:pt x="261" y="55"/>
                    <a:pt x="262" y="55"/>
                  </a:cubicBezTo>
                  <a:cubicBezTo>
                    <a:pt x="262" y="56"/>
                    <a:pt x="262" y="55"/>
                    <a:pt x="263" y="55"/>
                  </a:cubicBezTo>
                  <a:cubicBezTo>
                    <a:pt x="264" y="55"/>
                    <a:pt x="264" y="56"/>
                    <a:pt x="265" y="56"/>
                  </a:cubicBezTo>
                  <a:cubicBezTo>
                    <a:pt x="266" y="56"/>
                    <a:pt x="266" y="56"/>
                    <a:pt x="266" y="55"/>
                  </a:cubicBezTo>
                  <a:cubicBezTo>
                    <a:pt x="266" y="54"/>
                    <a:pt x="266" y="54"/>
                    <a:pt x="267" y="53"/>
                  </a:cubicBezTo>
                  <a:cubicBezTo>
                    <a:pt x="267" y="52"/>
                    <a:pt x="268" y="52"/>
                    <a:pt x="268" y="51"/>
                  </a:cubicBezTo>
                  <a:cubicBezTo>
                    <a:pt x="268" y="51"/>
                    <a:pt x="268" y="51"/>
                    <a:pt x="268" y="50"/>
                  </a:cubicBezTo>
                  <a:cubicBezTo>
                    <a:pt x="268" y="50"/>
                    <a:pt x="269" y="50"/>
                    <a:pt x="269" y="49"/>
                  </a:cubicBezTo>
                  <a:cubicBezTo>
                    <a:pt x="269" y="49"/>
                    <a:pt x="269" y="48"/>
                    <a:pt x="269" y="47"/>
                  </a:cubicBezTo>
                  <a:cubicBezTo>
                    <a:pt x="269" y="46"/>
                    <a:pt x="270" y="45"/>
                    <a:pt x="270" y="44"/>
                  </a:cubicBezTo>
                  <a:cubicBezTo>
                    <a:pt x="270" y="43"/>
                    <a:pt x="270" y="41"/>
                    <a:pt x="271" y="41"/>
                  </a:cubicBezTo>
                  <a:cubicBezTo>
                    <a:pt x="272" y="40"/>
                    <a:pt x="272" y="41"/>
                    <a:pt x="272" y="40"/>
                  </a:cubicBezTo>
                  <a:cubicBezTo>
                    <a:pt x="273" y="39"/>
                    <a:pt x="273" y="38"/>
                    <a:pt x="272" y="38"/>
                  </a:cubicBezTo>
                  <a:cubicBezTo>
                    <a:pt x="272" y="37"/>
                    <a:pt x="274" y="35"/>
                    <a:pt x="272" y="3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1" name="Freeform 105">
              <a:extLst>
                <a:ext uri="{FF2B5EF4-FFF2-40B4-BE49-F238E27FC236}">
                  <a16:creationId xmlns:a16="http://schemas.microsoft.com/office/drawing/2014/main" id="{39E3895E-9FFA-714F-9873-571E3B1582A1}"/>
                </a:ext>
              </a:extLst>
            </p:cNvPr>
            <p:cNvSpPr>
              <a:spLocks noEditPoints="1"/>
            </p:cNvSpPr>
            <p:nvPr/>
          </p:nvSpPr>
          <p:spPr bwMode="auto">
            <a:xfrm>
              <a:off x="5558187" y="1587289"/>
              <a:ext cx="836620" cy="436566"/>
            </a:xfrm>
            <a:custGeom>
              <a:avLst/>
              <a:gdLst>
                <a:gd name="T0" fmla="*/ 172 w 181"/>
                <a:gd name="T1" fmla="*/ 36 h 95"/>
                <a:gd name="T2" fmla="*/ 164 w 181"/>
                <a:gd name="T3" fmla="*/ 30 h 95"/>
                <a:gd name="T4" fmla="*/ 153 w 181"/>
                <a:gd name="T5" fmla="*/ 28 h 95"/>
                <a:gd name="T6" fmla="*/ 141 w 181"/>
                <a:gd name="T7" fmla="*/ 17 h 95"/>
                <a:gd name="T8" fmla="*/ 134 w 181"/>
                <a:gd name="T9" fmla="*/ 10 h 95"/>
                <a:gd name="T10" fmla="*/ 126 w 181"/>
                <a:gd name="T11" fmla="*/ 11 h 95"/>
                <a:gd name="T12" fmla="*/ 116 w 181"/>
                <a:gd name="T13" fmla="*/ 9 h 95"/>
                <a:gd name="T14" fmla="*/ 110 w 181"/>
                <a:gd name="T15" fmla="*/ 8 h 95"/>
                <a:gd name="T16" fmla="*/ 109 w 181"/>
                <a:gd name="T17" fmla="*/ 2 h 95"/>
                <a:gd name="T18" fmla="*/ 98 w 181"/>
                <a:gd name="T19" fmla="*/ 2 h 95"/>
                <a:gd name="T20" fmla="*/ 83 w 181"/>
                <a:gd name="T21" fmla="*/ 7 h 95"/>
                <a:gd name="T22" fmla="*/ 72 w 181"/>
                <a:gd name="T23" fmla="*/ 10 h 95"/>
                <a:gd name="T24" fmla="*/ 65 w 181"/>
                <a:gd name="T25" fmla="*/ 11 h 95"/>
                <a:gd name="T26" fmla="*/ 67 w 181"/>
                <a:gd name="T27" fmla="*/ 15 h 95"/>
                <a:gd name="T28" fmla="*/ 61 w 181"/>
                <a:gd name="T29" fmla="*/ 22 h 95"/>
                <a:gd name="T30" fmla="*/ 67 w 181"/>
                <a:gd name="T31" fmla="*/ 31 h 95"/>
                <a:gd name="T32" fmla="*/ 55 w 181"/>
                <a:gd name="T33" fmla="*/ 31 h 95"/>
                <a:gd name="T34" fmla="*/ 44 w 181"/>
                <a:gd name="T35" fmla="*/ 30 h 95"/>
                <a:gd name="T36" fmla="*/ 38 w 181"/>
                <a:gd name="T37" fmla="*/ 30 h 95"/>
                <a:gd name="T38" fmla="*/ 33 w 181"/>
                <a:gd name="T39" fmla="*/ 29 h 95"/>
                <a:gd name="T40" fmla="*/ 26 w 181"/>
                <a:gd name="T41" fmla="*/ 25 h 95"/>
                <a:gd name="T42" fmla="*/ 21 w 181"/>
                <a:gd name="T43" fmla="*/ 25 h 95"/>
                <a:gd name="T44" fmla="*/ 13 w 181"/>
                <a:gd name="T45" fmla="*/ 29 h 95"/>
                <a:gd name="T46" fmla="*/ 9 w 181"/>
                <a:gd name="T47" fmla="*/ 37 h 95"/>
                <a:gd name="T48" fmla="*/ 2 w 181"/>
                <a:gd name="T49" fmla="*/ 39 h 95"/>
                <a:gd name="T50" fmla="*/ 3 w 181"/>
                <a:gd name="T51" fmla="*/ 48 h 95"/>
                <a:gd name="T52" fmla="*/ 12 w 181"/>
                <a:gd name="T53" fmla="*/ 59 h 95"/>
                <a:gd name="T54" fmla="*/ 24 w 181"/>
                <a:gd name="T55" fmla="*/ 56 h 95"/>
                <a:gd name="T56" fmla="*/ 28 w 181"/>
                <a:gd name="T57" fmla="*/ 65 h 95"/>
                <a:gd name="T58" fmla="*/ 21 w 181"/>
                <a:gd name="T59" fmla="*/ 67 h 95"/>
                <a:gd name="T60" fmla="*/ 17 w 181"/>
                <a:gd name="T61" fmla="*/ 72 h 95"/>
                <a:gd name="T62" fmla="*/ 27 w 181"/>
                <a:gd name="T63" fmla="*/ 82 h 95"/>
                <a:gd name="T64" fmla="*/ 33 w 181"/>
                <a:gd name="T65" fmla="*/ 85 h 95"/>
                <a:gd name="T66" fmla="*/ 42 w 181"/>
                <a:gd name="T67" fmla="*/ 91 h 95"/>
                <a:gd name="T68" fmla="*/ 54 w 181"/>
                <a:gd name="T69" fmla="*/ 66 h 95"/>
                <a:gd name="T70" fmla="*/ 58 w 181"/>
                <a:gd name="T71" fmla="*/ 61 h 95"/>
                <a:gd name="T72" fmla="*/ 61 w 181"/>
                <a:gd name="T73" fmla="*/ 67 h 95"/>
                <a:gd name="T74" fmla="*/ 69 w 181"/>
                <a:gd name="T75" fmla="*/ 78 h 95"/>
                <a:gd name="T76" fmla="*/ 83 w 181"/>
                <a:gd name="T77" fmla="*/ 78 h 95"/>
                <a:gd name="T78" fmla="*/ 87 w 181"/>
                <a:gd name="T79" fmla="*/ 86 h 95"/>
                <a:gd name="T80" fmla="*/ 93 w 181"/>
                <a:gd name="T81" fmla="*/ 92 h 95"/>
                <a:gd name="T82" fmla="*/ 104 w 181"/>
                <a:gd name="T83" fmla="*/ 88 h 95"/>
                <a:gd name="T84" fmla="*/ 113 w 181"/>
                <a:gd name="T85" fmla="*/ 82 h 95"/>
                <a:gd name="T86" fmla="*/ 124 w 181"/>
                <a:gd name="T87" fmla="*/ 80 h 95"/>
                <a:gd name="T88" fmla="*/ 145 w 181"/>
                <a:gd name="T89" fmla="*/ 82 h 95"/>
                <a:gd name="T90" fmla="*/ 153 w 181"/>
                <a:gd name="T91" fmla="*/ 78 h 95"/>
                <a:gd name="T92" fmla="*/ 154 w 181"/>
                <a:gd name="T93" fmla="*/ 67 h 95"/>
                <a:gd name="T94" fmla="*/ 161 w 181"/>
                <a:gd name="T95" fmla="*/ 61 h 95"/>
                <a:gd name="T96" fmla="*/ 164 w 181"/>
                <a:gd name="T97" fmla="*/ 55 h 95"/>
                <a:gd name="T98" fmla="*/ 173 w 181"/>
                <a:gd name="T99" fmla="*/ 55 h 95"/>
                <a:gd name="T100" fmla="*/ 175 w 181"/>
                <a:gd name="T101" fmla="*/ 46 h 95"/>
                <a:gd name="T102" fmla="*/ 64 w 181"/>
                <a:gd name="T103" fmla="*/ 61 h 95"/>
                <a:gd name="T104" fmla="*/ 63 w 181"/>
                <a:gd name="T105" fmla="*/ 58 h 95"/>
                <a:gd name="T106" fmla="*/ 105 w 181"/>
                <a:gd name="T107" fmla="*/ 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95">
                  <a:moveTo>
                    <a:pt x="181" y="41"/>
                  </a:moveTo>
                  <a:cubicBezTo>
                    <a:pt x="180" y="40"/>
                    <a:pt x="179" y="37"/>
                    <a:pt x="177" y="39"/>
                  </a:cubicBezTo>
                  <a:cubicBezTo>
                    <a:pt x="176" y="39"/>
                    <a:pt x="177" y="40"/>
                    <a:pt x="176" y="39"/>
                  </a:cubicBezTo>
                  <a:cubicBezTo>
                    <a:pt x="175" y="39"/>
                    <a:pt x="174" y="39"/>
                    <a:pt x="174" y="39"/>
                  </a:cubicBezTo>
                  <a:cubicBezTo>
                    <a:pt x="172" y="39"/>
                    <a:pt x="173" y="39"/>
                    <a:pt x="172" y="38"/>
                  </a:cubicBezTo>
                  <a:cubicBezTo>
                    <a:pt x="172" y="37"/>
                    <a:pt x="172" y="37"/>
                    <a:pt x="172" y="36"/>
                  </a:cubicBezTo>
                  <a:cubicBezTo>
                    <a:pt x="171" y="36"/>
                    <a:pt x="172" y="36"/>
                    <a:pt x="171" y="35"/>
                  </a:cubicBezTo>
                  <a:cubicBezTo>
                    <a:pt x="171" y="35"/>
                    <a:pt x="169" y="35"/>
                    <a:pt x="169" y="34"/>
                  </a:cubicBezTo>
                  <a:cubicBezTo>
                    <a:pt x="168" y="34"/>
                    <a:pt x="168" y="33"/>
                    <a:pt x="168" y="32"/>
                  </a:cubicBezTo>
                  <a:cubicBezTo>
                    <a:pt x="168" y="33"/>
                    <a:pt x="167" y="31"/>
                    <a:pt x="167" y="31"/>
                  </a:cubicBezTo>
                  <a:cubicBezTo>
                    <a:pt x="166" y="30"/>
                    <a:pt x="167" y="30"/>
                    <a:pt x="166" y="30"/>
                  </a:cubicBezTo>
                  <a:cubicBezTo>
                    <a:pt x="165" y="30"/>
                    <a:pt x="164" y="30"/>
                    <a:pt x="164" y="30"/>
                  </a:cubicBezTo>
                  <a:cubicBezTo>
                    <a:pt x="163" y="29"/>
                    <a:pt x="163" y="30"/>
                    <a:pt x="162" y="30"/>
                  </a:cubicBezTo>
                  <a:cubicBezTo>
                    <a:pt x="162" y="30"/>
                    <a:pt x="162" y="30"/>
                    <a:pt x="162" y="31"/>
                  </a:cubicBezTo>
                  <a:cubicBezTo>
                    <a:pt x="160" y="30"/>
                    <a:pt x="157" y="32"/>
                    <a:pt x="156" y="31"/>
                  </a:cubicBezTo>
                  <a:cubicBezTo>
                    <a:pt x="156" y="30"/>
                    <a:pt x="156" y="30"/>
                    <a:pt x="155" y="30"/>
                  </a:cubicBezTo>
                  <a:cubicBezTo>
                    <a:pt x="155" y="29"/>
                    <a:pt x="155" y="29"/>
                    <a:pt x="154" y="29"/>
                  </a:cubicBezTo>
                  <a:cubicBezTo>
                    <a:pt x="154" y="28"/>
                    <a:pt x="154" y="28"/>
                    <a:pt x="153" y="28"/>
                  </a:cubicBezTo>
                  <a:cubicBezTo>
                    <a:pt x="152" y="28"/>
                    <a:pt x="152" y="28"/>
                    <a:pt x="151" y="28"/>
                  </a:cubicBezTo>
                  <a:cubicBezTo>
                    <a:pt x="151" y="28"/>
                    <a:pt x="151" y="29"/>
                    <a:pt x="151" y="29"/>
                  </a:cubicBezTo>
                  <a:cubicBezTo>
                    <a:pt x="151" y="30"/>
                    <a:pt x="151" y="30"/>
                    <a:pt x="150" y="30"/>
                  </a:cubicBezTo>
                  <a:cubicBezTo>
                    <a:pt x="149" y="30"/>
                    <a:pt x="149" y="30"/>
                    <a:pt x="148" y="29"/>
                  </a:cubicBezTo>
                  <a:cubicBezTo>
                    <a:pt x="147" y="27"/>
                    <a:pt x="146" y="25"/>
                    <a:pt x="145" y="23"/>
                  </a:cubicBezTo>
                  <a:cubicBezTo>
                    <a:pt x="143" y="21"/>
                    <a:pt x="142" y="19"/>
                    <a:pt x="141" y="17"/>
                  </a:cubicBezTo>
                  <a:cubicBezTo>
                    <a:pt x="141" y="16"/>
                    <a:pt x="140" y="14"/>
                    <a:pt x="139" y="14"/>
                  </a:cubicBezTo>
                  <a:cubicBezTo>
                    <a:pt x="139" y="13"/>
                    <a:pt x="139" y="13"/>
                    <a:pt x="138" y="13"/>
                  </a:cubicBezTo>
                  <a:cubicBezTo>
                    <a:pt x="138" y="13"/>
                    <a:pt x="137" y="12"/>
                    <a:pt x="137" y="12"/>
                  </a:cubicBezTo>
                  <a:cubicBezTo>
                    <a:pt x="136" y="12"/>
                    <a:pt x="136" y="11"/>
                    <a:pt x="136" y="11"/>
                  </a:cubicBezTo>
                  <a:cubicBezTo>
                    <a:pt x="135" y="11"/>
                    <a:pt x="135" y="11"/>
                    <a:pt x="135" y="11"/>
                  </a:cubicBezTo>
                  <a:cubicBezTo>
                    <a:pt x="134" y="10"/>
                    <a:pt x="134" y="10"/>
                    <a:pt x="134" y="10"/>
                  </a:cubicBezTo>
                  <a:cubicBezTo>
                    <a:pt x="134" y="9"/>
                    <a:pt x="133" y="10"/>
                    <a:pt x="133" y="9"/>
                  </a:cubicBezTo>
                  <a:cubicBezTo>
                    <a:pt x="133" y="8"/>
                    <a:pt x="134" y="8"/>
                    <a:pt x="135" y="8"/>
                  </a:cubicBezTo>
                  <a:cubicBezTo>
                    <a:pt x="135" y="6"/>
                    <a:pt x="134" y="7"/>
                    <a:pt x="133" y="7"/>
                  </a:cubicBezTo>
                  <a:cubicBezTo>
                    <a:pt x="132" y="8"/>
                    <a:pt x="130" y="9"/>
                    <a:pt x="129" y="9"/>
                  </a:cubicBezTo>
                  <a:cubicBezTo>
                    <a:pt x="128" y="10"/>
                    <a:pt x="128" y="10"/>
                    <a:pt x="127" y="11"/>
                  </a:cubicBezTo>
                  <a:cubicBezTo>
                    <a:pt x="127" y="11"/>
                    <a:pt x="126" y="11"/>
                    <a:pt x="126" y="11"/>
                  </a:cubicBezTo>
                  <a:cubicBezTo>
                    <a:pt x="125" y="11"/>
                    <a:pt x="125" y="12"/>
                    <a:pt x="124" y="13"/>
                  </a:cubicBezTo>
                  <a:cubicBezTo>
                    <a:pt x="124" y="12"/>
                    <a:pt x="122" y="12"/>
                    <a:pt x="121" y="12"/>
                  </a:cubicBezTo>
                  <a:cubicBezTo>
                    <a:pt x="121" y="12"/>
                    <a:pt x="121" y="13"/>
                    <a:pt x="120" y="13"/>
                  </a:cubicBezTo>
                  <a:cubicBezTo>
                    <a:pt x="120" y="13"/>
                    <a:pt x="120" y="12"/>
                    <a:pt x="120" y="11"/>
                  </a:cubicBezTo>
                  <a:cubicBezTo>
                    <a:pt x="120" y="10"/>
                    <a:pt x="121" y="10"/>
                    <a:pt x="120" y="9"/>
                  </a:cubicBezTo>
                  <a:cubicBezTo>
                    <a:pt x="119" y="9"/>
                    <a:pt x="117" y="10"/>
                    <a:pt x="116" y="9"/>
                  </a:cubicBezTo>
                  <a:cubicBezTo>
                    <a:pt x="115" y="9"/>
                    <a:pt x="116" y="9"/>
                    <a:pt x="115" y="8"/>
                  </a:cubicBezTo>
                  <a:cubicBezTo>
                    <a:pt x="115" y="8"/>
                    <a:pt x="115" y="8"/>
                    <a:pt x="114" y="8"/>
                  </a:cubicBezTo>
                  <a:cubicBezTo>
                    <a:pt x="114" y="8"/>
                    <a:pt x="114" y="8"/>
                    <a:pt x="113" y="8"/>
                  </a:cubicBezTo>
                  <a:cubicBezTo>
                    <a:pt x="112" y="8"/>
                    <a:pt x="112" y="8"/>
                    <a:pt x="111" y="8"/>
                  </a:cubicBezTo>
                  <a:cubicBezTo>
                    <a:pt x="111" y="8"/>
                    <a:pt x="111" y="8"/>
                    <a:pt x="111" y="8"/>
                  </a:cubicBezTo>
                  <a:cubicBezTo>
                    <a:pt x="110" y="8"/>
                    <a:pt x="110" y="8"/>
                    <a:pt x="110" y="8"/>
                  </a:cubicBezTo>
                  <a:cubicBezTo>
                    <a:pt x="110" y="8"/>
                    <a:pt x="109" y="8"/>
                    <a:pt x="109" y="7"/>
                  </a:cubicBezTo>
                  <a:cubicBezTo>
                    <a:pt x="109" y="7"/>
                    <a:pt x="110" y="6"/>
                    <a:pt x="110" y="5"/>
                  </a:cubicBezTo>
                  <a:cubicBezTo>
                    <a:pt x="110" y="5"/>
                    <a:pt x="110" y="4"/>
                    <a:pt x="109" y="4"/>
                  </a:cubicBezTo>
                  <a:cubicBezTo>
                    <a:pt x="109" y="4"/>
                    <a:pt x="109" y="3"/>
                    <a:pt x="109" y="3"/>
                  </a:cubicBezTo>
                  <a:cubicBezTo>
                    <a:pt x="109" y="3"/>
                    <a:pt x="109" y="2"/>
                    <a:pt x="109" y="2"/>
                  </a:cubicBezTo>
                  <a:cubicBezTo>
                    <a:pt x="109" y="2"/>
                    <a:pt x="109" y="1"/>
                    <a:pt x="109" y="2"/>
                  </a:cubicBezTo>
                  <a:cubicBezTo>
                    <a:pt x="108" y="1"/>
                    <a:pt x="109" y="1"/>
                    <a:pt x="108" y="1"/>
                  </a:cubicBezTo>
                  <a:cubicBezTo>
                    <a:pt x="107" y="1"/>
                    <a:pt x="107" y="1"/>
                    <a:pt x="106" y="1"/>
                  </a:cubicBezTo>
                  <a:cubicBezTo>
                    <a:pt x="106" y="1"/>
                    <a:pt x="105" y="2"/>
                    <a:pt x="104" y="1"/>
                  </a:cubicBezTo>
                  <a:cubicBezTo>
                    <a:pt x="104" y="1"/>
                    <a:pt x="104" y="1"/>
                    <a:pt x="103" y="0"/>
                  </a:cubicBezTo>
                  <a:cubicBezTo>
                    <a:pt x="102" y="0"/>
                    <a:pt x="101" y="0"/>
                    <a:pt x="100" y="1"/>
                  </a:cubicBezTo>
                  <a:cubicBezTo>
                    <a:pt x="99" y="1"/>
                    <a:pt x="98" y="1"/>
                    <a:pt x="98" y="2"/>
                  </a:cubicBezTo>
                  <a:cubicBezTo>
                    <a:pt x="97" y="2"/>
                    <a:pt x="97" y="3"/>
                    <a:pt x="97" y="3"/>
                  </a:cubicBezTo>
                  <a:cubicBezTo>
                    <a:pt x="95" y="4"/>
                    <a:pt x="93" y="4"/>
                    <a:pt x="91" y="4"/>
                  </a:cubicBezTo>
                  <a:cubicBezTo>
                    <a:pt x="90" y="5"/>
                    <a:pt x="89" y="5"/>
                    <a:pt x="87" y="5"/>
                  </a:cubicBezTo>
                  <a:cubicBezTo>
                    <a:pt x="86" y="5"/>
                    <a:pt x="85" y="5"/>
                    <a:pt x="84" y="6"/>
                  </a:cubicBezTo>
                  <a:cubicBezTo>
                    <a:pt x="83" y="6"/>
                    <a:pt x="83" y="6"/>
                    <a:pt x="83" y="6"/>
                  </a:cubicBezTo>
                  <a:cubicBezTo>
                    <a:pt x="83" y="6"/>
                    <a:pt x="83" y="6"/>
                    <a:pt x="83" y="7"/>
                  </a:cubicBezTo>
                  <a:cubicBezTo>
                    <a:pt x="82" y="7"/>
                    <a:pt x="81" y="7"/>
                    <a:pt x="81" y="7"/>
                  </a:cubicBezTo>
                  <a:cubicBezTo>
                    <a:pt x="80" y="7"/>
                    <a:pt x="79" y="7"/>
                    <a:pt x="78" y="7"/>
                  </a:cubicBezTo>
                  <a:cubicBezTo>
                    <a:pt x="78" y="8"/>
                    <a:pt x="77" y="8"/>
                    <a:pt x="76" y="8"/>
                  </a:cubicBezTo>
                  <a:cubicBezTo>
                    <a:pt x="75" y="8"/>
                    <a:pt x="74" y="8"/>
                    <a:pt x="73" y="9"/>
                  </a:cubicBezTo>
                  <a:cubicBezTo>
                    <a:pt x="73" y="9"/>
                    <a:pt x="73" y="9"/>
                    <a:pt x="72" y="9"/>
                  </a:cubicBezTo>
                  <a:cubicBezTo>
                    <a:pt x="72" y="9"/>
                    <a:pt x="72" y="10"/>
                    <a:pt x="72" y="10"/>
                  </a:cubicBezTo>
                  <a:cubicBezTo>
                    <a:pt x="71" y="10"/>
                    <a:pt x="71" y="9"/>
                    <a:pt x="71" y="9"/>
                  </a:cubicBezTo>
                  <a:cubicBezTo>
                    <a:pt x="70" y="9"/>
                    <a:pt x="69" y="9"/>
                    <a:pt x="69" y="9"/>
                  </a:cubicBezTo>
                  <a:cubicBezTo>
                    <a:pt x="68" y="9"/>
                    <a:pt x="69" y="10"/>
                    <a:pt x="68" y="10"/>
                  </a:cubicBezTo>
                  <a:cubicBezTo>
                    <a:pt x="67" y="10"/>
                    <a:pt x="67" y="9"/>
                    <a:pt x="66" y="9"/>
                  </a:cubicBezTo>
                  <a:cubicBezTo>
                    <a:pt x="66" y="9"/>
                    <a:pt x="63" y="9"/>
                    <a:pt x="63" y="10"/>
                  </a:cubicBezTo>
                  <a:cubicBezTo>
                    <a:pt x="64" y="10"/>
                    <a:pt x="65" y="11"/>
                    <a:pt x="65" y="11"/>
                  </a:cubicBezTo>
                  <a:cubicBezTo>
                    <a:pt x="65" y="12"/>
                    <a:pt x="64" y="12"/>
                    <a:pt x="65" y="12"/>
                  </a:cubicBezTo>
                  <a:cubicBezTo>
                    <a:pt x="65" y="13"/>
                    <a:pt x="66" y="13"/>
                    <a:pt x="66" y="13"/>
                  </a:cubicBezTo>
                  <a:cubicBezTo>
                    <a:pt x="66" y="13"/>
                    <a:pt x="67" y="13"/>
                    <a:pt x="67" y="13"/>
                  </a:cubicBezTo>
                  <a:cubicBezTo>
                    <a:pt x="66" y="14"/>
                    <a:pt x="65" y="13"/>
                    <a:pt x="65" y="13"/>
                  </a:cubicBezTo>
                  <a:cubicBezTo>
                    <a:pt x="65" y="13"/>
                    <a:pt x="65" y="14"/>
                    <a:pt x="65" y="14"/>
                  </a:cubicBezTo>
                  <a:cubicBezTo>
                    <a:pt x="66" y="15"/>
                    <a:pt x="67" y="14"/>
                    <a:pt x="67" y="15"/>
                  </a:cubicBezTo>
                  <a:cubicBezTo>
                    <a:pt x="68" y="15"/>
                    <a:pt x="69" y="15"/>
                    <a:pt x="69" y="16"/>
                  </a:cubicBezTo>
                  <a:cubicBezTo>
                    <a:pt x="70" y="17"/>
                    <a:pt x="67" y="16"/>
                    <a:pt x="67" y="16"/>
                  </a:cubicBezTo>
                  <a:cubicBezTo>
                    <a:pt x="65" y="16"/>
                    <a:pt x="64" y="16"/>
                    <a:pt x="64" y="17"/>
                  </a:cubicBezTo>
                  <a:cubicBezTo>
                    <a:pt x="63" y="19"/>
                    <a:pt x="65" y="18"/>
                    <a:pt x="65" y="19"/>
                  </a:cubicBezTo>
                  <a:cubicBezTo>
                    <a:pt x="65" y="21"/>
                    <a:pt x="65" y="21"/>
                    <a:pt x="63" y="22"/>
                  </a:cubicBezTo>
                  <a:cubicBezTo>
                    <a:pt x="63" y="22"/>
                    <a:pt x="61" y="21"/>
                    <a:pt x="61" y="22"/>
                  </a:cubicBezTo>
                  <a:cubicBezTo>
                    <a:pt x="60" y="23"/>
                    <a:pt x="62" y="24"/>
                    <a:pt x="62" y="25"/>
                  </a:cubicBezTo>
                  <a:cubicBezTo>
                    <a:pt x="62" y="25"/>
                    <a:pt x="62" y="25"/>
                    <a:pt x="63" y="25"/>
                  </a:cubicBezTo>
                  <a:cubicBezTo>
                    <a:pt x="63" y="26"/>
                    <a:pt x="64" y="26"/>
                    <a:pt x="64" y="26"/>
                  </a:cubicBezTo>
                  <a:cubicBezTo>
                    <a:pt x="65" y="26"/>
                    <a:pt x="66" y="26"/>
                    <a:pt x="67" y="27"/>
                  </a:cubicBezTo>
                  <a:cubicBezTo>
                    <a:pt x="67" y="27"/>
                    <a:pt x="67" y="28"/>
                    <a:pt x="67" y="29"/>
                  </a:cubicBezTo>
                  <a:cubicBezTo>
                    <a:pt x="67" y="29"/>
                    <a:pt x="67" y="30"/>
                    <a:pt x="67" y="31"/>
                  </a:cubicBezTo>
                  <a:cubicBezTo>
                    <a:pt x="66" y="32"/>
                    <a:pt x="65" y="31"/>
                    <a:pt x="64" y="32"/>
                  </a:cubicBezTo>
                  <a:cubicBezTo>
                    <a:pt x="62" y="32"/>
                    <a:pt x="60" y="31"/>
                    <a:pt x="59" y="32"/>
                  </a:cubicBezTo>
                  <a:cubicBezTo>
                    <a:pt x="59" y="32"/>
                    <a:pt x="59" y="33"/>
                    <a:pt x="58" y="33"/>
                  </a:cubicBezTo>
                  <a:cubicBezTo>
                    <a:pt x="58" y="33"/>
                    <a:pt x="58" y="32"/>
                    <a:pt x="58" y="32"/>
                  </a:cubicBezTo>
                  <a:cubicBezTo>
                    <a:pt x="58" y="32"/>
                    <a:pt x="58" y="32"/>
                    <a:pt x="57" y="32"/>
                  </a:cubicBezTo>
                  <a:cubicBezTo>
                    <a:pt x="56" y="32"/>
                    <a:pt x="56" y="32"/>
                    <a:pt x="55" y="31"/>
                  </a:cubicBezTo>
                  <a:cubicBezTo>
                    <a:pt x="54" y="31"/>
                    <a:pt x="54" y="31"/>
                    <a:pt x="54" y="30"/>
                  </a:cubicBezTo>
                  <a:cubicBezTo>
                    <a:pt x="53" y="30"/>
                    <a:pt x="54" y="29"/>
                    <a:pt x="53" y="29"/>
                  </a:cubicBezTo>
                  <a:cubicBezTo>
                    <a:pt x="52" y="29"/>
                    <a:pt x="50" y="29"/>
                    <a:pt x="50" y="29"/>
                  </a:cubicBezTo>
                  <a:cubicBezTo>
                    <a:pt x="50" y="29"/>
                    <a:pt x="50" y="30"/>
                    <a:pt x="49" y="30"/>
                  </a:cubicBezTo>
                  <a:cubicBezTo>
                    <a:pt x="49" y="30"/>
                    <a:pt x="47" y="30"/>
                    <a:pt x="47" y="29"/>
                  </a:cubicBezTo>
                  <a:cubicBezTo>
                    <a:pt x="46" y="29"/>
                    <a:pt x="45" y="29"/>
                    <a:pt x="44" y="30"/>
                  </a:cubicBezTo>
                  <a:cubicBezTo>
                    <a:pt x="44" y="30"/>
                    <a:pt x="44" y="30"/>
                    <a:pt x="43" y="30"/>
                  </a:cubicBezTo>
                  <a:cubicBezTo>
                    <a:pt x="43" y="30"/>
                    <a:pt x="43" y="30"/>
                    <a:pt x="42" y="31"/>
                  </a:cubicBezTo>
                  <a:cubicBezTo>
                    <a:pt x="42" y="31"/>
                    <a:pt x="41" y="33"/>
                    <a:pt x="41" y="32"/>
                  </a:cubicBezTo>
                  <a:cubicBezTo>
                    <a:pt x="41" y="32"/>
                    <a:pt x="40" y="32"/>
                    <a:pt x="40" y="32"/>
                  </a:cubicBezTo>
                  <a:cubicBezTo>
                    <a:pt x="40" y="31"/>
                    <a:pt x="39" y="31"/>
                    <a:pt x="39" y="31"/>
                  </a:cubicBezTo>
                  <a:cubicBezTo>
                    <a:pt x="38" y="31"/>
                    <a:pt x="38" y="31"/>
                    <a:pt x="38" y="30"/>
                  </a:cubicBezTo>
                  <a:cubicBezTo>
                    <a:pt x="37" y="30"/>
                    <a:pt x="37" y="29"/>
                    <a:pt x="36" y="30"/>
                  </a:cubicBezTo>
                  <a:cubicBezTo>
                    <a:pt x="36" y="30"/>
                    <a:pt x="37" y="32"/>
                    <a:pt x="36" y="32"/>
                  </a:cubicBezTo>
                  <a:cubicBezTo>
                    <a:pt x="36" y="32"/>
                    <a:pt x="35" y="32"/>
                    <a:pt x="35" y="32"/>
                  </a:cubicBezTo>
                  <a:cubicBezTo>
                    <a:pt x="35" y="32"/>
                    <a:pt x="35" y="32"/>
                    <a:pt x="35" y="31"/>
                  </a:cubicBezTo>
                  <a:cubicBezTo>
                    <a:pt x="35" y="31"/>
                    <a:pt x="35" y="31"/>
                    <a:pt x="35" y="30"/>
                  </a:cubicBezTo>
                  <a:cubicBezTo>
                    <a:pt x="35" y="29"/>
                    <a:pt x="34" y="29"/>
                    <a:pt x="33" y="29"/>
                  </a:cubicBezTo>
                  <a:cubicBezTo>
                    <a:pt x="32" y="28"/>
                    <a:pt x="32" y="29"/>
                    <a:pt x="32" y="28"/>
                  </a:cubicBezTo>
                  <a:cubicBezTo>
                    <a:pt x="32" y="27"/>
                    <a:pt x="32" y="27"/>
                    <a:pt x="32" y="27"/>
                  </a:cubicBezTo>
                  <a:cubicBezTo>
                    <a:pt x="31" y="27"/>
                    <a:pt x="31" y="27"/>
                    <a:pt x="31" y="27"/>
                  </a:cubicBezTo>
                  <a:cubicBezTo>
                    <a:pt x="30" y="27"/>
                    <a:pt x="30" y="27"/>
                    <a:pt x="29" y="27"/>
                  </a:cubicBezTo>
                  <a:cubicBezTo>
                    <a:pt x="29" y="27"/>
                    <a:pt x="28" y="27"/>
                    <a:pt x="27" y="26"/>
                  </a:cubicBezTo>
                  <a:cubicBezTo>
                    <a:pt x="27" y="26"/>
                    <a:pt x="27" y="25"/>
                    <a:pt x="26" y="25"/>
                  </a:cubicBezTo>
                  <a:cubicBezTo>
                    <a:pt x="26" y="25"/>
                    <a:pt x="26" y="25"/>
                    <a:pt x="25" y="25"/>
                  </a:cubicBezTo>
                  <a:cubicBezTo>
                    <a:pt x="25" y="25"/>
                    <a:pt x="24" y="25"/>
                    <a:pt x="24" y="25"/>
                  </a:cubicBezTo>
                  <a:cubicBezTo>
                    <a:pt x="24" y="25"/>
                    <a:pt x="24" y="25"/>
                    <a:pt x="23" y="26"/>
                  </a:cubicBezTo>
                  <a:cubicBezTo>
                    <a:pt x="23" y="26"/>
                    <a:pt x="23" y="26"/>
                    <a:pt x="23" y="26"/>
                  </a:cubicBezTo>
                  <a:cubicBezTo>
                    <a:pt x="23" y="27"/>
                    <a:pt x="22" y="27"/>
                    <a:pt x="22" y="26"/>
                  </a:cubicBezTo>
                  <a:cubicBezTo>
                    <a:pt x="22" y="25"/>
                    <a:pt x="22" y="25"/>
                    <a:pt x="21" y="25"/>
                  </a:cubicBezTo>
                  <a:cubicBezTo>
                    <a:pt x="21" y="24"/>
                    <a:pt x="20" y="24"/>
                    <a:pt x="19" y="24"/>
                  </a:cubicBezTo>
                  <a:cubicBezTo>
                    <a:pt x="18" y="24"/>
                    <a:pt x="19" y="24"/>
                    <a:pt x="19" y="25"/>
                  </a:cubicBezTo>
                  <a:cubicBezTo>
                    <a:pt x="18" y="26"/>
                    <a:pt x="17" y="25"/>
                    <a:pt x="17" y="26"/>
                  </a:cubicBezTo>
                  <a:cubicBezTo>
                    <a:pt x="17" y="27"/>
                    <a:pt x="17" y="27"/>
                    <a:pt x="17" y="28"/>
                  </a:cubicBezTo>
                  <a:cubicBezTo>
                    <a:pt x="16" y="29"/>
                    <a:pt x="15" y="28"/>
                    <a:pt x="14" y="29"/>
                  </a:cubicBezTo>
                  <a:cubicBezTo>
                    <a:pt x="14" y="29"/>
                    <a:pt x="13" y="29"/>
                    <a:pt x="13" y="29"/>
                  </a:cubicBezTo>
                  <a:cubicBezTo>
                    <a:pt x="13" y="29"/>
                    <a:pt x="13" y="29"/>
                    <a:pt x="13" y="29"/>
                  </a:cubicBezTo>
                  <a:cubicBezTo>
                    <a:pt x="13" y="30"/>
                    <a:pt x="13" y="30"/>
                    <a:pt x="12" y="30"/>
                  </a:cubicBezTo>
                  <a:cubicBezTo>
                    <a:pt x="12" y="30"/>
                    <a:pt x="12" y="30"/>
                    <a:pt x="12" y="30"/>
                  </a:cubicBezTo>
                  <a:cubicBezTo>
                    <a:pt x="11" y="30"/>
                    <a:pt x="10" y="31"/>
                    <a:pt x="10" y="31"/>
                  </a:cubicBezTo>
                  <a:cubicBezTo>
                    <a:pt x="9" y="32"/>
                    <a:pt x="10" y="32"/>
                    <a:pt x="10" y="33"/>
                  </a:cubicBezTo>
                  <a:cubicBezTo>
                    <a:pt x="10" y="35"/>
                    <a:pt x="11" y="37"/>
                    <a:pt x="9" y="37"/>
                  </a:cubicBezTo>
                  <a:cubicBezTo>
                    <a:pt x="8" y="37"/>
                    <a:pt x="7" y="37"/>
                    <a:pt x="7" y="35"/>
                  </a:cubicBezTo>
                  <a:cubicBezTo>
                    <a:pt x="7" y="35"/>
                    <a:pt x="7" y="34"/>
                    <a:pt x="6" y="34"/>
                  </a:cubicBezTo>
                  <a:cubicBezTo>
                    <a:pt x="6" y="33"/>
                    <a:pt x="4" y="33"/>
                    <a:pt x="4" y="34"/>
                  </a:cubicBezTo>
                  <a:cubicBezTo>
                    <a:pt x="3" y="34"/>
                    <a:pt x="4" y="35"/>
                    <a:pt x="3" y="36"/>
                  </a:cubicBezTo>
                  <a:cubicBezTo>
                    <a:pt x="3" y="37"/>
                    <a:pt x="2" y="37"/>
                    <a:pt x="2" y="37"/>
                  </a:cubicBezTo>
                  <a:cubicBezTo>
                    <a:pt x="1" y="38"/>
                    <a:pt x="2" y="39"/>
                    <a:pt x="2" y="39"/>
                  </a:cubicBezTo>
                  <a:cubicBezTo>
                    <a:pt x="2" y="39"/>
                    <a:pt x="2" y="40"/>
                    <a:pt x="2" y="40"/>
                  </a:cubicBezTo>
                  <a:cubicBezTo>
                    <a:pt x="2" y="41"/>
                    <a:pt x="2" y="40"/>
                    <a:pt x="2" y="41"/>
                  </a:cubicBezTo>
                  <a:cubicBezTo>
                    <a:pt x="3" y="43"/>
                    <a:pt x="1" y="43"/>
                    <a:pt x="0" y="45"/>
                  </a:cubicBezTo>
                  <a:cubicBezTo>
                    <a:pt x="0" y="46"/>
                    <a:pt x="0" y="46"/>
                    <a:pt x="1" y="47"/>
                  </a:cubicBezTo>
                  <a:cubicBezTo>
                    <a:pt x="1" y="47"/>
                    <a:pt x="2" y="46"/>
                    <a:pt x="2" y="47"/>
                  </a:cubicBezTo>
                  <a:cubicBezTo>
                    <a:pt x="3" y="47"/>
                    <a:pt x="2" y="47"/>
                    <a:pt x="3" y="48"/>
                  </a:cubicBezTo>
                  <a:cubicBezTo>
                    <a:pt x="3" y="50"/>
                    <a:pt x="2" y="51"/>
                    <a:pt x="5" y="51"/>
                  </a:cubicBezTo>
                  <a:cubicBezTo>
                    <a:pt x="5" y="51"/>
                    <a:pt x="6" y="50"/>
                    <a:pt x="7" y="51"/>
                  </a:cubicBezTo>
                  <a:cubicBezTo>
                    <a:pt x="7" y="51"/>
                    <a:pt x="8" y="52"/>
                    <a:pt x="8" y="53"/>
                  </a:cubicBezTo>
                  <a:cubicBezTo>
                    <a:pt x="8" y="53"/>
                    <a:pt x="9" y="54"/>
                    <a:pt x="9" y="54"/>
                  </a:cubicBezTo>
                  <a:cubicBezTo>
                    <a:pt x="9" y="55"/>
                    <a:pt x="10" y="55"/>
                    <a:pt x="10" y="56"/>
                  </a:cubicBezTo>
                  <a:cubicBezTo>
                    <a:pt x="11" y="57"/>
                    <a:pt x="10" y="59"/>
                    <a:pt x="12" y="59"/>
                  </a:cubicBezTo>
                  <a:cubicBezTo>
                    <a:pt x="14" y="59"/>
                    <a:pt x="15" y="58"/>
                    <a:pt x="16" y="57"/>
                  </a:cubicBezTo>
                  <a:cubicBezTo>
                    <a:pt x="17" y="56"/>
                    <a:pt x="18" y="56"/>
                    <a:pt x="19" y="56"/>
                  </a:cubicBezTo>
                  <a:cubicBezTo>
                    <a:pt x="19" y="55"/>
                    <a:pt x="20" y="55"/>
                    <a:pt x="21" y="54"/>
                  </a:cubicBezTo>
                  <a:cubicBezTo>
                    <a:pt x="22" y="54"/>
                    <a:pt x="23" y="54"/>
                    <a:pt x="23" y="55"/>
                  </a:cubicBezTo>
                  <a:cubicBezTo>
                    <a:pt x="23" y="55"/>
                    <a:pt x="23" y="56"/>
                    <a:pt x="23" y="56"/>
                  </a:cubicBezTo>
                  <a:cubicBezTo>
                    <a:pt x="24" y="56"/>
                    <a:pt x="24" y="56"/>
                    <a:pt x="24" y="56"/>
                  </a:cubicBezTo>
                  <a:cubicBezTo>
                    <a:pt x="25" y="56"/>
                    <a:pt x="25" y="57"/>
                    <a:pt x="26" y="57"/>
                  </a:cubicBezTo>
                  <a:cubicBezTo>
                    <a:pt x="27" y="56"/>
                    <a:pt x="26" y="56"/>
                    <a:pt x="27" y="55"/>
                  </a:cubicBezTo>
                  <a:cubicBezTo>
                    <a:pt x="29" y="55"/>
                    <a:pt x="30" y="57"/>
                    <a:pt x="30" y="59"/>
                  </a:cubicBezTo>
                  <a:cubicBezTo>
                    <a:pt x="29" y="59"/>
                    <a:pt x="29" y="60"/>
                    <a:pt x="29" y="61"/>
                  </a:cubicBezTo>
                  <a:cubicBezTo>
                    <a:pt x="29" y="62"/>
                    <a:pt x="29" y="62"/>
                    <a:pt x="29" y="63"/>
                  </a:cubicBezTo>
                  <a:cubicBezTo>
                    <a:pt x="28" y="63"/>
                    <a:pt x="28" y="64"/>
                    <a:pt x="28" y="65"/>
                  </a:cubicBezTo>
                  <a:cubicBezTo>
                    <a:pt x="28" y="65"/>
                    <a:pt x="29" y="66"/>
                    <a:pt x="29" y="66"/>
                  </a:cubicBezTo>
                  <a:cubicBezTo>
                    <a:pt x="28" y="67"/>
                    <a:pt x="28" y="66"/>
                    <a:pt x="27" y="66"/>
                  </a:cubicBezTo>
                  <a:cubicBezTo>
                    <a:pt x="27" y="65"/>
                    <a:pt x="26" y="65"/>
                    <a:pt x="25" y="65"/>
                  </a:cubicBezTo>
                  <a:cubicBezTo>
                    <a:pt x="24" y="66"/>
                    <a:pt x="24" y="66"/>
                    <a:pt x="23" y="66"/>
                  </a:cubicBezTo>
                  <a:cubicBezTo>
                    <a:pt x="23" y="66"/>
                    <a:pt x="22" y="66"/>
                    <a:pt x="22" y="66"/>
                  </a:cubicBezTo>
                  <a:cubicBezTo>
                    <a:pt x="21" y="67"/>
                    <a:pt x="21" y="67"/>
                    <a:pt x="21" y="67"/>
                  </a:cubicBezTo>
                  <a:cubicBezTo>
                    <a:pt x="21" y="67"/>
                    <a:pt x="20" y="68"/>
                    <a:pt x="20" y="68"/>
                  </a:cubicBezTo>
                  <a:cubicBezTo>
                    <a:pt x="19" y="69"/>
                    <a:pt x="20" y="69"/>
                    <a:pt x="20" y="70"/>
                  </a:cubicBezTo>
                  <a:cubicBezTo>
                    <a:pt x="21" y="70"/>
                    <a:pt x="22" y="71"/>
                    <a:pt x="21" y="71"/>
                  </a:cubicBezTo>
                  <a:cubicBezTo>
                    <a:pt x="20" y="71"/>
                    <a:pt x="20" y="71"/>
                    <a:pt x="19" y="70"/>
                  </a:cubicBezTo>
                  <a:cubicBezTo>
                    <a:pt x="19" y="70"/>
                    <a:pt x="18" y="70"/>
                    <a:pt x="17" y="70"/>
                  </a:cubicBezTo>
                  <a:cubicBezTo>
                    <a:pt x="16" y="71"/>
                    <a:pt x="16" y="72"/>
                    <a:pt x="17" y="72"/>
                  </a:cubicBezTo>
                  <a:cubicBezTo>
                    <a:pt x="17" y="73"/>
                    <a:pt x="18" y="72"/>
                    <a:pt x="18" y="73"/>
                  </a:cubicBezTo>
                  <a:cubicBezTo>
                    <a:pt x="19" y="73"/>
                    <a:pt x="19" y="74"/>
                    <a:pt x="19" y="74"/>
                  </a:cubicBezTo>
                  <a:cubicBezTo>
                    <a:pt x="20" y="76"/>
                    <a:pt x="21" y="78"/>
                    <a:pt x="21" y="79"/>
                  </a:cubicBezTo>
                  <a:cubicBezTo>
                    <a:pt x="22" y="80"/>
                    <a:pt x="22" y="80"/>
                    <a:pt x="23" y="80"/>
                  </a:cubicBezTo>
                  <a:cubicBezTo>
                    <a:pt x="23" y="80"/>
                    <a:pt x="23" y="81"/>
                    <a:pt x="24" y="81"/>
                  </a:cubicBezTo>
                  <a:cubicBezTo>
                    <a:pt x="24" y="82"/>
                    <a:pt x="26" y="81"/>
                    <a:pt x="27" y="82"/>
                  </a:cubicBezTo>
                  <a:cubicBezTo>
                    <a:pt x="28" y="83"/>
                    <a:pt x="25" y="87"/>
                    <a:pt x="27" y="88"/>
                  </a:cubicBezTo>
                  <a:cubicBezTo>
                    <a:pt x="27" y="88"/>
                    <a:pt x="26" y="87"/>
                    <a:pt x="26" y="87"/>
                  </a:cubicBezTo>
                  <a:cubicBezTo>
                    <a:pt x="26" y="87"/>
                    <a:pt x="27" y="87"/>
                    <a:pt x="27" y="87"/>
                  </a:cubicBezTo>
                  <a:cubicBezTo>
                    <a:pt x="28" y="87"/>
                    <a:pt x="28" y="86"/>
                    <a:pt x="28" y="86"/>
                  </a:cubicBezTo>
                  <a:cubicBezTo>
                    <a:pt x="29" y="86"/>
                    <a:pt x="30" y="86"/>
                    <a:pt x="30" y="86"/>
                  </a:cubicBezTo>
                  <a:cubicBezTo>
                    <a:pt x="31" y="85"/>
                    <a:pt x="32" y="85"/>
                    <a:pt x="33" y="85"/>
                  </a:cubicBezTo>
                  <a:cubicBezTo>
                    <a:pt x="34" y="85"/>
                    <a:pt x="35" y="85"/>
                    <a:pt x="35" y="86"/>
                  </a:cubicBezTo>
                  <a:cubicBezTo>
                    <a:pt x="36" y="86"/>
                    <a:pt x="37" y="87"/>
                    <a:pt x="37" y="87"/>
                  </a:cubicBezTo>
                  <a:cubicBezTo>
                    <a:pt x="37" y="88"/>
                    <a:pt x="37" y="88"/>
                    <a:pt x="38" y="89"/>
                  </a:cubicBezTo>
                  <a:cubicBezTo>
                    <a:pt x="38" y="89"/>
                    <a:pt x="38" y="89"/>
                    <a:pt x="38" y="89"/>
                  </a:cubicBezTo>
                  <a:cubicBezTo>
                    <a:pt x="39" y="90"/>
                    <a:pt x="39" y="91"/>
                    <a:pt x="40" y="91"/>
                  </a:cubicBezTo>
                  <a:cubicBezTo>
                    <a:pt x="41" y="92"/>
                    <a:pt x="41" y="91"/>
                    <a:pt x="42" y="91"/>
                  </a:cubicBezTo>
                  <a:cubicBezTo>
                    <a:pt x="42" y="86"/>
                    <a:pt x="42" y="81"/>
                    <a:pt x="42" y="75"/>
                  </a:cubicBezTo>
                  <a:cubicBezTo>
                    <a:pt x="42" y="74"/>
                    <a:pt x="42" y="72"/>
                    <a:pt x="42" y="71"/>
                  </a:cubicBezTo>
                  <a:cubicBezTo>
                    <a:pt x="42" y="70"/>
                    <a:pt x="42" y="69"/>
                    <a:pt x="42" y="68"/>
                  </a:cubicBezTo>
                  <a:cubicBezTo>
                    <a:pt x="43" y="68"/>
                    <a:pt x="46" y="67"/>
                    <a:pt x="47" y="67"/>
                  </a:cubicBezTo>
                  <a:cubicBezTo>
                    <a:pt x="48" y="67"/>
                    <a:pt x="50" y="66"/>
                    <a:pt x="51" y="66"/>
                  </a:cubicBezTo>
                  <a:cubicBezTo>
                    <a:pt x="51" y="66"/>
                    <a:pt x="54" y="65"/>
                    <a:pt x="54" y="66"/>
                  </a:cubicBezTo>
                  <a:cubicBezTo>
                    <a:pt x="54" y="65"/>
                    <a:pt x="54" y="63"/>
                    <a:pt x="55" y="63"/>
                  </a:cubicBezTo>
                  <a:cubicBezTo>
                    <a:pt x="55" y="62"/>
                    <a:pt x="55" y="62"/>
                    <a:pt x="55" y="62"/>
                  </a:cubicBezTo>
                  <a:cubicBezTo>
                    <a:pt x="55" y="62"/>
                    <a:pt x="56" y="62"/>
                    <a:pt x="56" y="62"/>
                  </a:cubicBezTo>
                  <a:cubicBezTo>
                    <a:pt x="57" y="62"/>
                    <a:pt x="57" y="63"/>
                    <a:pt x="57" y="63"/>
                  </a:cubicBezTo>
                  <a:cubicBezTo>
                    <a:pt x="57" y="64"/>
                    <a:pt x="58" y="63"/>
                    <a:pt x="58" y="63"/>
                  </a:cubicBezTo>
                  <a:cubicBezTo>
                    <a:pt x="59" y="62"/>
                    <a:pt x="59" y="62"/>
                    <a:pt x="58" y="61"/>
                  </a:cubicBezTo>
                  <a:cubicBezTo>
                    <a:pt x="58" y="60"/>
                    <a:pt x="58" y="60"/>
                    <a:pt x="59" y="60"/>
                  </a:cubicBezTo>
                  <a:cubicBezTo>
                    <a:pt x="60" y="60"/>
                    <a:pt x="60" y="61"/>
                    <a:pt x="61" y="61"/>
                  </a:cubicBezTo>
                  <a:cubicBezTo>
                    <a:pt x="61" y="62"/>
                    <a:pt x="63" y="62"/>
                    <a:pt x="62" y="63"/>
                  </a:cubicBezTo>
                  <a:cubicBezTo>
                    <a:pt x="62" y="63"/>
                    <a:pt x="61" y="62"/>
                    <a:pt x="60" y="63"/>
                  </a:cubicBezTo>
                  <a:cubicBezTo>
                    <a:pt x="59" y="64"/>
                    <a:pt x="62" y="65"/>
                    <a:pt x="61" y="66"/>
                  </a:cubicBezTo>
                  <a:cubicBezTo>
                    <a:pt x="61" y="67"/>
                    <a:pt x="61" y="67"/>
                    <a:pt x="61" y="67"/>
                  </a:cubicBezTo>
                  <a:cubicBezTo>
                    <a:pt x="61" y="68"/>
                    <a:pt x="61" y="68"/>
                    <a:pt x="62" y="68"/>
                  </a:cubicBezTo>
                  <a:cubicBezTo>
                    <a:pt x="62" y="69"/>
                    <a:pt x="62" y="69"/>
                    <a:pt x="62" y="70"/>
                  </a:cubicBezTo>
                  <a:cubicBezTo>
                    <a:pt x="62" y="70"/>
                    <a:pt x="62" y="71"/>
                    <a:pt x="62" y="71"/>
                  </a:cubicBezTo>
                  <a:cubicBezTo>
                    <a:pt x="62" y="72"/>
                    <a:pt x="63" y="72"/>
                    <a:pt x="64" y="72"/>
                  </a:cubicBezTo>
                  <a:cubicBezTo>
                    <a:pt x="65" y="73"/>
                    <a:pt x="65" y="74"/>
                    <a:pt x="66" y="74"/>
                  </a:cubicBezTo>
                  <a:cubicBezTo>
                    <a:pt x="67" y="75"/>
                    <a:pt x="68" y="77"/>
                    <a:pt x="69" y="78"/>
                  </a:cubicBezTo>
                  <a:cubicBezTo>
                    <a:pt x="70" y="78"/>
                    <a:pt x="71" y="77"/>
                    <a:pt x="72" y="77"/>
                  </a:cubicBezTo>
                  <a:cubicBezTo>
                    <a:pt x="72" y="77"/>
                    <a:pt x="72" y="77"/>
                    <a:pt x="73" y="77"/>
                  </a:cubicBezTo>
                  <a:cubicBezTo>
                    <a:pt x="74" y="77"/>
                    <a:pt x="74" y="77"/>
                    <a:pt x="75" y="77"/>
                  </a:cubicBezTo>
                  <a:cubicBezTo>
                    <a:pt x="76" y="77"/>
                    <a:pt x="79" y="78"/>
                    <a:pt x="80" y="77"/>
                  </a:cubicBezTo>
                  <a:cubicBezTo>
                    <a:pt x="81" y="77"/>
                    <a:pt x="81" y="76"/>
                    <a:pt x="82" y="76"/>
                  </a:cubicBezTo>
                  <a:cubicBezTo>
                    <a:pt x="83" y="76"/>
                    <a:pt x="83" y="77"/>
                    <a:pt x="83" y="78"/>
                  </a:cubicBezTo>
                  <a:cubicBezTo>
                    <a:pt x="84" y="78"/>
                    <a:pt x="85" y="79"/>
                    <a:pt x="85" y="79"/>
                  </a:cubicBezTo>
                  <a:cubicBezTo>
                    <a:pt x="85" y="80"/>
                    <a:pt x="86" y="80"/>
                    <a:pt x="86" y="81"/>
                  </a:cubicBezTo>
                  <a:cubicBezTo>
                    <a:pt x="86" y="81"/>
                    <a:pt x="86" y="81"/>
                    <a:pt x="86" y="81"/>
                  </a:cubicBezTo>
                  <a:cubicBezTo>
                    <a:pt x="86" y="81"/>
                    <a:pt x="87" y="81"/>
                    <a:pt x="87" y="81"/>
                  </a:cubicBezTo>
                  <a:cubicBezTo>
                    <a:pt x="88" y="81"/>
                    <a:pt x="87" y="82"/>
                    <a:pt x="87" y="83"/>
                  </a:cubicBezTo>
                  <a:cubicBezTo>
                    <a:pt x="87" y="84"/>
                    <a:pt x="87" y="85"/>
                    <a:pt x="87" y="86"/>
                  </a:cubicBezTo>
                  <a:cubicBezTo>
                    <a:pt x="87" y="86"/>
                    <a:pt x="87" y="87"/>
                    <a:pt x="88" y="87"/>
                  </a:cubicBezTo>
                  <a:cubicBezTo>
                    <a:pt x="88" y="87"/>
                    <a:pt x="89" y="87"/>
                    <a:pt x="89" y="88"/>
                  </a:cubicBezTo>
                  <a:cubicBezTo>
                    <a:pt x="90" y="88"/>
                    <a:pt x="89" y="89"/>
                    <a:pt x="89" y="90"/>
                  </a:cubicBezTo>
                  <a:cubicBezTo>
                    <a:pt x="88" y="91"/>
                    <a:pt x="88" y="91"/>
                    <a:pt x="90" y="91"/>
                  </a:cubicBezTo>
                  <a:cubicBezTo>
                    <a:pt x="91" y="91"/>
                    <a:pt x="92" y="91"/>
                    <a:pt x="92" y="91"/>
                  </a:cubicBezTo>
                  <a:cubicBezTo>
                    <a:pt x="93" y="92"/>
                    <a:pt x="93" y="92"/>
                    <a:pt x="93" y="92"/>
                  </a:cubicBezTo>
                  <a:cubicBezTo>
                    <a:pt x="94" y="92"/>
                    <a:pt x="95" y="91"/>
                    <a:pt x="95" y="91"/>
                  </a:cubicBezTo>
                  <a:cubicBezTo>
                    <a:pt x="96" y="92"/>
                    <a:pt x="96" y="95"/>
                    <a:pt x="98" y="95"/>
                  </a:cubicBezTo>
                  <a:cubicBezTo>
                    <a:pt x="99" y="95"/>
                    <a:pt x="98" y="93"/>
                    <a:pt x="98" y="93"/>
                  </a:cubicBezTo>
                  <a:cubicBezTo>
                    <a:pt x="99" y="92"/>
                    <a:pt x="100" y="92"/>
                    <a:pt x="100" y="92"/>
                  </a:cubicBezTo>
                  <a:cubicBezTo>
                    <a:pt x="101" y="91"/>
                    <a:pt x="101" y="91"/>
                    <a:pt x="102" y="90"/>
                  </a:cubicBezTo>
                  <a:cubicBezTo>
                    <a:pt x="102" y="89"/>
                    <a:pt x="103" y="89"/>
                    <a:pt x="104" y="88"/>
                  </a:cubicBezTo>
                  <a:cubicBezTo>
                    <a:pt x="105" y="88"/>
                    <a:pt x="106" y="87"/>
                    <a:pt x="107" y="87"/>
                  </a:cubicBezTo>
                  <a:cubicBezTo>
                    <a:pt x="107" y="86"/>
                    <a:pt x="108" y="86"/>
                    <a:pt x="108" y="86"/>
                  </a:cubicBezTo>
                  <a:cubicBezTo>
                    <a:pt x="108" y="86"/>
                    <a:pt x="109" y="86"/>
                    <a:pt x="109" y="85"/>
                  </a:cubicBezTo>
                  <a:cubicBezTo>
                    <a:pt x="109" y="85"/>
                    <a:pt x="109" y="85"/>
                    <a:pt x="109" y="85"/>
                  </a:cubicBezTo>
                  <a:cubicBezTo>
                    <a:pt x="109" y="84"/>
                    <a:pt x="109" y="83"/>
                    <a:pt x="110" y="83"/>
                  </a:cubicBezTo>
                  <a:cubicBezTo>
                    <a:pt x="111" y="82"/>
                    <a:pt x="112" y="82"/>
                    <a:pt x="113" y="82"/>
                  </a:cubicBezTo>
                  <a:cubicBezTo>
                    <a:pt x="115" y="82"/>
                    <a:pt x="116" y="83"/>
                    <a:pt x="118" y="83"/>
                  </a:cubicBezTo>
                  <a:cubicBezTo>
                    <a:pt x="118" y="83"/>
                    <a:pt x="120" y="84"/>
                    <a:pt x="120" y="83"/>
                  </a:cubicBezTo>
                  <a:cubicBezTo>
                    <a:pt x="120" y="82"/>
                    <a:pt x="119" y="82"/>
                    <a:pt x="120" y="81"/>
                  </a:cubicBezTo>
                  <a:cubicBezTo>
                    <a:pt x="120" y="81"/>
                    <a:pt x="120" y="81"/>
                    <a:pt x="120" y="81"/>
                  </a:cubicBezTo>
                  <a:cubicBezTo>
                    <a:pt x="121" y="81"/>
                    <a:pt x="121" y="81"/>
                    <a:pt x="121" y="81"/>
                  </a:cubicBezTo>
                  <a:cubicBezTo>
                    <a:pt x="122" y="80"/>
                    <a:pt x="123" y="80"/>
                    <a:pt x="124" y="80"/>
                  </a:cubicBezTo>
                  <a:cubicBezTo>
                    <a:pt x="126" y="80"/>
                    <a:pt x="127" y="81"/>
                    <a:pt x="129" y="81"/>
                  </a:cubicBezTo>
                  <a:cubicBezTo>
                    <a:pt x="131" y="81"/>
                    <a:pt x="132" y="82"/>
                    <a:pt x="134" y="81"/>
                  </a:cubicBezTo>
                  <a:cubicBezTo>
                    <a:pt x="136" y="81"/>
                    <a:pt x="137" y="80"/>
                    <a:pt x="139" y="81"/>
                  </a:cubicBezTo>
                  <a:cubicBezTo>
                    <a:pt x="140" y="81"/>
                    <a:pt x="141" y="81"/>
                    <a:pt x="142" y="81"/>
                  </a:cubicBezTo>
                  <a:cubicBezTo>
                    <a:pt x="143" y="81"/>
                    <a:pt x="143" y="82"/>
                    <a:pt x="143" y="82"/>
                  </a:cubicBezTo>
                  <a:cubicBezTo>
                    <a:pt x="144" y="82"/>
                    <a:pt x="145" y="82"/>
                    <a:pt x="145" y="82"/>
                  </a:cubicBezTo>
                  <a:cubicBezTo>
                    <a:pt x="146" y="82"/>
                    <a:pt x="146" y="83"/>
                    <a:pt x="147" y="84"/>
                  </a:cubicBezTo>
                  <a:cubicBezTo>
                    <a:pt x="147" y="84"/>
                    <a:pt x="149" y="84"/>
                    <a:pt x="149" y="84"/>
                  </a:cubicBezTo>
                  <a:cubicBezTo>
                    <a:pt x="151" y="84"/>
                    <a:pt x="150" y="84"/>
                    <a:pt x="150" y="83"/>
                  </a:cubicBezTo>
                  <a:cubicBezTo>
                    <a:pt x="151" y="82"/>
                    <a:pt x="151" y="82"/>
                    <a:pt x="151" y="81"/>
                  </a:cubicBezTo>
                  <a:cubicBezTo>
                    <a:pt x="152" y="80"/>
                    <a:pt x="151" y="80"/>
                    <a:pt x="152" y="80"/>
                  </a:cubicBezTo>
                  <a:cubicBezTo>
                    <a:pt x="153" y="79"/>
                    <a:pt x="153" y="80"/>
                    <a:pt x="153" y="78"/>
                  </a:cubicBezTo>
                  <a:cubicBezTo>
                    <a:pt x="152" y="78"/>
                    <a:pt x="152" y="77"/>
                    <a:pt x="151" y="76"/>
                  </a:cubicBezTo>
                  <a:cubicBezTo>
                    <a:pt x="151" y="75"/>
                    <a:pt x="151" y="74"/>
                    <a:pt x="151" y="73"/>
                  </a:cubicBezTo>
                  <a:cubicBezTo>
                    <a:pt x="151" y="72"/>
                    <a:pt x="152" y="70"/>
                    <a:pt x="151" y="69"/>
                  </a:cubicBezTo>
                  <a:cubicBezTo>
                    <a:pt x="151" y="69"/>
                    <a:pt x="150" y="70"/>
                    <a:pt x="149" y="69"/>
                  </a:cubicBezTo>
                  <a:cubicBezTo>
                    <a:pt x="148" y="67"/>
                    <a:pt x="151" y="68"/>
                    <a:pt x="152" y="68"/>
                  </a:cubicBezTo>
                  <a:cubicBezTo>
                    <a:pt x="152" y="67"/>
                    <a:pt x="153" y="67"/>
                    <a:pt x="154" y="67"/>
                  </a:cubicBezTo>
                  <a:cubicBezTo>
                    <a:pt x="155" y="67"/>
                    <a:pt x="156" y="66"/>
                    <a:pt x="157" y="66"/>
                  </a:cubicBezTo>
                  <a:cubicBezTo>
                    <a:pt x="158" y="66"/>
                    <a:pt x="158" y="67"/>
                    <a:pt x="159" y="67"/>
                  </a:cubicBezTo>
                  <a:cubicBezTo>
                    <a:pt x="159" y="67"/>
                    <a:pt x="161" y="67"/>
                    <a:pt x="161" y="67"/>
                  </a:cubicBezTo>
                  <a:cubicBezTo>
                    <a:pt x="161" y="66"/>
                    <a:pt x="160" y="65"/>
                    <a:pt x="160" y="65"/>
                  </a:cubicBezTo>
                  <a:cubicBezTo>
                    <a:pt x="159" y="64"/>
                    <a:pt x="159" y="64"/>
                    <a:pt x="160" y="63"/>
                  </a:cubicBezTo>
                  <a:cubicBezTo>
                    <a:pt x="160" y="62"/>
                    <a:pt x="160" y="62"/>
                    <a:pt x="161" y="61"/>
                  </a:cubicBezTo>
                  <a:cubicBezTo>
                    <a:pt x="161" y="60"/>
                    <a:pt x="161" y="60"/>
                    <a:pt x="161" y="59"/>
                  </a:cubicBezTo>
                  <a:cubicBezTo>
                    <a:pt x="161" y="59"/>
                    <a:pt x="161" y="58"/>
                    <a:pt x="162" y="58"/>
                  </a:cubicBezTo>
                  <a:cubicBezTo>
                    <a:pt x="162" y="58"/>
                    <a:pt x="162" y="57"/>
                    <a:pt x="162" y="57"/>
                  </a:cubicBezTo>
                  <a:cubicBezTo>
                    <a:pt x="162" y="57"/>
                    <a:pt x="162" y="57"/>
                    <a:pt x="162" y="57"/>
                  </a:cubicBezTo>
                  <a:cubicBezTo>
                    <a:pt x="162" y="57"/>
                    <a:pt x="162" y="56"/>
                    <a:pt x="162" y="56"/>
                  </a:cubicBezTo>
                  <a:cubicBezTo>
                    <a:pt x="163" y="55"/>
                    <a:pt x="163" y="54"/>
                    <a:pt x="164" y="55"/>
                  </a:cubicBezTo>
                  <a:cubicBezTo>
                    <a:pt x="164" y="55"/>
                    <a:pt x="165" y="55"/>
                    <a:pt x="165" y="55"/>
                  </a:cubicBezTo>
                  <a:cubicBezTo>
                    <a:pt x="166" y="55"/>
                    <a:pt x="166" y="55"/>
                    <a:pt x="167" y="56"/>
                  </a:cubicBezTo>
                  <a:cubicBezTo>
                    <a:pt x="168" y="56"/>
                    <a:pt x="169" y="56"/>
                    <a:pt x="170" y="56"/>
                  </a:cubicBezTo>
                  <a:cubicBezTo>
                    <a:pt x="170" y="56"/>
                    <a:pt x="170" y="56"/>
                    <a:pt x="171" y="56"/>
                  </a:cubicBezTo>
                  <a:cubicBezTo>
                    <a:pt x="171" y="57"/>
                    <a:pt x="172" y="56"/>
                    <a:pt x="172" y="56"/>
                  </a:cubicBezTo>
                  <a:cubicBezTo>
                    <a:pt x="173" y="56"/>
                    <a:pt x="173" y="55"/>
                    <a:pt x="173" y="55"/>
                  </a:cubicBezTo>
                  <a:cubicBezTo>
                    <a:pt x="174" y="55"/>
                    <a:pt x="174" y="55"/>
                    <a:pt x="174" y="54"/>
                  </a:cubicBezTo>
                  <a:cubicBezTo>
                    <a:pt x="175" y="54"/>
                    <a:pt x="175" y="52"/>
                    <a:pt x="174" y="51"/>
                  </a:cubicBezTo>
                  <a:cubicBezTo>
                    <a:pt x="174" y="50"/>
                    <a:pt x="174" y="51"/>
                    <a:pt x="174" y="50"/>
                  </a:cubicBezTo>
                  <a:cubicBezTo>
                    <a:pt x="174" y="49"/>
                    <a:pt x="174" y="49"/>
                    <a:pt x="174" y="48"/>
                  </a:cubicBezTo>
                  <a:cubicBezTo>
                    <a:pt x="175" y="48"/>
                    <a:pt x="175" y="47"/>
                    <a:pt x="175" y="47"/>
                  </a:cubicBezTo>
                  <a:cubicBezTo>
                    <a:pt x="175" y="46"/>
                    <a:pt x="175" y="46"/>
                    <a:pt x="175" y="46"/>
                  </a:cubicBezTo>
                  <a:cubicBezTo>
                    <a:pt x="177" y="45"/>
                    <a:pt x="177" y="46"/>
                    <a:pt x="178" y="45"/>
                  </a:cubicBezTo>
                  <a:cubicBezTo>
                    <a:pt x="180" y="44"/>
                    <a:pt x="179" y="43"/>
                    <a:pt x="180" y="42"/>
                  </a:cubicBezTo>
                  <a:cubicBezTo>
                    <a:pt x="180" y="41"/>
                    <a:pt x="181" y="42"/>
                    <a:pt x="181" y="42"/>
                  </a:cubicBezTo>
                  <a:cubicBezTo>
                    <a:pt x="181" y="42"/>
                    <a:pt x="181" y="41"/>
                    <a:pt x="181" y="41"/>
                  </a:cubicBezTo>
                  <a:close/>
                  <a:moveTo>
                    <a:pt x="65" y="60"/>
                  </a:moveTo>
                  <a:cubicBezTo>
                    <a:pt x="65" y="61"/>
                    <a:pt x="64" y="61"/>
                    <a:pt x="64" y="61"/>
                  </a:cubicBezTo>
                  <a:cubicBezTo>
                    <a:pt x="63" y="60"/>
                    <a:pt x="63" y="60"/>
                    <a:pt x="63" y="60"/>
                  </a:cubicBezTo>
                  <a:cubicBezTo>
                    <a:pt x="63" y="60"/>
                    <a:pt x="62" y="60"/>
                    <a:pt x="62" y="60"/>
                  </a:cubicBezTo>
                  <a:cubicBezTo>
                    <a:pt x="61" y="60"/>
                    <a:pt x="60" y="60"/>
                    <a:pt x="60" y="59"/>
                  </a:cubicBezTo>
                  <a:cubicBezTo>
                    <a:pt x="60" y="59"/>
                    <a:pt x="60" y="58"/>
                    <a:pt x="61" y="57"/>
                  </a:cubicBezTo>
                  <a:cubicBezTo>
                    <a:pt x="61" y="57"/>
                    <a:pt x="61" y="58"/>
                    <a:pt x="61" y="58"/>
                  </a:cubicBezTo>
                  <a:cubicBezTo>
                    <a:pt x="62" y="58"/>
                    <a:pt x="63" y="58"/>
                    <a:pt x="63" y="58"/>
                  </a:cubicBezTo>
                  <a:cubicBezTo>
                    <a:pt x="63" y="58"/>
                    <a:pt x="63" y="58"/>
                    <a:pt x="64" y="58"/>
                  </a:cubicBezTo>
                  <a:cubicBezTo>
                    <a:pt x="64" y="59"/>
                    <a:pt x="64" y="59"/>
                    <a:pt x="64" y="59"/>
                  </a:cubicBezTo>
                  <a:cubicBezTo>
                    <a:pt x="65" y="59"/>
                    <a:pt x="66" y="59"/>
                    <a:pt x="65" y="60"/>
                  </a:cubicBezTo>
                  <a:close/>
                  <a:moveTo>
                    <a:pt x="105" y="2"/>
                  </a:moveTo>
                  <a:cubicBezTo>
                    <a:pt x="105" y="2"/>
                    <a:pt x="106" y="2"/>
                    <a:pt x="106" y="1"/>
                  </a:cubicBezTo>
                  <a:cubicBezTo>
                    <a:pt x="106" y="2"/>
                    <a:pt x="106" y="2"/>
                    <a:pt x="105" y="2"/>
                  </a:cubicBezTo>
                  <a:close/>
                  <a:moveTo>
                    <a:pt x="55" y="66"/>
                  </a:moveTo>
                  <a:cubicBezTo>
                    <a:pt x="54" y="64"/>
                    <a:pt x="57" y="63"/>
                    <a:pt x="58" y="66"/>
                  </a:cubicBezTo>
                  <a:cubicBezTo>
                    <a:pt x="58" y="69"/>
                    <a:pt x="56" y="66"/>
                    <a:pt x="55" y="66"/>
                  </a:cubicBezTo>
                  <a:cubicBezTo>
                    <a:pt x="55" y="66"/>
                    <a:pt x="55" y="66"/>
                    <a:pt x="55" y="66"/>
                  </a:cubicBezTo>
                  <a:cubicBezTo>
                    <a:pt x="54" y="66"/>
                    <a:pt x="55" y="66"/>
                    <a:pt x="55" y="6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2" name="Freeform 106">
              <a:extLst>
                <a:ext uri="{FF2B5EF4-FFF2-40B4-BE49-F238E27FC236}">
                  <a16:creationId xmlns:a16="http://schemas.microsoft.com/office/drawing/2014/main" id="{E8D51402-6084-C447-AD15-73E13A73E8DA}"/>
                </a:ext>
              </a:extLst>
            </p:cNvPr>
            <p:cNvSpPr>
              <a:spLocks/>
            </p:cNvSpPr>
            <p:nvPr/>
          </p:nvSpPr>
          <p:spPr bwMode="auto">
            <a:xfrm>
              <a:off x="6699610" y="7300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3" name="Freeform 107">
              <a:extLst>
                <a:ext uri="{FF2B5EF4-FFF2-40B4-BE49-F238E27FC236}">
                  <a16:creationId xmlns:a16="http://schemas.microsoft.com/office/drawing/2014/main" id="{04081B09-A10C-874E-B616-998A394F88FB}"/>
                </a:ext>
              </a:extLst>
            </p:cNvPr>
            <p:cNvSpPr>
              <a:spLocks/>
            </p:cNvSpPr>
            <p:nvPr/>
          </p:nvSpPr>
          <p:spPr bwMode="auto">
            <a:xfrm>
              <a:off x="6644047" y="720507"/>
              <a:ext cx="125414" cy="65088"/>
            </a:xfrm>
            <a:custGeom>
              <a:avLst/>
              <a:gdLst>
                <a:gd name="T0" fmla="*/ 3 w 27"/>
                <a:gd name="T1" fmla="*/ 11 h 14"/>
                <a:gd name="T2" fmla="*/ 1 w 27"/>
                <a:gd name="T3" fmla="*/ 13 h 14"/>
                <a:gd name="T4" fmla="*/ 2 w 27"/>
                <a:gd name="T5" fmla="*/ 14 h 14"/>
                <a:gd name="T6" fmla="*/ 8 w 27"/>
                <a:gd name="T7" fmla="*/ 12 h 14"/>
                <a:gd name="T8" fmla="*/ 15 w 27"/>
                <a:gd name="T9" fmla="*/ 11 h 14"/>
                <a:gd name="T10" fmla="*/ 19 w 27"/>
                <a:gd name="T11" fmla="*/ 11 h 14"/>
                <a:gd name="T12" fmla="*/ 23 w 27"/>
                <a:gd name="T13" fmla="*/ 10 h 14"/>
                <a:gd name="T14" fmla="*/ 27 w 27"/>
                <a:gd name="T15" fmla="*/ 8 h 14"/>
                <a:gd name="T16" fmla="*/ 26 w 27"/>
                <a:gd name="T17" fmla="*/ 6 h 14"/>
                <a:gd name="T18" fmla="*/ 24 w 27"/>
                <a:gd name="T19" fmla="*/ 6 h 14"/>
                <a:gd name="T20" fmla="*/ 24 w 27"/>
                <a:gd name="T21" fmla="*/ 5 h 14"/>
                <a:gd name="T22" fmla="*/ 22 w 27"/>
                <a:gd name="T23" fmla="*/ 4 h 14"/>
                <a:gd name="T24" fmla="*/ 21 w 27"/>
                <a:gd name="T25" fmla="*/ 4 h 14"/>
                <a:gd name="T26" fmla="*/ 20 w 27"/>
                <a:gd name="T27" fmla="*/ 3 h 14"/>
                <a:gd name="T28" fmla="*/ 17 w 27"/>
                <a:gd name="T29" fmla="*/ 4 h 14"/>
                <a:gd name="T30" fmla="*/ 16 w 27"/>
                <a:gd name="T31" fmla="*/ 4 h 14"/>
                <a:gd name="T32" fmla="*/ 15 w 27"/>
                <a:gd name="T33" fmla="*/ 5 h 14"/>
                <a:gd name="T34" fmla="*/ 15 w 27"/>
                <a:gd name="T35" fmla="*/ 5 h 14"/>
                <a:gd name="T36" fmla="*/ 16 w 27"/>
                <a:gd name="T37" fmla="*/ 4 h 14"/>
                <a:gd name="T38" fmla="*/ 17 w 27"/>
                <a:gd name="T39" fmla="*/ 2 h 14"/>
                <a:gd name="T40" fmla="*/ 13 w 27"/>
                <a:gd name="T41" fmla="*/ 1 h 14"/>
                <a:gd name="T42" fmla="*/ 12 w 27"/>
                <a:gd name="T43" fmla="*/ 2 h 14"/>
                <a:gd name="T44" fmla="*/ 12 w 27"/>
                <a:gd name="T45" fmla="*/ 2 h 14"/>
                <a:gd name="T46" fmla="*/ 11 w 27"/>
                <a:gd name="T47" fmla="*/ 1 h 14"/>
                <a:gd name="T48" fmla="*/ 10 w 27"/>
                <a:gd name="T49" fmla="*/ 2 h 14"/>
                <a:gd name="T50" fmla="*/ 8 w 27"/>
                <a:gd name="T51" fmla="*/ 3 h 14"/>
                <a:gd name="T52" fmla="*/ 8 w 27"/>
                <a:gd name="T53" fmla="*/ 4 h 14"/>
                <a:gd name="T54" fmla="*/ 7 w 27"/>
                <a:gd name="T55" fmla="*/ 5 h 14"/>
                <a:gd name="T56" fmla="*/ 7 w 27"/>
                <a:gd name="T57" fmla="*/ 6 h 14"/>
                <a:gd name="T58" fmla="*/ 8 w 27"/>
                <a:gd name="T59" fmla="*/ 6 h 14"/>
                <a:gd name="T60" fmla="*/ 5 w 27"/>
                <a:gd name="T61" fmla="*/ 7 h 14"/>
                <a:gd name="T62" fmla="*/ 3 w 27"/>
                <a:gd name="T63"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14">
                  <a:moveTo>
                    <a:pt x="3" y="11"/>
                  </a:moveTo>
                  <a:cubicBezTo>
                    <a:pt x="2" y="11"/>
                    <a:pt x="1" y="12"/>
                    <a:pt x="1" y="13"/>
                  </a:cubicBezTo>
                  <a:cubicBezTo>
                    <a:pt x="0" y="14"/>
                    <a:pt x="1" y="14"/>
                    <a:pt x="2" y="14"/>
                  </a:cubicBezTo>
                  <a:cubicBezTo>
                    <a:pt x="4" y="14"/>
                    <a:pt x="6" y="13"/>
                    <a:pt x="8" y="12"/>
                  </a:cubicBezTo>
                  <a:cubicBezTo>
                    <a:pt x="10" y="11"/>
                    <a:pt x="12" y="11"/>
                    <a:pt x="15" y="11"/>
                  </a:cubicBezTo>
                  <a:cubicBezTo>
                    <a:pt x="16" y="11"/>
                    <a:pt x="18" y="11"/>
                    <a:pt x="19" y="11"/>
                  </a:cubicBezTo>
                  <a:cubicBezTo>
                    <a:pt x="20" y="11"/>
                    <a:pt x="22" y="10"/>
                    <a:pt x="23" y="10"/>
                  </a:cubicBezTo>
                  <a:cubicBezTo>
                    <a:pt x="24" y="10"/>
                    <a:pt x="27" y="10"/>
                    <a:pt x="27" y="8"/>
                  </a:cubicBezTo>
                  <a:cubicBezTo>
                    <a:pt x="27" y="7"/>
                    <a:pt x="26" y="6"/>
                    <a:pt x="26" y="6"/>
                  </a:cubicBezTo>
                  <a:cubicBezTo>
                    <a:pt x="25" y="5"/>
                    <a:pt x="25" y="6"/>
                    <a:pt x="24" y="6"/>
                  </a:cubicBezTo>
                  <a:cubicBezTo>
                    <a:pt x="24" y="6"/>
                    <a:pt x="24" y="5"/>
                    <a:pt x="24" y="5"/>
                  </a:cubicBezTo>
                  <a:cubicBezTo>
                    <a:pt x="23" y="4"/>
                    <a:pt x="23" y="4"/>
                    <a:pt x="22" y="4"/>
                  </a:cubicBezTo>
                  <a:cubicBezTo>
                    <a:pt x="22" y="4"/>
                    <a:pt x="21" y="5"/>
                    <a:pt x="21" y="4"/>
                  </a:cubicBezTo>
                  <a:cubicBezTo>
                    <a:pt x="21" y="4"/>
                    <a:pt x="21" y="4"/>
                    <a:pt x="20" y="3"/>
                  </a:cubicBezTo>
                  <a:cubicBezTo>
                    <a:pt x="20" y="3"/>
                    <a:pt x="18" y="3"/>
                    <a:pt x="17" y="4"/>
                  </a:cubicBezTo>
                  <a:cubicBezTo>
                    <a:pt x="17" y="4"/>
                    <a:pt x="16" y="4"/>
                    <a:pt x="16" y="4"/>
                  </a:cubicBezTo>
                  <a:cubicBezTo>
                    <a:pt x="15" y="4"/>
                    <a:pt x="15" y="5"/>
                    <a:pt x="15" y="5"/>
                  </a:cubicBezTo>
                  <a:cubicBezTo>
                    <a:pt x="14" y="6"/>
                    <a:pt x="15" y="5"/>
                    <a:pt x="15" y="5"/>
                  </a:cubicBezTo>
                  <a:cubicBezTo>
                    <a:pt x="15" y="4"/>
                    <a:pt x="16" y="4"/>
                    <a:pt x="16" y="4"/>
                  </a:cubicBezTo>
                  <a:cubicBezTo>
                    <a:pt x="16" y="3"/>
                    <a:pt x="16" y="2"/>
                    <a:pt x="17" y="2"/>
                  </a:cubicBezTo>
                  <a:cubicBezTo>
                    <a:pt x="16" y="2"/>
                    <a:pt x="14" y="0"/>
                    <a:pt x="13" y="1"/>
                  </a:cubicBezTo>
                  <a:cubicBezTo>
                    <a:pt x="12" y="1"/>
                    <a:pt x="13" y="2"/>
                    <a:pt x="12" y="2"/>
                  </a:cubicBezTo>
                  <a:cubicBezTo>
                    <a:pt x="12" y="2"/>
                    <a:pt x="12" y="2"/>
                    <a:pt x="12" y="2"/>
                  </a:cubicBezTo>
                  <a:cubicBezTo>
                    <a:pt x="11" y="2"/>
                    <a:pt x="11" y="1"/>
                    <a:pt x="11" y="1"/>
                  </a:cubicBezTo>
                  <a:cubicBezTo>
                    <a:pt x="10" y="1"/>
                    <a:pt x="10" y="2"/>
                    <a:pt x="10" y="2"/>
                  </a:cubicBezTo>
                  <a:cubicBezTo>
                    <a:pt x="9" y="3"/>
                    <a:pt x="9" y="2"/>
                    <a:pt x="8" y="3"/>
                  </a:cubicBezTo>
                  <a:cubicBezTo>
                    <a:pt x="8" y="3"/>
                    <a:pt x="8" y="4"/>
                    <a:pt x="8" y="4"/>
                  </a:cubicBezTo>
                  <a:cubicBezTo>
                    <a:pt x="8" y="4"/>
                    <a:pt x="7" y="4"/>
                    <a:pt x="7" y="5"/>
                  </a:cubicBezTo>
                  <a:cubicBezTo>
                    <a:pt x="7" y="5"/>
                    <a:pt x="7" y="5"/>
                    <a:pt x="7" y="6"/>
                  </a:cubicBezTo>
                  <a:cubicBezTo>
                    <a:pt x="7" y="6"/>
                    <a:pt x="8" y="6"/>
                    <a:pt x="8" y="6"/>
                  </a:cubicBezTo>
                  <a:cubicBezTo>
                    <a:pt x="6" y="7"/>
                    <a:pt x="6" y="5"/>
                    <a:pt x="5" y="7"/>
                  </a:cubicBezTo>
                  <a:cubicBezTo>
                    <a:pt x="4" y="9"/>
                    <a:pt x="4" y="10"/>
                    <a:pt x="3" y="1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4" name="Freeform 108">
              <a:extLst>
                <a:ext uri="{FF2B5EF4-FFF2-40B4-BE49-F238E27FC236}">
                  <a16:creationId xmlns:a16="http://schemas.microsoft.com/office/drawing/2014/main" id="{9E36DDA7-2759-484D-9263-0BC840302843}"/>
                </a:ext>
              </a:extLst>
            </p:cNvPr>
            <p:cNvSpPr>
              <a:spLocks/>
            </p:cNvSpPr>
            <p:nvPr/>
          </p:nvSpPr>
          <p:spPr bwMode="auto">
            <a:xfrm>
              <a:off x="6472596" y="642719"/>
              <a:ext cx="190502" cy="106363"/>
            </a:xfrm>
            <a:custGeom>
              <a:avLst/>
              <a:gdLst>
                <a:gd name="T0" fmla="*/ 0 w 41"/>
                <a:gd name="T1" fmla="*/ 14 h 23"/>
                <a:gd name="T2" fmla="*/ 3 w 41"/>
                <a:gd name="T3" fmla="*/ 15 h 23"/>
                <a:gd name="T4" fmla="*/ 12 w 41"/>
                <a:gd name="T5" fmla="*/ 14 h 23"/>
                <a:gd name="T6" fmla="*/ 15 w 41"/>
                <a:gd name="T7" fmla="*/ 12 h 23"/>
                <a:gd name="T8" fmla="*/ 17 w 41"/>
                <a:gd name="T9" fmla="*/ 12 h 23"/>
                <a:gd name="T10" fmla="*/ 17 w 41"/>
                <a:gd name="T11" fmla="*/ 14 h 23"/>
                <a:gd name="T12" fmla="*/ 10 w 41"/>
                <a:gd name="T13" fmla="*/ 17 h 23"/>
                <a:gd name="T14" fmla="*/ 12 w 41"/>
                <a:gd name="T15" fmla="*/ 16 h 23"/>
                <a:gd name="T16" fmla="*/ 13 w 41"/>
                <a:gd name="T17" fmla="*/ 17 h 23"/>
                <a:gd name="T18" fmla="*/ 15 w 41"/>
                <a:gd name="T19" fmla="*/ 18 h 23"/>
                <a:gd name="T20" fmla="*/ 15 w 41"/>
                <a:gd name="T21" fmla="*/ 19 h 23"/>
                <a:gd name="T22" fmla="*/ 18 w 41"/>
                <a:gd name="T23" fmla="*/ 21 h 23"/>
                <a:gd name="T24" fmla="*/ 21 w 41"/>
                <a:gd name="T25" fmla="*/ 21 h 23"/>
                <a:gd name="T26" fmla="*/ 26 w 41"/>
                <a:gd name="T27" fmla="*/ 21 h 23"/>
                <a:gd name="T28" fmla="*/ 31 w 41"/>
                <a:gd name="T29" fmla="*/ 23 h 23"/>
                <a:gd name="T30" fmla="*/ 40 w 41"/>
                <a:gd name="T31" fmla="*/ 21 h 23"/>
                <a:gd name="T32" fmla="*/ 39 w 41"/>
                <a:gd name="T33" fmla="*/ 19 h 23"/>
                <a:gd name="T34" fmla="*/ 39 w 41"/>
                <a:gd name="T35" fmla="*/ 13 h 23"/>
                <a:gd name="T36" fmla="*/ 33 w 41"/>
                <a:gd name="T37" fmla="*/ 12 h 23"/>
                <a:gd name="T38" fmla="*/ 31 w 41"/>
                <a:gd name="T39" fmla="*/ 11 h 23"/>
                <a:gd name="T40" fmla="*/ 23 w 41"/>
                <a:gd name="T41" fmla="*/ 11 h 23"/>
                <a:gd name="T42" fmla="*/ 18 w 41"/>
                <a:gd name="T43" fmla="*/ 11 h 23"/>
                <a:gd name="T44" fmla="*/ 22 w 41"/>
                <a:gd name="T45" fmla="*/ 10 h 23"/>
                <a:gd name="T46" fmla="*/ 28 w 41"/>
                <a:gd name="T47" fmla="*/ 10 h 23"/>
                <a:gd name="T48" fmla="*/ 28 w 41"/>
                <a:gd name="T49" fmla="*/ 6 h 23"/>
                <a:gd name="T50" fmla="*/ 28 w 41"/>
                <a:gd name="T51" fmla="*/ 5 h 23"/>
                <a:gd name="T52" fmla="*/ 24 w 41"/>
                <a:gd name="T53" fmla="*/ 2 h 23"/>
                <a:gd name="T54" fmla="*/ 21 w 41"/>
                <a:gd name="T55" fmla="*/ 0 h 23"/>
                <a:gd name="T56" fmla="*/ 14 w 41"/>
                <a:gd name="T57" fmla="*/ 2 h 23"/>
                <a:gd name="T58" fmla="*/ 8 w 41"/>
                <a:gd name="T59" fmla="*/ 5 h 23"/>
                <a:gd name="T60" fmla="*/ 8 w 41"/>
                <a:gd name="T61" fmla="*/ 6 h 23"/>
                <a:gd name="T62" fmla="*/ 8 w 41"/>
                <a:gd name="T63" fmla="*/ 7 h 23"/>
                <a:gd name="T64" fmla="*/ 7 w 41"/>
                <a:gd name="T65" fmla="*/ 7 h 23"/>
                <a:gd name="T66" fmla="*/ 4 w 41"/>
                <a:gd name="T67" fmla="*/ 9 h 23"/>
                <a:gd name="T68" fmla="*/ 4 w 41"/>
                <a:gd name="T69" fmla="*/ 10 h 23"/>
                <a:gd name="T70" fmla="*/ 7 w 41"/>
                <a:gd name="T71" fmla="*/ 11 h 23"/>
                <a:gd name="T72" fmla="*/ 10 w 41"/>
                <a:gd name="T73" fmla="*/ 11 h 23"/>
                <a:gd name="T74" fmla="*/ 9 w 41"/>
                <a:gd name="T75" fmla="*/ 12 h 23"/>
                <a:gd name="T76" fmla="*/ 1 w 41"/>
                <a:gd name="T77" fmla="*/ 12 h 23"/>
                <a:gd name="T78" fmla="*/ 1 w 41"/>
                <a:gd name="T79"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23">
                  <a:moveTo>
                    <a:pt x="1" y="13"/>
                  </a:moveTo>
                  <a:cubicBezTo>
                    <a:pt x="1" y="13"/>
                    <a:pt x="1" y="14"/>
                    <a:pt x="0" y="14"/>
                  </a:cubicBezTo>
                  <a:cubicBezTo>
                    <a:pt x="2" y="15"/>
                    <a:pt x="4" y="14"/>
                    <a:pt x="5" y="14"/>
                  </a:cubicBezTo>
                  <a:cubicBezTo>
                    <a:pt x="5" y="15"/>
                    <a:pt x="3" y="15"/>
                    <a:pt x="3" y="15"/>
                  </a:cubicBezTo>
                  <a:cubicBezTo>
                    <a:pt x="3" y="16"/>
                    <a:pt x="9" y="15"/>
                    <a:pt x="9" y="15"/>
                  </a:cubicBezTo>
                  <a:cubicBezTo>
                    <a:pt x="10" y="15"/>
                    <a:pt x="11" y="14"/>
                    <a:pt x="12" y="14"/>
                  </a:cubicBezTo>
                  <a:cubicBezTo>
                    <a:pt x="12" y="14"/>
                    <a:pt x="13" y="12"/>
                    <a:pt x="12" y="13"/>
                  </a:cubicBezTo>
                  <a:cubicBezTo>
                    <a:pt x="13" y="12"/>
                    <a:pt x="13" y="12"/>
                    <a:pt x="15" y="12"/>
                  </a:cubicBezTo>
                  <a:cubicBezTo>
                    <a:pt x="15" y="12"/>
                    <a:pt x="17" y="11"/>
                    <a:pt x="17" y="11"/>
                  </a:cubicBezTo>
                  <a:cubicBezTo>
                    <a:pt x="17" y="11"/>
                    <a:pt x="18" y="12"/>
                    <a:pt x="17" y="12"/>
                  </a:cubicBezTo>
                  <a:cubicBezTo>
                    <a:pt x="17" y="13"/>
                    <a:pt x="16" y="12"/>
                    <a:pt x="16" y="12"/>
                  </a:cubicBezTo>
                  <a:cubicBezTo>
                    <a:pt x="14" y="13"/>
                    <a:pt x="16" y="13"/>
                    <a:pt x="17" y="14"/>
                  </a:cubicBezTo>
                  <a:cubicBezTo>
                    <a:pt x="15" y="14"/>
                    <a:pt x="14" y="14"/>
                    <a:pt x="12" y="15"/>
                  </a:cubicBezTo>
                  <a:cubicBezTo>
                    <a:pt x="12" y="15"/>
                    <a:pt x="10" y="16"/>
                    <a:pt x="10" y="17"/>
                  </a:cubicBezTo>
                  <a:cubicBezTo>
                    <a:pt x="10" y="17"/>
                    <a:pt x="11" y="17"/>
                    <a:pt x="11" y="17"/>
                  </a:cubicBezTo>
                  <a:cubicBezTo>
                    <a:pt x="12" y="17"/>
                    <a:pt x="12" y="16"/>
                    <a:pt x="12" y="16"/>
                  </a:cubicBezTo>
                  <a:cubicBezTo>
                    <a:pt x="12" y="16"/>
                    <a:pt x="12" y="17"/>
                    <a:pt x="12" y="17"/>
                  </a:cubicBezTo>
                  <a:cubicBezTo>
                    <a:pt x="13" y="17"/>
                    <a:pt x="12" y="17"/>
                    <a:pt x="13" y="17"/>
                  </a:cubicBezTo>
                  <a:cubicBezTo>
                    <a:pt x="14" y="18"/>
                    <a:pt x="15" y="18"/>
                    <a:pt x="15" y="17"/>
                  </a:cubicBezTo>
                  <a:cubicBezTo>
                    <a:pt x="15" y="18"/>
                    <a:pt x="15" y="18"/>
                    <a:pt x="15" y="18"/>
                  </a:cubicBezTo>
                  <a:cubicBezTo>
                    <a:pt x="15" y="18"/>
                    <a:pt x="15" y="18"/>
                    <a:pt x="15" y="19"/>
                  </a:cubicBezTo>
                  <a:cubicBezTo>
                    <a:pt x="15" y="19"/>
                    <a:pt x="15" y="19"/>
                    <a:pt x="15" y="19"/>
                  </a:cubicBezTo>
                  <a:cubicBezTo>
                    <a:pt x="15" y="19"/>
                    <a:pt x="15" y="19"/>
                    <a:pt x="15" y="20"/>
                  </a:cubicBezTo>
                  <a:cubicBezTo>
                    <a:pt x="16" y="20"/>
                    <a:pt x="17" y="20"/>
                    <a:pt x="18" y="21"/>
                  </a:cubicBezTo>
                  <a:cubicBezTo>
                    <a:pt x="19" y="22"/>
                    <a:pt x="19" y="21"/>
                    <a:pt x="20" y="21"/>
                  </a:cubicBezTo>
                  <a:cubicBezTo>
                    <a:pt x="21" y="21"/>
                    <a:pt x="20" y="21"/>
                    <a:pt x="21" y="21"/>
                  </a:cubicBezTo>
                  <a:cubicBezTo>
                    <a:pt x="22" y="21"/>
                    <a:pt x="22" y="22"/>
                    <a:pt x="22" y="22"/>
                  </a:cubicBezTo>
                  <a:cubicBezTo>
                    <a:pt x="24" y="22"/>
                    <a:pt x="25" y="21"/>
                    <a:pt x="26" y="21"/>
                  </a:cubicBezTo>
                  <a:cubicBezTo>
                    <a:pt x="27" y="22"/>
                    <a:pt x="27" y="22"/>
                    <a:pt x="28" y="22"/>
                  </a:cubicBezTo>
                  <a:cubicBezTo>
                    <a:pt x="29" y="23"/>
                    <a:pt x="30" y="23"/>
                    <a:pt x="31" y="23"/>
                  </a:cubicBezTo>
                  <a:cubicBezTo>
                    <a:pt x="33" y="23"/>
                    <a:pt x="35" y="23"/>
                    <a:pt x="37" y="23"/>
                  </a:cubicBezTo>
                  <a:cubicBezTo>
                    <a:pt x="38" y="23"/>
                    <a:pt x="40" y="22"/>
                    <a:pt x="40" y="21"/>
                  </a:cubicBezTo>
                  <a:cubicBezTo>
                    <a:pt x="40" y="20"/>
                    <a:pt x="36" y="19"/>
                    <a:pt x="37" y="18"/>
                  </a:cubicBezTo>
                  <a:cubicBezTo>
                    <a:pt x="37" y="19"/>
                    <a:pt x="38" y="19"/>
                    <a:pt x="39" y="19"/>
                  </a:cubicBezTo>
                  <a:cubicBezTo>
                    <a:pt x="39" y="18"/>
                    <a:pt x="39" y="18"/>
                    <a:pt x="39" y="17"/>
                  </a:cubicBezTo>
                  <a:cubicBezTo>
                    <a:pt x="39" y="15"/>
                    <a:pt x="41" y="14"/>
                    <a:pt x="39" y="13"/>
                  </a:cubicBezTo>
                  <a:cubicBezTo>
                    <a:pt x="38" y="12"/>
                    <a:pt x="35" y="12"/>
                    <a:pt x="34" y="12"/>
                  </a:cubicBezTo>
                  <a:cubicBezTo>
                    <a:pt x="33" y="12"/>
                    <a:pt x="33" y="12"/>
                    <a:pt x="33" y="12"/>
                  </a:cubicBezTo>
                  <a:cubicBezTo>
                    <a:pt x="33" y="13"/>
                    <a:pt x="32" y="14"/>
                    <a:pt x="31" y="13"/>
                  </a:cubicBezTo>
                  <a:cubicBezTo>
                    <a:pt x="31" y="13"/>
                    <a:pt x="32" y="12"/>
                    <a:pt x="31" y="11"/>
                  </a:cubicBezTo>
                  <a:cubicBezTo>
                    <a:pt x="31" y="11"/>
                    <a:pt x="30" y="11"/>
                    <a:pt x="29" y="11"/>
                  </a:cubicBezTo>
                  <a:cubicBezTo>
                    <a:pt x="27" y="11"/>
                    <a:pt x="25" y="11"/>
                    <a:pt x="23" y="11"/>
                  </a:cubicBezTo>
                  <a:cubicBezTo>
                    <a:pt x="22" y="12"/>
                    <a:pt x="20" y="12"/>
                    <a:pt x="18" y="11"/>
                  </a:cubicBezTo>
                  <a:cubicBezTo>
                    <a:pt x="18" y="11"/>
                    <a:pt x="17" y="11"/>
                    <a:pt x="18" y="11"/>
                  </a:cubicBezTo>
                  <a:cubicBezTo>
                    <a:pt x="18" y="10"/>
                    <a:pt x="19" y="10"/>
                    <a:pt x="19" y="10"/>
                  </a:cubicBezTo>
                  <a:cubicBezTo>
                    <a:pt x="20" y="10"/>
                    <a:pt x="21" y="10"/>
                    <a:pt x="22" y="10"/>
                  </a:cubicBezTo>
                  <a:cubicBezTo>
                    <a:pt x="23" y="10"/>
                    <a:pt x="24" y="10"/>
                    <a:pt x="25" y="10"/>
                  </a:cubicBezTo>
                  <a:cubicBezTo>
                    <a:pt x="26" y="10"/>
                    <a:pt x="28" y="10"/>
                    <a:pt x="28" y="10"/>
                  </a:cubicBezTo>
                  <a:cubicBezTo>
                    <a:pt x="29" y="9"/>
                    <a:pt x="28" y="9"/>
                    <a:pt x="28" y="8"/>
                  </a:cubicBezTo>
                  <a:cubicBezTo>
                    <a:pt x="27" y="8"/>
                    <a:pt x="27" y="7"/>
                    <a:pt x="28" y="6"/>
                  </a:cubicBezTo>
                  <a:cubicBezTo>
                    <a:pt x="28" y="6"/>
                    <a:pt x="31" y="6"/>
                    <a:pt x="30" y="5"/>
                  </a:cubicBezTo>
                  <a:cubicBezTo>
                    <a:pt x="30" y="5"/>
                    <a:pt x="29" y="5"/>
                    <a:pt x="28" y="5"/>
                  </a:cubicBezTo>
                  <a:cubicBezTo>
                    <a:pt x="27" y="4"/>
                    <a:pt x="26" y="4"/>
                    <a:pt x="25" y="3"/>
                  </a:cubicBezTo>
                  <a:cubicBezTo>
                    <a:pt x="25" y="3"/>
                    <a:pt x="25" y="2"/>
                    <a:pt x="24" y="2"/>
                  </a:cubicBezTo>
                  <a:cubicBezTo>
                    <a:pt x="23" y="1"/>
                    <a:pt x="23" y="1"/>
                    <a:pt x="22" y="1"/>
                  </a:cubicBezTo>
                  <a:cubicBezTo>
                    <a:pt x="21" y="1"/>
                    <a:pt x="22" y="0"/>
                    <a:pt x="21" y="0"/>
                  </a:cubicBezTo>
                  <a:cubicBezTo>
                    <a:pt x="20" y="0"/>
                    <a:pt x="19" y="0"/>
                    <a:pt x="18" y="1"/>
                  </a:cubicBezTo>
                  <a:cubicBezTo>
                    <a:pt x="17" y="2"/>
                    <a:pt x="16" y="2"/>
                    <a:pt x="14" y="2"/>
                  </a:cubicBezTo>
                  <a:cubicBezTo>
                    <a:pt x="12" y="2"/>
                    <a:pt x="11" y="2"/>
                    <a:pt x="9" y="3"/>
                  </a:cubicBezTo>
                  <a:cubicBezTo>
                    <a:pt x="9" y="4"/>
                    <a:pt x="8" y="4"/>
                    <a:pt x="8" y="5"/>
                  </a:cubicBezTo>
                  <a:cubicBezTo>
                    <a:pt x="7" y="5"/>
                    <a:pt x="7" y="5"/>
                    <a:pt x="7" y="5"/>
                  </a:cubicBezTo>
                  <a:cubicBezTo>
                    <a:pt x="7" y="6"/>
                    <a:pt x="8" y="6"/>
                    <a:pt x="8" y="6"/>
                  </a:cubicBezTo>
                  <a:cubicBezTo>
                    <a:pt x="9" y="6"/>
                    <a:pt x="9" y="6"/>
                    <a:pt x="8" y="6"/>
                  </a:cubicBezTo>
                  <a:cubicBezTo>
                    <a:pt x="8" y="6"/>
                    <a:pt x="8" y="7"/>
                    <a:pt x="8" y="7"/>
                  </a:cubicBezTo>
                  <a:cubicBezTo>
                    <a:pt x="8" y="7"/>
                    <a:pt x="8" y="7"/>
                    <a:pt x="7" y="7"/>
                  </a:cubicBezTo>
                  <a:cubicBezTo>
                    <a:pt x="7" y="7"/>
                    <a:pt x="7" y="7"/>
                    <a:pt x="7" y="7"/>
                  </a:cubicBezTo>
                  <a:cubicBezTo>
                    <a:pt x="6" y="7"/>
                    <a:pt x="6" y="7"/>
                    <a:pt x="5" y="8"/>
                  </a:cubicBezTo>
                  <a:cubicBezTo>
                    <a:pt x="4" y="8"/>
                    <a:pt x="4" y="8"/>
                    <a:pt x="4" y="9"/>
                  </a:cubicBezTo>
                  <a:cubicBezTo>
                    <a:pt x="4" y="9"/>
                    <a:pt x="3" y="9"/>
                    <a:pt x="3" y="9"/>
                  </a:cubicBezTo>
                  <a:cubicBezTo>
                    <a:pt x="2" y="10"/>
                    <a:pt x="3" y="10"/>
                    <a:pt x="4" y="10"/>
                  </a:cubicBezTo>
                  <a:cubicBezTo>
                    <a:pt x="5" y="10"/>
                    <a:pt x="6" y="10"/>
                    <a:pt x="8" y="10"/>
                  </a:cubicBezTo>
                  <a:cubicBezTo>
                    <a:pt x="7" y="10"/>
                    <a:pt x="6" y="11"/>
                    <a:pt x="7" y="11"/>
                  </a:cubicBezTo>
                  <a:cubicBezTo>
                    <a:pt x="7" y="12"/>
                    <a:pt x="9" y="11"/>
                    <a:pt x="9" y="11"/>
                  </a:cubicBezTo>
                  <a:cubicBezTo>
                    <a:pt x="10" y="11"/>
                    <a:pt x="9" y="11"/>
                    <a:pt x="10" y="11"/>
                  </a:cubicBezTo>
                  <a:cubicBezTo>
                    <a:pt x="10" y="11"/>
                    <a:pt x="10" y="12"/>
                    <a:pt x="10" y="12"/>
                  </a:cubicBezTo>
                  <a:cubicBezTo>
                    <a:pt x="10" y="12"/>
                    <a:pt x="9" y="12"/>
                    <a:pt x="9" y="12"/>
                  </a:cubicBezTo>
                  <a:cubicBezTo>
                    <a:pt x="7" y="12"/>
                    <a:pt x="6" y="12"/>
                    <a:pt x="4" y="12"/>
                  </a:cubicBezTo>
                  <a:cubicBezTo>
                    <a:pt x="3" y="12"/>
                    <a:pt x="2" y="11"/>
                    <a:pt x="1" y="12"/>
                  </a:cubicBezTo>
                  <a:cubicBezTo>
                    <a:pt x="1" y="12"/>
                    <a:pt x="0" y="13"/>
                    <a:pt x="1" y="13"/>
                  </a:cubicBezTo>
                  <a:cubicBezTo>
                    <a:pt x="1" y="13"/>
                    <a:pt x="0" y="13"/>
                    <a:pt x="1" y="1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5" name="Freeform 109">
              <a:extLst>
                <a:ext uri="{FF2B5EF4-FFF2-40B4-BE49-F238E27FC236}">
                  <a16:creationId xmlns:a16="http://schemas.microsoft.com/office/drawing/2014/main" id="{7C22B587-89E4-1840-85CA-D425EC28A6E9}"/>
                </a:ext>
              </a:extLst>
            </p:cNvPr>
            <p:cNvSpPr>
              <a:spLocks/>
            </p:cNvSpPr>
            <p:nvPr/>
          </p:nvSpPr>
          <p:spPr bwMode="auto">
            <a:xfrm>
              <a:off x="7475904" y="941171"/>
              <a:ext cx="82551" cy="31750"/>
            </a:xfrm>
            <a:custGeom>
              <a:avLst/>
              <a:gdLst>
                <a:gd name="T0" fmla="*/ 0 w 18"/>
                <a:gd name="T1" fmla="*/ 4 h 7"/>
                <a:gd name="T2" fmla="*/ 0 w 18"/>
                <a:gd name="T3" fmla="*/ 5 h 7"/>
                <a:gd name="T4" fmla="*/ 6 w 18"/>
                <a:gd name="T5" fmla="*/ 5 h 7"/>
                <a:gd name="T6" fmla="*/ 11 w 18"/>
                <a:gd name="T7" fmla="*/ 6 h 7"/>
                <a:gd name="T8" fmla="*/ 14 w 18"/>
                <a:gd name="T9" fmla="*/ 6 h 7"/>
                <a:gd name="T10" fmla="*/ 16 w 18"/>
                <a:gd name="T11" fmla="*/ 6 h 7"/>
                <a:gd name="T12" fmla="*/ 17 w 18"/>
                <a:gd name="T13" fmla="*/ 6 h 7"/>
                <a:gd name="T14" fmla="*/ 16 w 18"/>
                <a:gd name="T15" fmla="*/ 4 h 7"/>
                <a:gd name="T16" fmla="*/ 7 w 18"/>
                <a:gd name="T17" fmla="*/ 1 h 7"/>
                <a:gd name="T18" fmla="*/ 4 w 18"/>
                <a:gd name="T19" fmla="*/ 4 h 7"/>
                <a:gd name="T20" fmla="*/ 0 w 18"/>
                <a:gd name="T2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7">
                  <a:moveTo>
                    <a:pt x="0" y="4"/>
                  </a:moveTo>
                  <a:cubicBezTo>
                    <a:pt x="0" y="5"/>
                    <a:pt x="0" y="5"/>
                    <a:pt x="0" y="5"/>
                  </a:cubicBezTo>
                  <a:cubicBezTo>
                    <a:pt x="2" y="6"/>
                    <a:pt x="5" y="5"/>
                    <a:pt x="6" y="5"/>
                  </a:cubicBezTo>
                  <a:cubicBezTo>
                    <a:pt x="8" y="5"/>
                    <a:pt x="10" y="6"/>
                    <a:pt x="11" y="6"/>
                  </a:cubicBezTo>
                  <a:cubicBezTo>
                    <a:pt x="12" y="6"/>
                    <a:pt x="13" y="6"/>
                    <a:pt x="14" y="6"/>
                  </a:cubicBezTo>
                  <a:cubicBezTo>
                    <a:pt x="14" y="7"/>
                    <a:pt x="15" y="6"/>
                    <a:pt x="16" y="6"/>
                  </a:cubicBezTo>
                  <a:cubicBezTo>
                    <a:pt x="17" y="7"/>
                    <a:pt x="17" y="7"/>
                    <a:pt x="17" y="6"/>
                  </a:cubicBezTo>
                  <a:cubicBezTo>
                    <a:pt x="18" y="5"/>
                    <a:pt x="17" y="4"/>
                    <a:pt x="16" y="4"/>
                  </a:cubicBezTo>
                  <a:cubicBezTo>
                    <a:pt x="14" y="1"/>
                    <a:pt x="11" y="0"/>
                    <a:pt x="7" y="1"/>
                  </a:cubicBezTo>
                  <a:cubicBezTo>
                    <a:pt x="5" y="1"/>
                    <a:pt x="6" y="3"/>
                    <a:pt x="4" y="4"/>
                  </a:cubicBezTo>
                  <a:cubicBezTo>
                    <a:pt x="3" y="5"/>
                    <a:pt x="2" y="4"/>
                    <a:pt x="0"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6" name="Freeform 110">
              <a:extLst>
                <a:ext uri="{FF2B5EF4-FFF2-40B4-BE49-F238E27FC236}">
                  <a16:creationId xmlns:a16="http://schemas.microsoft.com/office/drawing/2014/main" id="{3C4A90F4-325E-FE4F-9A88-725E7C5D585F}"/>
                </a:ext>
              </a:extLst>
            </p:cNvPr>
            <p:cNvSpPr>
              <a:spLocks/>
            </p:cNvSpPr>
            <p:nvPr/>
          </p:nvSpPr>
          <p:spPr bwMode="auto">
            <a:xfrm>
              <a:off x="7609256" y="880846"/>
              <a:ext cx="96838" cy="33338"/>
            </a:xfrm>
            <a:custGeom>
              <a:avLst/>
              <a:gdLst>
                <a:gd name="T0" fmla="*/ 0 w 21"/>
                <a:gd name="T1" fmla="*/ 3 h 7"/>
                <a:gd name="T2" fmla="*/ 5 w 21"/>
                <a:gd name="T3" fmla="*/ 5 h 7"/>
                <a:gd name="T4" fmla="*/ 6 w 21"/>
                <a:gd name="T5" fmla="*/ 5 h 7"/>
                <a:gd name="T6" fmla="*/ 7 w 21"/>
                <a:gd name="T7" fmla="*/ 5 h 7"/>
                <a:gd name="T8" fmla="*/ 9 w 21"/>
                <a:gd name="T9" fmla="*/ 6 h 7"/>
                <a:gd name="T10" fmla="*/ 16 w 21"/>
                <a:gd name="T11" fmla="*/ 6 h 7"/>
                <a:gd name="T12" fmla="*/ 21 w 21"/>
                <a:gd name="T13" fmla="*/ 4 h 7"/>
                <a:gd name="T14" fmla="*/ 19 w 21"/>
                <a:gd name="T15" fmla="*/ 4 h 7"/>
                <a:gd name="T16" fmla="*/ 18 w 21"/>
                <a:gd name="T17" fmla="*/ 3 h 7"/>
                <a:gd name="T18" fmla="*/ 14 w 21"/>
                <a:gd name="T19" fmla="*/ 3 h 7"/>
                <a:gd name="T20" fmla="*/ 12 w 21"/>
                <a:gd name="T21" fmla="*/ 3 h 7"/>
                <a:gd name="T22" fmla="*/ 11 w 21"/>
                <a:gd name="T23" fmla="*/ 2 h 7"/>
                <a:gd name="T24" fmla="*/ 9 w 21"/>
                <a:gd name="T25" fmla="*/ 1 h 7"/>
                <a:gd name="T26" fmla="*/ 6 w 21"/>
                <a:gd name="T27" fmla="*/ 1 h 7"/>
                <a:gd name="T28" fmla="*/ 5 w 21"/>
                <a:gd name="T29" fmla="*/ 1 h 7"/>
                <a:gd name="T30" fmla="*/ 3 w 21"/>
                <a:gd name="T31" fmla="*/ 2 h 7"/>
                <a:gd name="T32" fmla="*/ 3 w 21"/>
                <a:gd name="T33" fmla="*/ 1 h 7"/>
                <a:gd name="T34" fmla="*/ 2 w 21"/>
                <a:gd name="T35" fmla="*/ 0 h 7"/>
                <a:gd name="T36" fmla="*/ 1 w 21"/>
                <a:gd name="T37" fmla="*/ 0 h 7"/>
                <a:gd name="T38" fmla="*/ 0 w 21"/>
                <a:gd name="T3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7">
                  <a:moveTo>
                    <a:pt x="0" y="3"/>
                  </a:moveTo>
                  <a:cubicBezTo>
                    <a:pt x="2" y="3"/>
                    <a:pt x="4" y="4"/>
                    <a:pt x="5" y="5"/>
                  </a:cubicBezTo>
                  <a:cubicBezTo>
                    <a:pt x="6" y="5"/>
                    <a:pt x="6" y="5"/>
                    <a:pt x="6" y="5"/>
                  </a:cubicBezTo>
                  <a:cubicBezTo>
                    <a:pt x="7" y="5"/>
                    <a:pt x="7" y="5"/>
                    <a:pt x="7" y="5"/>
                  </a:cubicBezTo>
                  <a:cubicBezTo>
                    <a:pt x="8" y="6"/>
                    <a:pt x="8" y="6"/>
                    <a:pt x="9" y="6"/>
                  </a:cubicBezTo>
                  <a:cubicBezTo>
                    <a:pt x="12" y="7"/>
                    <a:pt x="14" y="7"/>
                    <a:pt x="16" y="6"/>
                  </a:cubicBezTo>
                  <a:cubicBezTo>
                    <a:pt x="17" y="6"/>
                    <a:pt x="21" y="6"/>
                    <a:pt x="21" y="4"/>
                  </a:cubicBezTo>
                  <a:cubicBezTo>
                    <a:pt x="20" y="4"/>
                    <a:pt x="20" y="4"/>
                    <a:pt x="19" y="4"/>
                  </a:cubicBezTo>
                  <a:cubicBezTo>
                    <a:pt x="19" y="4"/>
                    <a:pt x="18" y="3"/>
                    <a:pt x="18" y="3"/>
                  </a:cubicBezTo>
                  <a:cubicBezTo>
                    <a:pt x="16" y="3"/>
                    <a:pt x="15" y="3"/>
                    <a:pt x="14" y="3"/>
                  </a:cubicBezTo>
                  <a:cubicBezTo>
                    <a:pt x="13" y="2"/>
                    <a:pt x="12" y="3"/>
                    <a:pt x="12" y="3"/>
                  </a:cubicBezTo>
                  <a:cubicBezTo>
                    <a:pt x="10" y="2"/>
                    <a:pt x="11" y="2"/>
                    <a:pt x="11" y="2"/>
                  </a:cubicBezTo>
                  <a:cubicBezTo>
                    <a:pt x="10" y="1"/>
                    <a:pt x="10" y="1"/>
                    <a:pt x="9" y="1"/>
                  </a:cubicBezTo>
                  <a:cubicBezTo>
                    <a:pt x="8" y="1"/>
                    <a:pt x="7" y="1"/>
                    <a:pt x="6" y="1"/>
                  </a:cubicBezTo>
                  <a:cubicBezTo>
                    <a:pt x="6" y="1"/>
                    <a:pt x="5" y="1"/>
                    <a:pt x="5" y="1"/>
                  </a:cubicBezTo>
                  <a:cubicBezTo>
                    <a:pt x="4" y="2"/>
                    <a:pt x="4" y="2"/>
                    <a:pt x="3" y="2"/>
                  </a:cubicBezTo>
                  <a:cubicBezTo>
                    <a:pt x="2" y="1"/>
                    <a:pt x="3" y="1"/>
                    <a:pt x="3" y="1"/>
                  </a:cubicBezTo>
                  <a:cubicBezTo>
                    <a:pt x="2" y="0"/>
                    <a:pt x="3" y="0"/>
                    <a:pt x="2" y="0"/>
                  </a:cubicBezTo>
                  <a:cubicBezTo>
                    <a:pt x="1" y="0"/>
                    <a:pt x="1" y="0"/>
                    <a:pt x="1" y="0"/>
                  </a:cubicBezTo>
                  <a:cubicBezTo>
                    <a:pt x="0" y="0"/>
                    <a:pt x="0" y="3"/>
                    <a:pt x="0"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7" name="Freeform 111">
              <a:extLst>
                <a:ext uri="{FF2B5EF4-FFF2-40B4-BE49-F238E27FC236}">
                  <a16:creationId xmlns:a16="http://schemas.microsoft.com/office/drawing/2014/main" id="{4D69A828-C2F5-374E-B66C-F71420F5C5E0}"/>
                </a:ext>
              </a:extLst>
            </p:cNvPr>
            <p:cNvSpPr>
              <a:spLocks/>
            </p:cNvSpPr>
            <p:nvPr/>
          </p:nvSpPr>
          <p:spPr bwMode="auto">
            <a:xfrm>
              <a:off x="7420341" y="849095"/>
              <a:ext cx="176214" cy="69851"/>
            </a:xfrm>
            <a:custGeom>
              <a:avLst/>
              <a:gdLst>
                <a:gd name="T0" fmla="*/ 3 w 38"/>
                <a:gd name="T1" fmla="*/ 11 h 15"/>
                <a:gd name="T2" fmla="*/ 4 w 38"/>
                <a:gd name="T3" fmla="*/ 13 h 15"/>
                <a:gd name="T4" fmla="*/ 6 w 38"/>
                <a:gd name="T5" fmla="*/ 13 h 15"/>
                <a:gd name="T6" fmla="*/ 8 w 38"/>
                <a:gd name="T7" fmla="*/ 14 h 15"/>
                <a:gd name="T8" fmla="*/ 10 w 38"/>
                <a:gd name="T9" fmla="*/ 14 h 15"/>
                <a:gd name="T10" fmla="*/ 11 w 38"/>
                <a:gd name="T11" fmla="*/ 14 h 15"/>
                <a:gd name="T12" fmla="*/ 12 w 38"/>
                <a:gd name="T13" fmla="*/ 12 h 15"/>
                <a:gd name="T14" fmla="*/ 16 w 38"/>
                <a:gd name="T15" fmla="*/ 13 h 15"/>
                <a:gd name="T16" fmla="*/ 17 w 38"/>
                <a:gd name="T17" fmla="*/ 12 h 15"/>
                <a:gd name="T18" fmla="*/ 20 w 38"/>
                <a:gd name="T19" fmla="*/ 12 h 15"/>
                <a:gd name="T20" fmla="*/ 22 w 38"/>
                <a:gd name="T21" fmla="*/ 12 h 15"/>
                <a:gd name="T22" fmla="*/ 24 w 38"/>
                <a:gd name="T23" fmla="*/ 13 h 15"/>
                <a:gd name="T24" fmla="*/ 28 w 38"/>
                <a:gd name="T25" fmla="*/ 13 h 15"/>
                <a:gd name="T26" fmla="*/ 29 w 38"/>
                <a:gd name="T27" fmla="*/ 12 h 15"/>
                <a:gd name="T28" fmla="*/ 26 w 38"/>
                <a:gd name="T29" fmla="*/ 11 h 15"/>
                <a:gd name="T30" fmla="*/ 24 w 38"/>
                <a:gd name="T31" fmla="*/ 9 h 15"/>
                <a:gd name="T32" fmla="*/ 25 w 38"/>
                <a:gd name="T33" fmla="*/ 6 h 15"/>
                <a:gd name="T34" fmla="*/ 27 w 38"/>
                <a:gd name="T35" fmla="*/ 7 h 15"/>
                <a:gd name="T36" fmla="*/ 25 w 38"/>
                <a:gd name="T37" fmla="*/ 9 h 15"/>
                <a:gd name="T38" fmla="*/ 30 w 38"/>
                <a:gd name="T39" fmla="*/ 11 h 15"/>
                <a:gd name="T40" fmla="*/ 34 w 38"/>
                <a:gd name="T41" fmla="*/ 10 h 15"/>
                <a:gd name="T42" fmla="*/ 35 w 38"/>
                <a:gd name="T43" fmla="*/ 9 h 15"/>
                <a:gd name="T44" fmla="*/ 36 w 38"/>
                <a:gd name="T45" fmla="*/ 8 h 15"/>
                <a:gd name="T46" fmla="*/ 37 w 38"/>
                <a:gd name="T47" fmla="*/ 7 h 15"/>
                <a:gd name="T48" fmla="*/ 35 w 38"/>
                <a:gd name="T49" fmla="*/ 6 h 15"/>
                <a:gd name="T50" fmla="*/ 32 w 38"/>
                <a:gd name="T51" fmla="*/ 5 h 15"/>
                <a:gd name="T52" fmla="*/ 30 w 38"/>
                <a:gd name="T53" fmla="*/ 4 h 15"/>
                <a:gd name="T54" fmla="*/ 25 w 38"/>
                <a:gd name="T55" fmla="*/ 4 h 15"/>
                <a:gd name="T56" fmla="*/ 20 w 38"/>
                <a:gd name="T57" fmla="*/ 2 h 15"/>
                <a:gd name="T58" fmla="*/ 21 w 38"/>
                <a:gd name="T59" fmla="*/ 3 h 15"/>
                <a:gd name="T60" fmla="*/ 17 w 38"/>
                <a:gd name="T61" fmla="*/ 3 h 15"/>
                <a:gd name="T62" fmla="*/ 18 w 38"/>
                <a:gd name="T63" fmla="*/ 5 h 15"/>
                <a:gd name="T64" fmla="*/ 18 w 38"/>
                <a:gd name="T65" fmla="*/ 6 h 15"/>
                <a:gd name="T66" fmla="*/ 17 w 38"/>
                <a:gd name="T67" fmla="*/ 5 h 15"/>
                <a:gd name="T68" fmla="*/ 16 w 38"/>
                <a:gd name="T69" fmla="*/ 5 h 15"/>
                <a:gd name="T70" fmla="*/ 15 w 38"/>
                <a:gd name="T71" fmla="*/ 4 h 15"/>
                <a:gd name="T72" fmla="*/ 12 w 38"/>
                <a:gd name="T73" fmla="*/ 3 h 15"/>
                <a:gd name="T74" fmla="*/ 7 w 38"/>
                <a:gd name="T75" fmla="*/ 1 h 15"/>
                <a:gd name="T76" fmla="*/ 7 w 38"/>
                <a:gd name="T77" fmla="*/ 1 h 15"/>
                <a:gd name="T78" fmla="*/ 6 w 38"/>
                <a:gd name="T79" fmla="*/ 2 h 15"/>
                <a:gd name="T80" fmla="*/ 4 w 38"/>
                <a:gd name="T81" fmla="*/ 3 h 15"/>
                <a:gd name="T82" fmla="*/ 3 w 38"/>
                <a:gd name="T83" fmla="*/ 3 h 15"/>
                <a:gd name="T84" fmla="*/ 3 w 38"/>
                <a:gd name="T85" fmla="*/ 5 h 15"/>
                <a:gd name="T86" fmla="*/ 1 w 38"/>
                <a:gd name="T87" fmla="*/ 5 h 15"/>
                <a:gd name="T88" fmla="*/ 1 w 38"/>
                <a:gd name="T89" fmla="*/ 8 h 15"/>
                <a:gd name="T90" fmla="*/ 0 w 38"/>
                <a:gd name="T91" fmla="*/ 9 h 15"/>
                <a:gd name="T92" fmla="*/ 3 w 38"/>
                <a:gd name="T93" fmla="*/ 11 h 15"/>
                <a:gd name="T94" fmla="*/ 3 w 38"/>
                <a:gd name="T95"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15">
                  <a:moveTo>
                    <a:pt x="3" y="11"/>
                  </a:moveTo>
                  <a:cubicBezTo>
                    <a:pt x="4" y="11"/>
                    <a:pt x="4" y="12"/>
                    <a:pt x="4" y="13"/>
                  </a:cubicBezTo>
                  <a:cubicBezTo>
                    <a:pt x="5" y="13"/>
                    <a:pt x="5" y="13"/>
                    <a:pt x="6" y="13"/>
                  </a:cubicBezTo>
                  <a:cubicBezTo>
                    <a:pt x="6" y="13"/>
                    <a:pt x="7" y="13"/>
                    <a:pt x="8" y="14"/>
                  </a:cubicBezTo>
                  <a:cubicBezTo>
                    <a:pt x="8" y="14"/>
                    <a:pt x="9" y="14"/>
                    <a:pt x="10" y="14"/>
                  </a:cubicBezTo>
                  <a:cubicBezTo>
                    <a:pt x="11" y="15"/>
                    <a:pt x="11" y="14"/>
                    <a:pt x="11" y="14"/>
                  </a:cubicBezTo>
                  <a:cubicBezTo>
                    <a:pt x="12" y="13"/>
                    <a:pt x="12" y="12"/>
                    <a:pt x="12" y="12"/>
                  </a:cubicBezTo>
                  <a:cubicBezTo>
                    <a:pt x="13" y="12"/>
                    <a:pt x="15" y="13"/>
                    <a:pt x="16" y="13"/>
                  </a:cubicBezTo>
                  <a:cubicBezTo>
                    <a:pt x="16" y="13"/>
                    <a:pt x="16" y="12"/>
                    <a:pt x="17" y="12"/>
                  </a:cubicBezTo>
                  <a:cubicBezTo>
                    <a:pt x="18" y="12"/>
                    <a:pt x="19" y="12"/>
                    <a:pt x="20" y="12"/>
                  </a:cubicBezTo>
                  <a:cubicBezTo>
                    <a:pt x="21" y="12"/>
                    <a:pt x="22" y="12"/>
                    <a:pt x="22" y="12"/>
                  </a:cubicBezTo>
                  <a:cubicBezTo>
                    <a:pt x="23" y="12"/>
                    <a:pt x="23" y="13"/>
                    <a:pt x="24" y="13"/>
                  </a:cubicBezTo>
                  <a:cubicBezTo>
                    <a:pt x="25" y="13"/>
                    <a:pt x="27" y="13"/>
                    <a:pt x="28" y="13"/>
                  </a:cubicBezTo>
                  <a:cubicBezTo>
                    <a:pt x="29" y="13"/>
                    <a:pt x="30" y="12"/>
                    <a:pt x="29" y="12"/>
                  </a:cubicBezTo>
                  <a:cubicBezTo>
                    <a:pt x="28" y="11"/>
                    <a:pt x="27" y="11"/>
                    <a:pt x="26" y="11"/>
                  </a:cubicBezTo>
                  <a:cubicBezTo>
                    <a:pt x="25" y="11"/>
                    <a:pt x="24" y="10"/>
                    <a:pt x="24" y="9"/>
                  </a:cubicBezTo>
                  <a:cubicBezTo>
                    <a:pt x="24" y="7"/>
                    <a:pt x="23" y="6"/>
                    <a:pt x="25" y="6"/>
                  </a:cubicBezTo>
                  <a:cubicBezTo>
                    <a:pt x="26" y="5"/>
                    <a:pt x="28" y="6"/>
                    <a:pt x="27" y="7"/>
                  </a:cubicBezTo>
                  <a:cubicBezTo>
                    <a:pt x="26" y="8"/>
                    <a:pt x="24" y="8"/>
                    <a:pt x="25" y="9"/>
                  </a:cubicBezTo>
                  <a:cubicBezTo>
                    <a:pt x="26" y="10"/>
                    <a:pt x="28" y="11"/>
                    <a:pt x="30" y="11"/>
                  </a:cubicBezTo>
                  <a:cubicBezTo>
                    <a:pt x="31" y="11"/>
                    <a:pt x="33" y="11"/>
                    <a:pt x="34" y="10"/>
                  </a:cubicBezTo>
                  <a:cubicBezTo>
                    <a:pt x="34" y="10"/>
                    <a:pt x="35" y="10"/>
                    <a:pt x="35" y="9"/>
                  </a:cubicBezTo>
                  <a:cubicBezTo>
                    <a:pt x="36" y="8"/>
                    <a:pt x="35" y="8"/>
                    <a:pt x="36" y="8"/>
                  </a:cubicBezTo>
                  <a:cubicBezTo>
                    <a:pt x="36" y="7"/>
                    <a:pt x="38" y="8"/>
                    <a:pt x="37" y="7"/>
                  </a:cubicBezTo>
                  <a:cubicBezTo>
                    <a:pt x="37" y="6"/>
                    <a:pt x="35" y="6"/>
                    <a:pt x="35" y="6"/>
                  </a:cubicBezTo>
                  <a:cubicBezTo>
                    <a:pt x="34" y="6"/>
                    <a:pt x="33" y="5"/>
                    <a:pt x="32" y="5"/>
                  </a:cubicBezTo>
                  <a:cubicBezTo>
                    <a:pt x="31" y="5"/>
                    <a:pt x="31" y="5"/>
                    <a:pt x="30" y="4"/>
                  </a:cubicBezTo>
                  <a:cubicBezTo>
                    <a:pt x="28" y="4"/>
                    <a:pt x="26" y="5"/>
                    <a:pt x="25" y="4"/>
                  </a:cubicBezTo>
                  <a:cubicBezTo>
                    <a:pt x="23" y="3"/>
                    <a:pt x="22" y="1"/>
                    <a:pt x="20" y="2"/>
                  </a:cubicBezTo>
                  <a:cubicBezTo>
                    <a:pt x="20" y="2"/>
                    <a:pt x="21" y="2"/>
                    <a:pt x="21" y="3"/>
                  </a:cubicBezTo>
                  <a:cubicBezTo>
                    <a:pt x="19" y="3"/>
                    <a:pt x="17" y="1"/>
                    <a:pt x="17" y="3"/>
                  </a:cubicBezTo>
                  <a:cubicBezTo>
                    <a:pt x="17" y="4"/>
                    <a:pt x="18" y="4"/>
                    <a:pt x="18" y="5"/>
                  </a:cubicBezTo>
                  <a:cubicBezTo>
                    <a:pt x="18" y="5"/>
                    <a:pt x="18" y="6"/>
                    <a:pt x="18" y="6"/>
                  </a:cubicBezTo>
                  <a:cubicBezTo>
                    <a:pt x="17" y="6"/>
                    <a:pt x="17" y="6"/>
                    <a:pt x="17" y="5"/>
                  </a:cubicBezTo>
                  <a:cubicBezTo>
                    <a:pt x="17" y="5"/>
                    <a:pt x="17" y="5"/>
                    <a:pt x="16" y="5"/>
                  </a:cubicBezTo>
                  <a:cubicBezTo>
                    <a:pt x="16" y="4"/>
                    <a:pt x="15" y="4"/>
                    <a:pt x="15" y="4"/>
                  </a:cubicBezTo>
                  <a:cubicBezTo>
                    <a:pt x="14" y="4"/>
                    <a:pt x="13" y="4"/>
                    <a:pt x="12" y="3"/>
                  </a:cubicBezTo>
                  <a:cubicBezTo>
                    <a:pt x="12" y="3"/>
                    <a:pt x="7" y="0"/>
                    <a:pt x="7" y="1"/>
                  </a:cubicBezTo>
                  <a:cubicBezTo>
                    <a:pt x="7" y="1"/>
                    <a:pt x="7" y="1"/>
                    <a:pt x="7" y="1"/>
                  </a:cubicBezTo>
                  <a:cubicBezTo>
                    <a:pt x="7" y="1"/>
                    <a:pt x="7" y="2"/>
                    <a:pt x="6" y="2"/>
                  </a:cubicBezTo>
                  <a:cubicBezTo>
                    <a:pt x="6" y="2"/>
                    <a:pt x="5" y="2"/>
                    <a:pt x="4" y="3"/>
                  </a:cubicBezTo>
                  <a:cubicBezTo>
                    <a:pt x="4" y="3"/>
                    <a:pt x="4" y="3"/>
                    <a:pt x="3" y="3"/>
                  </a:cubicBezTo>
                  <a:cubicBezTo>
                    <a:pt x="2" y="3"/>
                    <a:pt x="2" y="4"/>
                    <a:pt x="3" y="5"/>
                  </a:cubicBezTo>
                  <a:cubicBezTo>
                    <a:pt x="2" y="5"/>
                    <a:pt x="1" y="4"/>
                    <a:pt x="1" y="5"/>
                  </a:cubicBezTo>
                  <a:cubicBezTo>
                    <a:pt x="1" y="6"/>
                    <a:pt x="2" y="7"/>
                    <a:pt x="1" y="8"/>
                  </a:cubicBezTo>
                  <a:cubicBezTo>
                    <a:pt x="1" y="9"/>
                    <a:pt x="0" y="8"/>
                    <a:pt x="0" y="9"/>
                  </a:cubicBezTo>
                  <a:cubicBezTo>
                    <a:pt x="1" y="10"/>
                    <a:pt x="2" y="11"/>
                    <a:pt x="3" y="11"/>
                  </a:cubicBezTo>
                  <a:cubicBezTo>
                    <a:pt x="3" y="11"/>
                    <a:pt x="2" y="11"/>
                    <a:pt x="3" y="1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8" name="Freeform 112">
              <a:extLst>
                <a:ext uri="{FF2B5EF4-FFF2-40B4-BE49-F238E27FC236}">
                  <a16:creationId xmlns:a16="http://schemas.microsoft.com/office/drawing/2014/main" id="{B60C9865-387C-AD47-B9A8-8E45E39759E5}"/>
                </a:ext>
              </a:extLst>
            </p:cNvPr>
            <p:cNvSpPr>
              <a:spLocks/>
            </p:cNvSpPr>
            <p:nvPr/>
          </p:nvSpPr>
          <p:spPr bwMode="auto">
            <a:xfrm>
              <a:off x="7485429" y="931646"/>
              <a:ext cx="22225" cy="14288"/>
            </a:xfrm>
            <a:custGeom>
              <a:avLst/>
              <a:gdLst>
                <a:gd name="T0" fmla="*/ 2 w 5"/>
                <a:gd name="T1" fmla="*/ 0 h 3"/>
                <a:gd name="T2" fmla="*/ 0 w 5"/>
                <a:gd name="T3" fmla="*/ 0 h 3"/>
                <a:gd name="T4" fmla="*/ 2 w 5"/>
                <a:gd name="T5" fmla="*/ 3 h 3"/>
                <a:gd name="T6" fmla="*/ 4 w 5"/>
                <a:gd name="T7" fmla="*/ 1 h 3"/>
                <a:gd name="T8" fmla="*/ 3 w 5"/>
                <a:gd name="T9" fmla="*/ 0 h 3"/>
                <a:gd name="T10" fmla="*/ 2 w 5"/>
                <a:gd name="T11" fmla="*/ 0 h 3"/>
              </a:gdLst>
              <a:ahLst/>
              <a:cxnLst>
                <a:cxn ang="0">
                  <a:pos x="T0" y="T1"/>
                </a:cxn>
                <a:cxn ang="0">
                  <a:pos x="T2" y="T3"/>
                </a:cxn>
                <a:cxn ang="0">
                  <a:pos x="T4" y="T5"/>
                </a:cxn>
                <a:cxn ang="0">
                  <a:pos x="T6" y="T7"/>
                </a:cxn>
                <a:cxn ang="0">
                  <a:pos x="T8" y="T9"/>
                </a:cxn>
                <a:cxn ang="0">
                  <a:pos x="T10" y="T11"/>
                </a:cxn>
              </a:cxnLst>
              <a:rect l="0" t="0" r="r" b="b"/>
              <a:pathLst>
                <a:path w="5" h="3">
                  <a:moveTo>
                    <a:pt x="2" y="0"/>
                  </a:moveTo>
                  <a:cubicBezTo>
                    <a:pt x="2" y="0"/>
                    <a:pt x="0" y="0"/>
                    <a:pt x="0" y="0"/>
                  </a:cubicBezTo>
                  <a:cubicBezTo>
                    <a:pt x="0" y="1"/>
                    <a:pt x="1" y="2"/>
                    <a:pt x="2" y="3"/>
                  </a:cubicBezTo>
                  <a:cubicBezTo>
                    <a:pt x="2" y="3"/>
                    <a:pt x="4" y="2"/>
                    <a:pt x="4" y="1"/>
                  </a:cubicBezTo>
                  <a:cubicBezTo>
                    <a:pt x="5" y="0"/>
                    <a:pt x="3" y="0"/>
                    <a:pt x="3" y="0"/>
                  </a:cubicBezTo>
                  <a:cubicBezTo>
                    <a:pt x="3" y="0"/>
                    <a:pt x="3" y="0"/>
                    <a:pt x="2"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29" name="Freeform 113">
              <a:extLst>
                <a:ext uri="{FF2B5EF4-FFF2-40B4-BE49-F238E27FC236}">
                  <a16:creationId xmlns:a16="http://schemas.microsoft.com/office/drawing/2014/main" id="{C534A4BC-5D83-444A-83C2-335883EA3BB9}"/>
                </a:ext>
              </a:extLst>
            </p:cNvPr>
            <p:cNvSpPr>
              <a:spLocks/>
            </p:cNvSpPr>
            <p:nvPr/>
          </p:nvSpPr>
          <p:spPr bwMode="auto">
            <a:xfrm>
              <a:off x="5997929" y="822108"/>
              <a:ext cx="4763"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0" name="Freeform 114">
              <a:extLst>
                <a:ext uri="{FF2B5EF4-FFF2-40B4-BE49-F238E27FC236}">
                  <a16:creationId xmlns:a16="http://schemas.microsoft.com/office/drawing/2014/main" id="{06D777D3-90D6-644C-B098-C98D336D3527}"/>
                </a:ext>
              </a:extLst>
            </p:cNvPr>
            <p:cNvSpPr>
              <a:spLocks noEditPoints="1"/>
            </p:cNvSpPr>
            <p:nvPr/>
          </p:nvSpPr>
          <p:spPr bwMode="auto">
            <a:xfrm>
              <a:off x="5161309" y="795120"/>
              <a:ext cx="3187728" cy="1214447"/>
            </a:xfrm>
            <a:custGeom>
              <a:avLst/>
              <a:gdLst>
                <a:gd name="T0" fmla="*/ 632 w 690"/>
                <a:gd name="T1" fmla="*/ 72 h 265"/>
                <a:gd name="T2" fmla="*/ 568 w 690"/>
                <a:gd name="T3" fmla="*/ 57 h 265"/>
                <a:gd name="T4" fmla="*/ 506 w 690"/>
                <a:gd name="T5" fmla="*/ 44 h 265"/>
                <a:gd name="T6" fmla="*/ 470 w 690"/>
                <a:gd name="T7" fmla="*/ 50 h 265"/>
                <a:gd name="T8" fmla="*/ 454 w 690"/>
                <a:gd name="T9" fmla="*/ 39 h 265"/>
                <a:gd name="T10" fmla="*/ 412 w 690"/>
                <a:gd name="T11" fmla="*/ 40 h 265"/>
                <a:gd name="T12" fmla="*/ 370 w 690"/>
                <a:gd name="T13" fmla="*/ 34 h 265"/>
                <a:gd name="T14" fmla="*/ 375 w 690"/>
                <a:gd name="T15" fmla="*/ 26 h 265"/>
                <a:gd name="T16" fmla="*/ 353 w 690"/>
                <a:gd name="T17" fmla="*/ 10 h 265"/>
                <a:gd name="T18" fmla="*/ 329 w 690"/>
                <a:gd name="T19" fmla="*/ 7 h 265"/>
                <a:gd name="T20" fmla="*/ 293 w 690"/>
                <a:gd name="T21" fmla="*/ 17 h 265"/>
                <a:gd name="T22" fmla="*/ 261 w 690"/>
                <a:gd name="T23" fmla="*/ 33 h 265"/>
                <a:gd name="T24" fmla="*/ 248 w 690"/>
                <a:gd name="T25" fmla="*/ 63 h 265"/>
                <a:gd name="T26" fmla="*/ 221 w 690"/>
                <a:gd name="T27" fmla="*/ 48 h 265"/>
                <a:gd name="T28" fmla="*/ 206 w 690"/>
                <a:gd name="T29" fmla="*/ 51 h 265"/>
                <a:gd name="T30" fmla="*/ 226 w 690"/>
                <a:gd name="T31" fmla="*/ 79 h 265"/>
                <a:gd name="T32" fmla="*/ 204 w 690"/>
                <a:gd name="T33" fmla="*/ 91 h 265"/>
                <a:gd name="T34" fmla="*/ 205 w 690"/>
                <a:gd name="T35" fmla="*/ 79 h 265"/>
                <a:gd name="T36" fmla="*/ 196 w 690"/>
                <a:gd name="T37" fmla="*/ 37 h 265"/>
                <a:gd name="T38" fmla="*/ 182 w 690"/>
                <a:gd name="T39" fmla="*/ 69 h 265"/>
                <a:gd name="T40" fmla="*/ 148 w 690"/>
                <a:gd name="T41" fmla="*/ 65 h 265"/>
                <a:gd name="T42" fmla="*/ 139 w 690"/>
                <a:gd name="T43" fmla="*/ 74 h 265"/>
                <a:gd name="T44" fmla="*/ 97 w 690"/>
                <a:gd name="T45" fmla="*/ 82 h 265"/>
                <a:gd name="T46" fmla="*/ 77 w 690"/>
                <a:gd name="T47" fmla="*/ 90 h 265"/>
                <a:gd name="T48" fmla="*/ 54 w 690"/>
                <a:gd name="T49" fmla="*/ 107 h 265"/>
                <a:gd name="T50" fmla="*/ 34 w 690"/>
                <a:gd name="T51" fmla="*/ 106 h 265"/>
                <a:gd name="T52" fmla="*/ 44 w 690"/>
                <a:gd name="T53" fmla="*/ 94 h 265"/>
                <a:gd name="T54" fmla="*/ 26 w 690"/>
                <a:gd name="T55" fmla="*/ 67 h 265"/>
                <a:gd name="T56" fmla="*/ 12 w 690"/>
                <a:gd name="T57" fmla="*/ 95 h 265"/>
                <a:gd name="T58" fmla="*/ 11 w 690"/>
                <a:gd name="T59" fmla="*/ 140 h 265"/>
                <a:gd name="T60" fmla="*/ 10 w 690"/>
                <a:gd name="T61" fmla="*/ 171 h 265"/>
                <a:gd name="T62" fmla="*/ 26 w 690"/>
                <a:gd name="T63" fmla="*/ 194 h 265"/>
                <a:gd name="T64" fmla="*/ 51 w 690"/>
                <a:gd name="T65" fmla="*/ 224 h 265"/>
                <a:gd name="T66" fmla="*/ 51 w 690"/>
                <a:gd name="T67" fmla="*/ 246 h 265"/>
                <a:gd name="T68" fmla="*/ 95 w 690"/>
                <a:gd name="T69" fmla="*/ 261 h 265"/>
                <a:gd name="T70" fmla="*/ 88 w 690"/>
                <a:gd name="T71" fmla="*/ 213 h 265"/>
                <a:gd name="T72" fmla="*/ 118 w 690"/>
                <a:gd name="T73" fmla="*/ 200 h 265"/>
                <a:gd name="T74" fmla="*/ 145 w 690"/>
                <a:gd name="T75" fmla="*/ 206 h 265"/>
                <a:gd name="T76" fmla="*/ 155 w 690"/>
                <a:gd name="T77" fmla="*/ 182 h 265"/>
                <a:gd name="T78" fmla="*/ 202 w 690"/>
                <a:gd name="T79" fmla="*/ 183 h 265"/>
                <a:gd name="T80" fmla="*/ 240 w 690"/>
                <a:gd name="T81" fmla="*/ 202 h 265"/>
                <a:gd name="T82" fmla="*/ 277 w 690"/>
                <a:gd name="T83" fmla="*/ 211 h 265"/>
                <a:gd name="T84" fmla="*/ 317 w 690"/>
                <a:gd name="T85" fmla="*/ 198 h 265"/>
                <a:gd name="T86" fmla="*/ 363 w 690"/>
                <a:gd name="T87" fmla="*/ 213 h 265"/>
                <a:gd name="T88" fmla="*/ 411 w 690"/>
                <a:gd name="T89" fmla="*/ 204 h 265"/>
                <a:gd name="T90" fmla="*/ 444 w 690"/>
                <a:gd name="T91" fmla="*/ 201 h 265"/>
                <a:gd name="T92" fmla="*/ 478 w 690"/>
                <a:gd name="T93" fmla="*/ 225 h 265"/>
                <a:gd name="T94" fmla="*/ 458 w 690"/>
                <a:gd name="T95" fmla="*/ 254 h 265"/>
                <a:gd name="T96" fmla="*/ 504 w 690"/>
                <a:gd name="T97" fmla="*/ 210 h 265"/>
                <a:gd name="T98" fmla="*/ 496 w 690"/>
                <a:gd name="T99" fmla="*/ 184 h 265"/>
                <a:gd name="T100" fmla="*/ 498 w 690"/>
                <a:gd name="T101" fmla="*/ 161 h 265"/>
                <a:gd name="T102" fmla="*/ 552 w 690"/>
                <a:gd name="T103" fmla="*/ 144 h 265"/>
                <a:gd name="T104" fmla="*/ 593 w 690"/>
                <a:gd name="T105" fmla="*/ 127 h 265"/>
                <a:gd name="T106" fmla="*/ 606 w 690"/>
                <a:gd name="T107" fmla="*/ 135 h 265"/>
                <a:gd name="T108" fmla="*/ 575 w 690"/>
                <a:gd name="T109" fmla="*/ 189 h 265"/>
                <a:gd name="T110" fmla="*/ 604 w 690"/>
                <a:gd name="T111" fmla="*/ 161 h 265"/>
                <a:gd name="T112" fmla="*/ 636 w 690"/>
                <a:gd name="T113" fmla="*/ 140 h 265"/>
                <a:gd name="T114" fmla="*/ 667 w 690"/>
                <a:gd name="T115" fmla="*/ 91 h 265"/>
                <a:gd name="T116" fmla="*/ 15 w 690"/>
                <a:gd name="T117" fmla="*/ 137 h 265"/>
                <a:gd name="T118" fmla="*/ 33 w 690"/>
                <a:gd name="T119" fmla="*/ 126 h 265"/>
                <a:gd name="T120" fmla="*/ 363 w 690"/>
                <a:gd name="T121" fmla="*/ 184 h 265"/>
                <a:gd name="T122" fmla="*/ 365 w 690"/>
                <a:gd name="T123" fmla="*/ 17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0" h="265">
                  <a:moveTo>
                    <a:pt x="689" y="88"/>
                  </a:moveTo>
                  <a:cubicBezTo>
                    <a:pt x="689" y="86"/>
                    <a:pt x="687" y="85"/>
                    <a:pt x="685" y="84"/>
                  </a:cubicBezTo>
                  <a:cubicBezTo>
                    <a:pt x="684" y="83"/>
                    <a:pt x="683" y="82"/>
                    <a:pt x="682" y="82"/>
                  </a:cubicBezTo>
                  <a:cubicBezTo>
                    <a:pt x="681" y="81"/>
                    <a:pt x="679" y="81"/>
                    <a:pt x="678" y="81"/>
                  </a:cubicBezTo>
                  <a:cubicBezTo>
                    <a:pt x="677" y="80"/>
                    <a:pt x="676" y="79"/>
                    <a:pt x="675" y="79"/>
                  </a:cubicBezTo>
                  <a:cubicBezTo>
                    <a:pt x="674" y="78"/>
                    <a:pt x="673" y="77"/>
                    <a:pt x="672" y="77"/>
                  </a:cubicBezTo>
                  <a:cubicBezTo>
                    <a:pt x="671" y="76"/>
                    <a:pt x="670" y="75"/>
                    <a:pt x="668" y="75"/>
                  </a:cubicBezTo>
                  <a:cubicBezTo>
                    <a:pt x="667" y="74"/>
                    <a:pt x="667" y="74"/>
                    <a:pt x="666" y="73"/>
                  </a:cubicBezTo>
                  <a:cubicBezTo>
                    <a:pt x="665" y="73"/>
                    <a:pt x="664" y="72"/>
                    <a:pt x="663" y="71"/>
                  </a:cubicBezTo>
                  <a:cubicBezTo>
                    <a:pt x="662" y="70"/>
                    <a:pt x="661" y="70"/>
                    <a:pt x="660" y="70"/>
                  </a:cubicBezTo>
                  <a:cubicBezTo>
                    <a:pt x="658" y="69"/>
                    <a:pt x="657" y="66"/>
                    <a:pt x="656" y="66"/>
                  </a:cubicBezTo>
                  <a:cubicBezTo>
                    <a:pt x="653" y="64"/>
                    <a:pt x="650" y="67"/>
                    <a:pt x="648" y="66"/>
                  </a:cubicBezTo>
                  <a:cubicBezTo>
                    <a:pt x="647" y="65"/>
                    <a:pt x="646" y="65"/>
                    <a:pt x="645" y="65"/>
                  </a:cubicBezTo>
                  <a:cubicBezTo>
                    <a:pt x="644" y="65"/>
                    <a:pt x="643" y="65"/>
                    <a:pt x="642" y="65"/>
                  </a:cubicBezTo>
                  <a:cubicBezTo>
                    <a:pt x="642" y="65"/>
                    <a:pt x="641" y="64"/>
                    <a:pt x="641" y="64"/>
                  </a:cubicBezTo>
                  <a:cubicBezTo>
                    <a:pt x="640" y="64"/>
                    <a:pt x="639" y="64"/>
                    <a:pt x="639" y="65"/>
                  </a:cubicBezTo>
                  <a:cubicBezTo>
                    <a:pt x="639" y="65"/>
                    <a:pt x="639" y="65"/>
                    <a:pt x="639" y="66"/>
                  </a:cubicBezTo>
                  <a:cubicBezTo>
                    <a:pt x="639" y="66"/>
                    <a:pt x="638" y="66"/>
                    <a:pt x="638" y="67"/>
                  </a:cubicBezTo>
                  <a:cubicBezTo>
                    <a:pt x="637" y="67"/>
                    <a:pt x="637" y="67"/>
                    <a:pt x="638" y="68"/>
                  </a:cubicBezTo>
                  <a:cubicBezTo>
                    <a:pt x="639" y="68"/>
                    <a:pt x="640" y="70"/>
                    <a:pt x="640" y="71"/>
                  </a:cubicBezTo>
                  <a:cubicBezTo>
                    <a:pt x="641" y="71"/>
                    <a:pt x="641" y="73"/>
                    <a:pt x="640" y="73"/>
                  </a:cubicBezTo>
                  <a:cubicBezTo>
                    <a:pt x="640" y="74"/>
                    <a:pt x="638" y="74"/>
                    <a:pt x="637" y="74"/>
                  </a:cubicBezTo>
                  <a:cubicBezTo>
                    <a:pt x="636" y="74"/>
                    <a:pt x="634" y="75"/>
                    <a:pt x="634" y="74"/>
                  </a:cubicBezTo>
                  <a:cubicBezTo>
                    <a:pt x="633" y="74"/>
                    <a:pt x="634" y="73"/>
                    <a:pt x="633" y="72"/>
                  </a:cubicBezTo>
                  <a:cubicBezTo>
                    <a:pt x="633" y="72"/>
                    <a:pt x="632" y="72"/>
                    <a:pt x="632" y="72"/>
                  </a:cubicBezTo>
                  <a:cubicBezTo>
                    <a:pt x="631" y="71"/>
                    <a:pt x="630" y="71"/>
                    <a:pt x="629" y="71"/>
                  </a:cubicBezTo>
                  <a:cubicBezTo>
                    <a:pt x="628" y="70"/>
                    <a:pt x="628" y="70"/>
                    <a:pt x="628" y="69"/>
                  </a:cubicBezTo>
                  <a:cubicBezTo>
                    <a:pt x="627" y="68"/>
                    <a:pt x="626" y="67"/>
                    <a:pt x="628" y="67"/>
                  </a:cubicBezTo>
                  <a:cubicBezTo>
                    <a:pt x="629" y="67"/>
                    <a:pt x="630" y="67"/>
                    <a:pt x="631" y="67"/>
                  </a:cubicBezTo>
                  <a:cubicBezTo>
                    <a:pt x="632" y="67"/>
                    <a:pt x="634" y="67"/>
                    <a:pt x="634" y="66"/>
                  </a:cubicBezTo>
                  <a:cubicBezTo>
                    <a:pt x="635" y="65"/>
                    <a:pt x="633" y="65"/>
                    <a:pt x="632" y="66"/>
                  </a:cubicBezTo>
                  <a:cubicBezTo>
                    <a:pt x="631" y="66"/>
                    <a:pt x="630" y="65"/>
                    <a:pt x="628" y="65"/>
                  </a:cubicBezTo>
                  <a:cubicBezTo>
                    <a:pt x="627" y="65"/>
                    <a:pt x="627" y="66"/>
                    <a:pt x="626" y="67"/>
                  </a:cubicBezTo>
                  <a:cubicBezTo>
                    <a:pt x="625" y="67"/>
                    <a:pt x="624" y="69"/>
                    <a:pt x="623" y="69"/>
                  </a:cubicBezTo>
                  <a:cubicBezTo>
                    <a:pt x="622" y="69"/>
                    <a:pt x="620" y="69"/>
                    <a:pt x="619" y="69"/>
                  </a:cubicBezTo>
                  <a:cubicBezTo>
                    <a:pt x="616" y="68"/>
                    <a:pt x="613" y="69"/>
                    <a:pt x="610" y="67"/>
                  </a:cubicBezTo>
                  <a:cubicBezTo>
                    <a:pt x="609" y="67"/>
                    <a:pt x="609" y="67"/>
                    <a:pt x="609" y="67"/>
                  </a:cubicBezTo>
                  <a:cubicBezTo>
                    <a:pt x="608" y="67"/>
                    <a:pt x="608" y="67"/>
                    <a:pt x="608" y="68"/>
                  </a:cubicBezTo>
                  <a:cubicBezTo>
                    <a:pt x="607" y="68"/>
                    <a:pt x="605" y="68"/>
                    <a:pt x="604" y="68"/>
                  </a:cubicBezTo>
                  <a:cubicBezTo>
                    <a:pt x="602" y="68"/>
                    <a:pt x="600" y="67"/>
                    <a:pt x="599" y="68"/>
                  </a:cubicBezTo>
                  <a:cubicBezTo>
                    <a:pt x="598" y="69"/>
                    <a:pt x="598" y="69"/>
                    <a:pt x="598" y="69"/>
                  </a:cubicBezTo>
                  <a:cubicBezTo>
                    <a:pt x="597" y="70"/>
                    <a:pt x="598" y="71"/>
                    <a:pt x="597" y="72"/>
                  </a:cubicBezTo>
                  <a:cubicBezTo>
                    <a:pt x="597" y="72"/>
                    <a:pt x="596" y="69"/>
                    <a:pt x="596" y="69"/>
                  </a:cubicBezTo>
                  <a:cubicBezTo>
                    <a:pt x="596" y="67"/>
                    <a:pt x="595" y="67"/>
                    <a:pt x="594" y="67"/>
                  </a:cubicBezTo>
                  <a:cubicBezTo>
                    <a:pt x="593" y="67"/>
                    <a:pt x="591" y="67"/>
                    <a:pt x="591" y="66"/>
                  </a:cubicBezTo>
                  <a:cubicBezTo>
                    <a:pt x="590" y="65"/>
                    <a:pt x="591" y="64"/>
                    <a:pt x="592" y="64"/>
                  </a:cubicBezTo>
                  <a:cubicBezTo>
                    <a:pt x="595" y="60"/>
                    <a:pt x="585" y="58"/>
                    <a:pt x="583" y="57"/>
                  </a:cubicBezTo>
                  <a:cubicBezTo>
                    <a:pt x="582" y="57"/>
                    <a:pt x="581" y="56"/>
                    <a:pt x="579" y="56"/>
                  </a:cubicBezTo>
                  <a:cubicBezTo>
                    <a:pt x="579" y="56"/>
                    <a:pt x="578" y="56"/>
                    <a:pt x="577" y="56"/>
                  </a:cubicBezTo>
                  <a:cubicBezTo>
                    <a:pt x="573" y="56"/>
                    <a:pt x="571" y="56"/>
                    <a:pt x="568" y="57"/>
                  </a:cubicBezTo>
                  <a:cubicBezTo>
                    <a:pt x="565" y="57"/>
                    <a:pt x="563" y="58"/>
                    <a:pt x="560" y="58"/>
                  </a:cubicBezTo>
                  <a:cubicBezTo>
                    <a:pt x="559" y="58"/>
                    <a:pt x="558" y="58"/>
                    <a:pt x="558" y="58"/>
                  </a:cubicBezTo>
                  <a:cubicBezTo>
                    <a:pt x="557" y="58"/>
                    <a:pt x="557" y="58"/>
                    <a:pt x="556" y="58"/>
                  </a:cubicBezTo>
                  <a:cubicBezTo>
                    <a:pt x="555" y="57"/>
                    <a:pt x="556" y="57"/>
                    <a:pt x="557" y="56"/>
                  </a:cubicBezTo>
                  <a:cubicBezTo>
                    <a:pt x="557" y="56"/>
                    <a:pt x="554" y="54"/>
                    <a:pt x="554" y="54"/>
                  </a:cubicBezTo>
                  <a:cubicBezTo>
                    <a:pt x="552" y="54"/>
                    <a:pt x="551" y="54"/>
                    <a:pt x="549" y="54"/>
                  </a:cubicBezTo>
                  <a:cubicBezTo>
                    <a:pt x="550" y="54"/>
                    <a:pt x="550" y="54"/>
                    <a:pt x="550" y="53"/>
                  </a:cubicBezTo>
                  <a:cubicBezTo>
                    <a:pt x="550" y="53"/>
                    <a:pt x="549" y="53"/>
                    <a:pt x="549" y="53"/>
                  </a:cubicBezTo>
                  <a:cubicBezTo>
                    <a:pt x="548" y="53"/>
                    <a:pt x="548" y="52"/>
                    <a:pt x="548" y="52"/>
                  </a:cubicBezTo>
                  <a:cubicBezTo>
                    <a:pt x="547" y="52"/>
                    <a:pt x="546" y="52"/>
                    <a:pt x="546" y="52"/>
                  </a:cubicBezTo>
                  <a:cubicBezTo>
                    <a:pt x="545" y="51"/>
                    <a:pt x="542" y="51"/>
                    <a:pt x="544" y="50"/>
                  </a:cubicBezTo>
                  <a:cubicBezTo>
                    <a:pt x="544" y="50"/>
                    <a:pt x="545" y="50"/>
                    <a:pt x="545" y="50"/>
                  </a:cubicBezTo>
                  <a:cubicBezTo>
                    <a:pt x="546" y="50"/>
                    <a:pt x="546" y="51"/>
                    <a:pt x="547" y="50"/>
                  </a:cubicBezTo>
                  <a:cubicBezTo>
                    <a:pt x="548" y="49"/>
                    <a:pt x="546" y="48"/>
                    <a:pt x="545" y="48"/>
                  </a:cubicBezTo>
                  <a:cubicBezTo>
                    <a:pt x="544" y="47"/>
                    <a:pt x="542" y="47"/>
                    <a:pt x="540" y="46"/>
                  </a:cubicBezTo>
                  <a:cubicBezTo>
                    <a:pt x="539" y="46"/>
                    <a:pt x="537" y="46"/>
                    <a:pt x="535" y="46"/>
                  </a:cubicBezTo>
                  <a:cubicBezTo>
                    <a:pt x="535" y="46"/>
                    <a:pt x="534" y="46"/>
                    <a:pt x="533" y="46"/>
                  </a:cubicBezTo>
                  <a:cubicBezTo>
                    <a:pt x="532" y="46"/>
                    <a:pt x="532" y="46"/>
                    <a:pt x="531" y="45"/>
                  </a:cubicBezTo>
                  <a:cubicBezTo>
                    <a:pt x="527" y="44"/>
                    <a:pt x="523" y="45"/>
                    <a:pt x="520" y="44"/>
                  </a:cubicBezTo>
                  <a:cubicBezTo>
                    <a:pt x="519" y="44"/>
                    <a:pt x="518" y="44"/>
                    <a:pt x="518" y="44"/>
                  </a:cubicBezTo>
                  <a:cubicBezTo>
                    <a:pt x="517" y="43"/>
                    <a:pt x="516" y="43"/>
                    <a:pt x="515" y="43"/>
                  </a:cubicBezTo>
                  <a:cubicBezTo>
                    <a:pt x="514" y="43"/>
                    <a:pt x="512" y="43"/>
                    <a:pt x="511" y="43"/>
                  </a:cubicBezTo>
                  <a:cubicBezTo>
                    <a:pt x="510" y="42"/>
                    <a:pt x="509" y="42"/>
                    <a:pt x="508" y="42"/>
                  </a:cubicBezTo>
                  <a:cubicBezTo>
                    <a:pt x="507" y="42"/>
                    <a:pt x="504" y="41"/>
                    <a:pt x="505" y="42"/>
                  </a:cubicBezTo>
                  <a:cubicBezTo>
                    <a:pt x="505" y="43"/>
                    <a:pt x="508" y="44"/>
                    <a:pt x="506" y="44"/>
                  </a:cubicBezTo>
                  <a:cubicBezTo>
                    <a:pt x="505" y="44"/>
                    <a:pt x="505" y="44"/>
                    <a:pt x="504" y="44"/>
                  </a:cubicBezTo>
                  <a:cubicBezTo>
                    <a:pt x="503" y="44"/>
                    <a:pt x="502" y="44"/>
                    <a:pt x="501" y="44"/>
                  </a:cubicBezTo>
                  <a:cubicBezTo>
                    <a:pt x="501" y="45"/>
                    <a:pt x="499" y="46"/>
                    <a:pt x="499" y="47"/>
                  </a:cubicBezTo>
                  <a:cubicBezTo>
                    <a:pt x="499" y="48"/>
                    <a:pt x="502" y="46"/>
                    <a:pt x="502" y="47"/>
                  </a:cubicBezTo>
                  <a:cubicBezTo>
                    <a:pt x="503" y="47"/>
                    <a:pt x="503" y="47"/>
                    <a:pt x="503" y="48"/>
                  </a:cubicBezTo>
                  <a:cubicBezTo>
                    <a:pt x="503" y="48"/>
                    <a:pt x="502" y="48"/>
                    <a:pt x="502" y="48"/>
                  </a:cubicBezTo>
                  <a:cubicBezTo>
                    <a:pt x="500" y="48"/>
                    <a:pt x="500" y="49"/>
                    <a:pt x="501" y="51"/>
                  </a:cubicBezTo>
                  <a:cubicBezTo>
                    <a:pt x="501" y="51"/>
                    <a:pt x="502" y="51"/>
                    <a:pt x="502" y="52"/>
                  </a:cubicBezTo>
                  <a:cubicBezTo>
                    <a:pt x="502" y="52"/>
                    <a:pt x="503" y="53"/>
                    <a:pt x="502" y="53"/>
                  </a:cubicBezTo>
                  <a:cubicBezTo>
                    <a:pt x="502" y="53"/>
                    <a:pt x="501" y="53"/>
                    <a:pt x="500" y="53"/>
                  </a:cubicBezTo>
                  <a:cubicBezTo>
                    <a:pt x="499" y="53"/>
                    <a:pt x="499" y="53"/>
                    <a:pt x="498" y="53"/>
                  </a:cubicBezTo>
                  <a:cubicBezTo>
                    <a:pt x="498" y="52"/>
                    <a:pt x="497" y="51"/>
                    <a:pt x="496" y="51"/>
                  </a:cubicBezTo>
                  <a:cubicBezTo>
                    <a:pt x="495" y="51"/>
                    <a:pt x="495" y="52"/>
                    <a:pt x="494" y="52"/>
                  </a:cubicBezTo>
                  <a:cubicBezTo>
                    <a:pt x="494" y="52"/>
                    <a:pt x="493" y="52"/>
                    <a:pt x="492" y="52"/>
                  </a:cubicBezTo>
                  <a:cubicBezTo>
                    <a:pt x="491" y="52"/>
                    <a:pt x="489" y="52"/>
                    <a:pt x="491" y="53"/>
                  </a:cubicBezTo>
                  <a:cubicBezTo>
                    <a:pt x="492" y="53"/>
                    <a:pt x="495" y="54"/>
                    <a:pt x="494" y="55"/>
                  </a:cubicBezTo>
                  <a:cubicBezTo>
                    <a:pt x="493" y="56"/>
                    <a:pt x="492" y="55"/>
                    <a:pt x="492" y="55"/>
                  </a:cubicBezTo>
                  <a:cubicBezTo>
                    <a:pt x="491" y="54"/>
                    <a:pt x="491" y="54"/>
                    <a:pt x="491" y="53"/>
                  </a:cubicBezTo>
                  <a:cubicBezTo>
                    <a:pt x="490" y="53"/>
                    <a:pt x="489" y="53"/>
                    <a:pt x="488" y="53"/>
                  </a:cubicBezTo>
                  <a:cubicBezTo>
                    <a:pt x="487" y="52"/>
                    <a:pt x="486" y="51"/>
                    <a:pt x="484" y="52"/>
                  </a:cubicBezTo>
                  <a:cubicBezTo>
                    <a:pt x="483" y="52"/>
                    <a:pt x="482" y="53"/>
                    <a:pt x="481" y="53"/>
                  </a:cubicBezTo>
                  <a:cubicBezTo>
                    <a:pt x="480" y="53"/>
                    <a:pt x="479" y="54"/>
                    <a:pt x="478" y="54"/>
                  </a:cubicBezTo>
                  <a:cubicBezTo>
                    <a:pt x="476" y="54"/>
                    <a:pt x="474" y="54"/>
                    <a:pt x="473" y="53"/>
                  </a:cubicBezTo>
                  <a:cubicBezTo>
                    <a:pt x="472" y="52"/>
                    <a:pt x="472" y="52"/>
                    <a:pt x="471" y="51"/>
                  </a:cubicBezTo>
                  <a:cubicBezTo>
                    <a:pt x="471" y="49"/>
                    <a:pt x="471" y="48"/>
                    <a:pt x="470" y="50"/>
                  </a:cubicBezTo>
                  <a:cubicBezTo>
                    <a:pt x="467" y="52"/>
                    <a:pt x="467" y="56"/>
                    <a:pt x="464" y="58"/>
                  </a:cubicBezTo>
                  <a:cubicBezTo>
                    <a:pt x="464" y="58"/>
                    <a:pt x="463" y="59"/>
                    <a:pt x="463" y="59"/>
                  </a:cubicBezTo>
                  <a:cubicBezTo>
                    <a:pt x="462" y="59"/>
                    <a:pt x="462" y="58"/>
                    <a:pt x="462" y="57"/>
                  </a:cubicBezTo>
                  <a:cubicBezTo>
                    <a:pt x="461" y="57"/>
                    <a:pt x="461" y="58"/>
                    <a:pt x="460" y="58"/>
                  </a:cubicBezTo>
                  <a:cubicBezTo>
                    <a:pt x="460" y="58"/>
                    <a:pt x="459" y="57"/>
                    <a:pt x="459" y="56"/>
                  </a:cubicBezTo>
                  <a:cubicBezTo>
                    <a:pt x="458" y="56"/>
                    <a:pt x="458" y="56"/>
                    <a:pt x="457" y="55"/>
                  </a:cubicBezTo>
                  <a:cubicBezTo>
                    <a:pt x="457" y="55"/>
                    <a:pt x="457" y="54"/>
                    <a:pt x="456" y="54"/>
                  </a:cubicBezTo>
                  <a:cubicBezTo>
                    <a:pt x="456" y="54"/>
                    <a:pt x="455" y="54"/>
                    <a:pt x="455" y="54"/>
                  </a:cubicBezTo>
                  <a:cubicBezTo>
                    <a:pt x="455" y="53"/>
                    <a:pt x="455" y="53"/>
                    <a:pt x="455" y="53"/>
                  </a:cubicBezTo>
                  <a:cubicBezTo>
                    <a:pt x="455" y="52"/>
                    <a:pt x="454" y="51"/>
                    <a:pt x="453" y="51"/>
                  </a:cubicBezTo>
                  <a:cubicBezTo>
                    <a:pt x="453" y="50"/>
                    <a:pt x="455" y="51"/>
                    <a:pt x="456" y="50"/>
                  </a:cubicBezTo>
                  <a:cubicBezTo>
                    <a:pt x="456" y="50"/>
                    <a:pt x="455" y="50"/>
                    <a:pt x="455" y="50"/>
                  </a:cubicBezTo>
                  <a:cubicBezTo>
                    <a:pt x="454" y="50"/>
                    <a:pt x="454" y="50"/>
                    <a:pt x="454" y="50"/>
                  </a:cubicBezTo>
                  <a:cubicBezTo>
                    <a:pt x="452" y="51"/>
                    <a:pt x="451" y="49"/>
                    <a:pt x="451" y="49"/>
                  </a:cubicBezTo>
                  <a:cubicBezTo>
                    <a:pt x="451" y="48"/>
                    <a:pt x="451" y="48"/>
                    <a:pt x="451" y="47"/>
                  </a:cubicBezTo>
                  <a:cubicBezTo>
                    <a:pt x="450" y="47"/>
                    <a:pt x="449" y="47"/>
                    <a:pt x="449" y="47"/>
                  </a:cubicBezTo>
                  <a:cubicBezTo>
                    <a:pt x="451" y="45"/>
                    <a:pt x="453" y="50"/>
                    <a:pt x="455" y="47"/>
                  </a:cubicBezTo>
                  <a:cubicBezTo>
                    <a:pt x="456" y="47"/>
                    <a:pt x="456" y="46"/>
                    <a:pt x="456" y="45"/>
                  </a:cubicBezTo>
                  <a:cubicBezTo>
                    <a:pt x="455" y="44"/>
                    <a:pt x="453" y="45"/>
                    <a:pt x="453" y="44"/>
                  </a:cubicBezTo>
                  <a:cubicBezTo>
                    <a:pt x="453" y="43"/>
                    <a:pt x="455" y="43"/>
                    <a:pt x="455" y="43"/>
                  </a:cubicBezTo>
                  <a:cubicBezTo>
                    <a:pt x="456" y="42"/>
                    <a:pt x="455" y="42"/>
                    <a:pt x="455" y="42"/>
                  </a:cubicBezTo>
                  <a:cubicBezTo>
                    <a:pt x="454" y="42"/>
                    <a:pt x="455" y="42"/>
                    <a:pt x="455" y="41"/>
                  </a:cubicBezTo>
                  <a:cubicBezTo>
                    <a:pt x="455" y="41"/>
                    <a:pt x="455" y="41"/>
                    <a:pt x="455" y="41"/>
                  </a:cubicBezTo>
                  <a:cubicBezTo>
                    <a:pt x="455" y="40"/>
                    <a:pt x="454" y="40"/>
                    <a:pt x="454" y="40"/>
                  </a:cubicBezTo>
                  <a:cubicBezTo>
                    <a:pt x="454" y="40"/>
                    <a:pt x="454" y="39"/>
                    <a:pt x="454" y="39"/>
                  </a:cubicBezTo>
                  <a:cubicBezTo>
                    <a:pt x="454" y="39"/>
                    <a:pt x="452" y="38"/>
                    <a:pt x="452" y="38"/>
                  </a:cubicBezTo>
                  <a:cubicBezTo>
                    <a:pt x="451" y="38"/>
                    <a:pt x="451" y="38"/>
                    <a:pt x="450" y="37"/>
                  </a:cubicBezTo>
                  <a:cubicBezTo>
                    <a:pt x="450" y="37"/>
                    <a:pt x="450" y="37"/>
                    <a:pt x="449" y="37"/>
                  </a:cubicBezTo>
                  <a:cubicBezTo>
                    <a:pt x="448" y="36"/>
                    <a:pt x="447" y="36"/>
                    <a:pt x="446" y="36"/>
                  </a:cubicBezTo>
                  <a:cubicBezTo>
                    <a:pt x="445" y="36"/>
                    <a:pt x="444" y="36"/>
                    <a:pt x="444" y="36"/>
                  </a:cubicBezTo>
                  <a:cubicBezTo>
                    <a:pt x="444" y="36"/>
                    <a:pt x="444" y="37"/>
                    <a:pt x="443" y="37"/>
                  </a:cubicBezTo>
                  <a:cubicBezTo>
                    <a:pt x="443" y="37"/>
                    <a:pt x="443" y="37"/>
                    <a:pt x="442" y="36"/>
                  </a:cubicBezTo>
                  <a:cubicBezTo>
                    <a:pt x="442" y="36"/>
                    <a:pt x="441" y="36"/>
                    <a:pt x="440" y="36"/>
                  </a:cubicBezTo>
                  <a:cubicBezTo>
                    <a:pt x="440" y="36"/>
                    <a:pt x="440" y="36"/>
                    <a:pt x="439" y="36"/>
                  </a:cubicBezTo>
                  <a:cubicBezTo>
                    <a:pt x="439" y="36"/>
                    <a:pt x="439" y="36"/>
                    <a:pt x="438" y="36"/>
                  </a:cubicBezTo>
                  <a:cubicBezTo>
                    <a:pt x="438" y="36"/>
                    <a:pt x="438" y="36"/>
                    <a:pt x="437" y="36"/>
                  </a:cubicBezTo>
                  <a:cubicBezTo>
                    <a:pt x="437" y="36"/>
                    <a:pt x="437" y="35"/>
                    <a:pt x="436" y="35"/>
                  </a:cubicBezTo>
                  <a:cubicBezTo>
                    <a:pt x="436" y="35"/>
                    <a:pt x="435" y="35"/>
                    <a:pt x="434" y="34"/>
                  </a:cubicBezTo>
                  <a:cubicBezTo>
                    <a:pt x="433" y="34"/>
                    <a:pt x="432" y="34"/>
                    <a:pt x="431" y="35"/>
                  </a:cubicBezTo>
                  <a:cubicBezTo>
                    <a:pt x="431" y="35"/>
                    <a:pt x="431" y="35"/>
                    <a:pt x="430" y="35"/>
                  </a:cubicBezTo>
                  <a:cubicBezTo>
                    <a:pt x="430" y="35"/>
                    <a:pt x="429" y="35"/>
                    <a:pt x="429" y="35"/>
                  </a:cubicBezTo>
                  <a:cubicBezTo>
                    <a:pt x="428" y="35"/>
                    <a:pt x="428" y="37"/>
                    <a:pt x="428" y="37"/>
                  </a:cubicBezTo>
                  <a:cubicBezTo>
                    <a:pt x="429" y="38"/>
                    <a:pt x="429" y="38"/>
                    <a:pt x="429" y="38"/>
                  </a:cubicBezTo>
                  <a:cubicBezTo>
                    <a:pt x="429" y="39"/>
                    <a:pt x="429" y="39"/>
                    <a:pt x="428" y="39"/>
                  </a:cubicBezTo>
                  <a:cubicBezTo>
                    <a:pt x="428" y="40"/>
                    <a:pt x="429" y="41"/>
                    <a:pt x="427" y="41"/>
                  </a:cubicBezTo>
                  <a:cubicBezTo>
                    <a:pt x="426" y="41"/>
                    <a:pt x="425" y="40"/>
                    <a:pt x="424" y="40"/>
                  </a:cubicBezTo>
                  <a:cubicBezTo>
                    <a:pt x="421" y="41"/>
                    <a:pt x="418" y="41"/>
                    <a:pt x="416" y="41"/>
                  </a:cubicBezTo>
                  <a:cubicBezTo>
                    <a:pt x="415" y="41"/>
                    <a:pt x="415" y="41"/>
                    <a:pt x="415" y="40"/>
                  </a:cubicBezTo>
                  <a:cubicBezTo>
                    <a:pt x="414" y="40"/>
                    <a:pt x="415" y="40"/>
                    <a:pt x="414" y="39"/>
                  </a:cubicBezTo>
                  <a:cubicBezTo>
                    <a:pt x="414" y="39"/>
                    <a:pt x="412" y="40"/>
                    <a:pt x="412" y="40"/>
                  </a:cubicBezTo>
                  <a:cubicBezTo>
                    <a:pt x="411" y="40"/>
                    <a:pt x="410" y="39"/>
                    <a:pt x="409" y="39"/>
                  </a:cubicBezTo>
                  <a:cubicBezTo>
                    <a:pt x="408" y="39"/>
                    <a:pt x="407" y="39"/>
                    <a:pt x="407" y="38"/>
                  </a:cubicBezTo>
                  <a:cubicBezTo>
                    <a:pt x="407" y="38"/>
                    <a:pt x="407" y="37"/>
                    <a:pt x="407" y="37"/>
                  </a:cubicBezTo>
                  <a:cubicBezTo>
                    <a:pt x="407" y="36"/>
                    <a:pt x="407" y="36"/>
                    <a:pt x="407" y="36"/>
                  </a:cubicBezTo>
                  <a:cubicBezTo>
                    <a:pt x="408" y="36"/>
                    <a:pt x="409" y="37"/>
                    <a:pt x="408" y="36"/>
                  </a:cubicBezTo>
                  <a:cubicBezTo>
                    <a:pt x="407" y="35"/>
                    <a:pt x="405" y="36"/>
                    <a:pt x="404" y="36"/>
                  </a:cubicBezTo>
                  <a:cubicBezTo>
                    <a:pt x="403" y="36"/>
                    <a:pt x="402" y="36"/>
                    <a:pt x="401" y="36"/>
                  </a:cubicBezTo>
                  <a:cubicBezTo>
                    <a:pt x="399" y="35"/>
                    <a:pt x="397" y="35"/>
                    <a:pt x="394" y="35"/>
                  </a:cubicBezTo>
                  <a:cubicBezTo>
                    <a:pt x="393" y="35"/>
                    <a:pt x="392" y="35"/>
                    <a:pt x="391" y="35"/>
                  </a:cubicBezTo>
                  <a:cubicBezTo>
                    <a:pt x="390" y="35"/>
                    <a:pt x="389" y="35"/>
                    <a:pt x="388" y="35"/>
                  </a:cubicBezTo>
                  <a:cubicBezTo>
                    <a:pt x="387" y="35"/>
                    <a:pt x="387" y="35"/>
                    <a:pt x="386" y="36"/>
                  </a:cubicBezTo>
                  <a:cubicBezTo>
                    <a:pt x="385" y="36"/>
                    <a:pt x="384" y="36"/>
                    <a:pt x="385" y="37"/>
                  </a:cubicBezTo>
                  <a:cubicBezTo>
                    <a:pt x="385" y="37"/>
                    <a:pt x="386" y="38"/>
                    <a:pt x="384" y="38"/>
                  </a:cubicBezTo>
                  <a:cubicBezTo>
                    <a:pt x="384" y="38"/>
                    <a:pt x="383" y="36"/>
                    <a:pt x="383" y="36"/>
                  </a:cubicBezTo>
                  <a:cubicBezTo>
                    <a:pt x="383" y="35"/>
                    <a:pt x="384" y="35"/>
                    <a:pt x="384" y="35"/>
                  </a:cubicBezTo>
                  <a:cubicBezTo>
                    <a:pt x="384" y="34"/>
                    <a:pt x="384" y="34"/>
                    <a:pt x="383" y="34"/>
                  </a:cubicBezTo>
                  <a:cubicBezTo>
                    <a:pt x="383" y="33"/>
                    <a:pt x="383" y="32"/>
                    <a:pt x="382" y="32"/>
                  </a:cubicBezTo>
                  <a:cubicBezTo>
                    <a:pt x="382" y="33"/>
                    <a:pt x="382" y="34"/>
                    <a:pt x="381" y="34"/>
                  </a:cubicBezTo>
                  <a:cubicBezTo>
                    <a:pt x="380" y="34"/>
                    <a:pt x="379" y="34"/>
                    <a:pt x="378" y="34"/>
                  </a:cubicBezTo>
                  <a:cubicBezTo>
                    <a:pt x="377" y="34"/>
                    <a:pt x="376" y="34"/>
                    <a:pt x="375" y="34"/>
                  </a:cubicBezTo>
                  <a:cubicBezTo>
                    <a:pt x="375" y="33"/>
                    <a:pt x="375" y="32"/>
                    <a:pt x="376" y="32"/>
                  </a:cubicBezTo>
                  <a:cubicBezTo>
                    <a:pt x="375" y="31"/>
                    <a:pt x="374" y="32"/>
                    <a:pt x="374" y="32"/>
                  </a:cubicBezTo>
                  <a:cubicBezTo>
                    <a:pt x="373" y="32"/>
                    <a:pt x="373" y="32"/>
                    <a:pt x="372" y="32"/>
                  </a:cubicBezTo>
                  <a:cubicBezTo>
                    <a:pt x="370" y="32"/>
                    <a:pt x="369" y="32"/>
                    <a:pt x="367" y="34"/>
                  </a:cubicBezTo>
                  <a:cubicBezTo>
                    <a:pt x="366" y="35"/>
                    <a:pt x="369" y="34"/>
                    <a:pt x="370" y="34"/>
                  </a:cubicBezTo>
                  <a:cubicBezTo>
                    <a:pt x="370" y="34"/>
                    <a:pt x="371" y="34"/>
                    <a:pt x="371" y="34"/>
                  </a:cubicBezTo>
                  <a:cubicBezTo>
                    <a:pt x="371" y="34"/>
                    <a:pt x="372" y="34"/>
                    <a:pt x="372" y="34"/>
                  </a:cubicBezTo>
                  <a:cubicBezTo>
                    <a:pt x="373" y="34"/>
                    <a:pt x="373" y="34"/>
                    <a:pt x="373" y="35"/>
                  </a:cubicBezTo>
                  <a:cubicBezTo>
                    <a:pt x="372" y="35"/>
                    <a:pt x="371" y="35"/>
                    <a:pt x="371" y="35"/>
                  </a:cubicBezTo>
                  <a:cubicBezTo>
                    <a:pt x="370" y="35"/>
                    <a:pt x="369" y="36"/>
                    <a:pt x="368" y="36"/>
                  </a:cubicBezTo>
                  <a:cubicBezTo>
                    <a:pt x="368" y="37"/>
                    <a:pt x="367" y="37"/>
                    <a:pt x="366" y="37"/>
                  </a:cubicBezTo>
                  <a:cubicBezTo>
                    <a:pt x="365" y="37"/>
                    <a:pt x="365" y="37"/>
                    <a:pt x="364" y="37"/>
                  </a:cubicBezTo>
                  <a:cubicBezTo>
                    <a:pt x="363" y="38"/>
                    <a:pt x="362" y="38"/>
                    <a:pt x="361" y="38"/>
                  </a:cubicBezTo>
                  <a:cubicBezTo>
                    <a:pt x="361" y="38"/>
                    <a:pt x="360" y="39"/>
                    <a:pt x="359" y="39"/>
                  </a:cubicBezTo>
                  <a:cubicBezTo>
                    <a:pt x="358" y="39"/>
                    <a:pt x="357" y="39"/>
                    <a:pt x="356" y="39"/>
                  </a:cubicBezTo>
                  <a:cubicBezTo>
                    <a:pt x="355" y="39"/>
                    <a:pt x="355" y="40"/>
                    <a:pt x="354" y="39"/>
                  </a:cubicBezTo>
                  <a:cubicBezTo>
                    <a:pt x="352" y="39"/>
                    <a:pt x="353" y="39"/>
                    <a:pt x="352" y="40"/>
                  </a:cubicBezTo>
                  <a:cubicBezTo>
                    <a:pt x="352" y="41"/>
                    <a:pt x="352" y="41"/>
                    <a:pt x="351" y="41"/>
                  </a:cubicBezTo>
                  <a:cubicBezTo>
                    <a:pt x="350" y="42"/>
                    <a:pt x="347" y="43"/>
                    <a:pt x="349" y="41"/>
                  </a:cubicBezTo>
                  <a:cubicBezTo>
                    <a:pt x="349" y="41"/>
                    <a:pt x="350" y="40"/>
                    <a:pt x="351" y="40"/>
                  </a:cubicBezTo>
                  <a:cubicBezTo>
                    <a:pt x="351" y="39"/>
                    <a:pt x="352" y="38"/>
                    <a:pt x="352" y="38"/>
                  </a:cubicBezTo>
                  <a:cubicBezTo>
                    <a:pt x="353" y="37"/>
                    <a:pt x="354" y="38"/>
                    <a:pt x="355" y="37"/>
                  </a:cubicBezTo>
                  <a:cubicBezTo>
                    <a:pt x="355" y="37"/>
                    <a:pt x="355" y="36"/>
                    <a:pt x="356" y="36"/>
                  </a:cubicBezTo>
                  <a:cubicBezTo>
                    <a:pt x="357" y="34"/>
                    <a:pt x="359" y="35"/>
                    <a:pt x="361" y="34"/>
                  </a:cubicBezTo>
                  <a:cubicBezTo>
                    <a:pt x="361" y="34"/>
                    <a:pt x="362" y="34"/>
                    <a:pt x="362" y="33"/>
                  </a:cubicBezTo>
                  <a:cubicBezTo>
                    <a:pt x="363" y="33"/>
                    <a:pt x="363" y="33"/>
                    <a:pt x="364" y="32"/>
                  </a:cubicBezTo>
                  <a:cubicBezTo>
                    <a:pt x="365" y="32"/>
                    <a:pt x="368" y="31"/>
                    <a:pt x="368" y="30"/>
                  </a:cubicBezTo>
                  <a:cubicBezTo>
                    <a:pt x="369" y="30"/>
                    <a:pt x="368" y="29"/>
                    <a:pt x="369" y="29"/>
                  </a:cubicBezTo>
                  <a:cubicBezTo>
                    <a:pt x="370" y="28"/>
                    <a:pt x="371" y="28"/>
                    <a:pt x="372" y="28"/>
                  </a:cubicBezTo>
                  <a:cubicBezTo>
                    <a:pt x="373" y="27"/>
                    <a:pt x="374" y="27"/>
                    <a:pt x="375" y="26"/>
                  </a:cubicBezTo>
                  <a:cubicBezTo>
                    <a:pt x="376" y="26"/>
                    <a:pt x="377" y="26"/>
                    <a:pt x="378" y="26"/>
                  </a:cubicBezTo>
                  <a:cubicBezTo>
                    <a:pt x="378" y="25"/>
                    <a:pt x="378" y="25"/>
                    <a:pt x="379" y="25"/>
                  </a:cubicBezTo>
                  <a:cubicBezTo>
                    <a:pt x="379" y="24"/>
                    <a:pt x="380" y="24"/>
                    <a:pt x="380" y="24"/>
                  </a:cubicBezTo>
                  <a:cubicBezTo>
                    <a:pt x="381" y="24"/>
                    <a:pt x="382" y="23"/>
                    <a:pt x="383" y="23"/>
                  </a:cubicBezTo>
                  <a:cubicBezTo>
                    <a:pt x="384" y="21"/>
                    <a:pt x="386" y="19"/>
                    <a:pt x="384" y="19"/>
                  </a:cubicBezTo>
                  <a:cubicBezTo>
                    <a:pt x="383" y="18"/>
                    <a:pt x="382" y="19"/>
                    <a:pt x="381" y="18"/>
                  </a:cubicBezTo>
                  <a:cubicBezTo>
                    <a:pt x="381" y="18"/>
                    <a:pt x="381" y="17"/>
                    <a:pt x="380" y="17"/>
                  </a:cubicBezTo>
                  <a:cubicBezTo>
                    <a:pt x="381" y="15"/>
                    <a:pt x="383" y="17"/>
                    <a:pt x="383" y="17"/>
                  </a:cubicBezTo>
                  <a:cubicBezTo>
                    <a:pt x="384" y="18"/>
                    <a:pt x="385" y="19"/>
                    <a:pt x="386" y="17"/>
                  </a:cubicBezTo>
                  <a:cubicBezTo>
                    <a:pt x="386" y="17"/>
                    <a:pt x="386" y="16"/>
                    <a:pt x="386" y="16"/>
                  </a:cubicBezTo>
                  <a:cubicBezTo>
                    <a:pt x="386" y="15"/>
                    <a:pt x="385" y="16"/>
                    <a:pt x="385" y="15"/>
                  </a:cubicBezTo>
                  <a:cubicBezTo>
                    <a:pt x="384" y="15"/>
                    <a:pt x="384" y="14"/>
                    <a:pt x="384" y="13"/>
                  </a:cubicBezTo>
                  <a:cubicBezTo>
                    <a:pt x="382" y="11"/>
                    <a:pt x="382" y="14"/>
                    <a:pt x="381" y="14"/>
                  </a:cubicBezTo>
                  <a:cubicBezTo>
                    <a:pt x="381" y="14"/>
                    <a:pt x="381" y="12"/>
                    <a:pt x="381" y="11"/>
                  </a:cubicBezTo>
                  <a:cubicBezTo>
                    <a:pt x="380" y="10"/>
                    <a:pt x="379" y="9"/>
                    <a:pt x="378" y="9"/>
                  </a:cubicBezTo>
                  <a:cubicBezTo>
                    <a:pt x="377" y="9"/>
                    <a:pt x="377" y="9"/>
                    <a:pt x="376" y="9"/>
                  </a:cubicBezTo>
                  <a:cubicBezTo>
                    <a:pt x="376" y="9"/>
                    <a:pt x="375" y="9"/>
                    <a:pt x="375" y="8"/>
                  </a:cubicBezTo>
                  <a:cubicBezTo>
                    <a:pt x="374" y="8"/>
                    <a:pt x="372" y="8"/>
                    <a:pt x="371" y="8"/>
                  </a:cubicBezTo>
                  <a:cubicBezTo>
                    <a:pt x="370" y="9"/>
                    <a:pt x="369" y="10"/>
                    <a:pt x="367" y="9"/>
                  </a:cubicBezTo>
                  <a:cubicBezTo>
                    <a:pt x="366" y="9"/>
                    <a:pt x="366" y="9"/>
                    <a:pt x="365" y="9"/>
                  </a:cubicBezTo>
                  <a:cubicBezTo>
                    <a:pt x="364" y="8"/>
                    <a:pt x="363" y="9"/>
                    <a:pt x="362" y="9"/>
                  </a:cubicBezTo>
                  <a:cubicBezTo>
                    <a:pt x="362" y="9"/>
                    <a:pt x="361" y="9"/>
                    <a:pt x="360" y="9"/>
                  </a:cubicBezTo>
                  <a:cubicBezTo>
                    <a:pt x="360" y="9"/>
                    <a:pt x="360" y="9"/>
                    <a:pt x="360" y="10"/>
                  </a:cubicBezTo>
                  <a:cubicBezTo>
                    <a:pt x="359" y="11"/>
                    <a:pt x="359" y="11"/>
                    <a:pt x="357" y="11"/>
                  </a:cubicBezTo>
                  <a:cubicBezTo>
                    <a:pt x="357" y="11"/>
                    <a:pt x="354" y="11"/>
                    <a:pt x="353" y="10"/>
                  </a:cubicBezTo>
                  <a:cubicBezTo>
                    <a:pt x="353" y="10"/>
                    <a:pt x="356" y="8"/>
                    <a:pt x="356" y="8"/>
                  </a:cubicBezTo>
                  <a:cubicBezTo>
                    <a:pt x="357" y="7"/>
                    <a:pt x="358" y="7"/>
                    <a:pt x="357" y="6"/>
                  </a:cubicBezTo>
                  <a:cubicBezTo>
                    <a:pt x="357" y="6"/>
                    <a:pt x="356" y="6"/>
                    <a:pt x="356" y="6"/>
                  </a:cubicBezTo>
                  <a:cubicBezTo>
                    <a:pt x="356" y="5"/>
                    <a:pt x="353" y="6"/>
                    <a:pt x="352" y="6"/>
                  </a:cubicBezTo>
                  <a:cubicBezTo>
                    <a:pt x="352" y="6"/>
                    <a:pt x="350" y="7"/>
                    <a:pt x="350" y="6"/>
                  </a:cubicBezTo>
                  <a:cubicBezTo>
                    <a:pt x="350" y="6"/>
                    <a:pt x="350" y="6"/>
                    <a:pt x="350" y="5"/>
                  </a:cubicBezTo>
                  <a:cubicBezTo>
                    <a:pt x="349" y="6"/>
                    <a:pt x="346" y="6"/>
                    <a:pt x="345" y="5"/>
                  </a:cubicBezTo>
                  <a:cubicBezTo>
                    <a:pt x="345" y="4"/>
                    <a:pt x="348" y="5"/>
                    <a:pt x="348" y="4"/>
                  </a:cubicBezTo>
                  <a:cubicBezTo>
                    <a:pt x="349" y="4"/>
                    <a:pt x="349" y="4"/>
                    <a:pt x="350" y="3"/>
                  </a:cubicBezTo>
                  <a:cubicBezTo>
                    <a:pt x="350" y="3"/>
                    <a:pt x="350" y="3"/>
                    <a:pt x="350" y="3"/>
                  </a:cubicBezTo>
                  <a:cubicBezTo>
                    <a:pt x="350" y="3"/>
                    <a:pt x="351" y="3"/>
                    <a:pt x="351" y="3"/>
                  </a:cubicBezTo>
                  <a:cubicBezTo>
                    <a:pt x="351" y="2"/>
                    <a:pt x="352" y="3"/>
                    <a:pt x="351" y="2"/>
                  </a:cubicBezTo>
                  <a:cubicBezTo>
                    <a:pt x="351" y="2"/>
                    <a:pt x="350" y="1"/>
                    <a:pt x="350" y="1"/>
                  </a:cubicBezTo>
                  <a:cubicBezTo>
                    <a:pt x="349" y="1"/>
                    <a:pt x="347" y="1"/>
                    <a:pt x="346" y="1"/>
                  </a:cubicBezTo>
                  <a:cubicBezTo>
                    <a:pt x="345" y="0"/>
                    <a:pt x="345" y="0"/>
                    <a:pt x="344" y="0"/>
                  </a:cubicBezTo>
                  <a:cubicBezTo>
                    <a:pt x="343" y="0"/>
                    <a:pt x="343" y="0"/>
                    <a:pt x="342" y="0"/>
                  </a:cubicBezTo>
                  <a:cubicBezTo>
                    <a:pt x="342" y="0"/>
                    <a:pt x="341" y="1"/>
                    <a:pt x="340" y="1"/>
                  </a:cubicBezTo>
                  <a:cubicBezTo>
                    <a:pt x="340" y="1"/>
                    <a:pt x="339" y="0"/>
                    <a:pt x="338" y="0"/>
                  </a:cubicBezTo>
                  <a:cubicBezTo>
                    <a:pt x="338" y="1"/>
                    <a:pt x="337" y="1"/>
                    <a:pt x="337" y="1"/>
                  </a:cubicBezTo>
                  <a:cubicBezTo>
                    <a:pt x="336" y="2"/>
                    <a:pt x="336" y="2"/>
                    <a:pt x="336" y="2"/>
                  </a:cubicBezTo>
                  <a:cubicBezTo>
                    <a:pt x="336" y="2"/>
                    <a:pt x="335" y="3"/>
                    <a:pt x="335" y="3"/>
                  </a:cubicBezTo>
                  <a:cubicBezTo>
                    <a:pt x="335" y="3"/>
                    <a:pt x="334" y="3"/>
                    <a:pt x="334" y="3"/>
                  </a:cubicBezTo>
                  <a:cubicBezTo>
                    <a:pt x="334" y="3"/>
                    <a:pt x="334" y="3"/>
                    <a:pt x="334" y="2"/>
                  </a:cubicBezTo>
                  <a:cubicBezTo>
                    <a:pt x="334" y="3"/>
                    <a:pt x="333" y="3"/>
                    <a:pt x="333" y="3"/>
                  </a:cubicBezTo>
                  <a:cubicBezTo>
                    <a:pt x="332" y="4"/>
                    <a:pt x="328" y="5"/>
                    <a:pt x="329" y="7"/>
                  </a:cubicBezTo>
                  <a:cubicBezTo>
                    <a:pt x="329" y="8"/>
                    <a:pt x="331" y="8"/>
                    <a:pt x="330" y="9"/>
                  </a:cubicBezTo>
                  <a:cubicBezTo>
                    <a:pt x="329" y="10"/>
                    <a:pt x="327" y="10"/>
                    <a:pt x="326" y="10"/>
                  </a:cubicBezTo>
                  <a:cubicBezTo>
                    <a:pt x="324" y="11"/>
                    <a:pt x="322" y="10"/>
                    <a:pt x="321" y="10"/>
                  </a:cubicBezTo>
                  <a:cubicBezTo>
                    <a:pt x="319" y="10"/>
                    <a:pt x="319" y="11"/>
                    <a:pt x="320" y="12"/>
                  </a:cubicBezTo>
                  <a:cubicBezTo>
                    <a:pt x="321" y="12"/>
                    <a:pt x="321" y="12"/>
                    <a:pt x="322" y="13"/>
                  </a:cubicBezTo>
                  <a:cubicBezTo>
                    <a:pt x="322" y="13"/>
                    <a:pt x="323" y="13"/>
                    <a:pt x="323" y="14"/>
                  </a:cubicBezTo>
                  <a:cubicBezTo>
                    <a:pt x="324" y="15"/>
                    <a:pt x="321" y="14"/>
                    <a:pt x="321" y="13"/>
                  </a:cubicBezTo>
                  <a:cubicBezTo>
                    <a:pt x="319" y="12"/>
                    <a:pt x="317" y="13"/>
                    <a:pt x="316" y="14"/>
                  </a:cubicBezTo>
                  <a:cubicBezTo>
                    <a:pt x="315" y="14"/>
                    <a:pt x="315" y="14"/>
                    <a:pt x="314" y="15"/>
                  </a:cubicBezTo>
                  <a:cubicBezTo>
                    <a:pt x="313" y="15"/>
                    <a:pt x="313" y="15"/>
                    <a:pt x="312" y="15"/>
                  </a:cubicBezTo>
                  <a:cubicBezTo>
                    <a:pt x="311" y="15"/>
                    <a:pt x="311" y="15"/>
                    <a:pt x="310" y="15"/>
                  </a:cubicBezTo>
                  <a:cubicBezTo>
                    <a:pt x="309" y="16"/>
                    <a:pt x="309" y="16"/>
                    <a:pt x="309" y="15"/>
                  </a:cubicBezTo>
                  <a:cubicBezTo>
                    <a:pt x="308" y="15"/>
                    <a:pt x="309" y="15"/>
                    <a:pt x="308" y="15"/>
                  </a:cubicBezTo>
                  <a:cubicBezTo>
                    <a:pt x="307" y="15"/>
                    <a:pt x="307" y="16"/>
                    <a:pt x="306" y="15"/>
                  </a:cubicBezTo>
                  <a:cubicBezTo>
                    <a:pt x="306" y="15"/>
                    <a:pt x="308" y="14"/>
                    <a:pt x="309" y="13"/>
                  </a:cubicBezTo>
                  <a:cubicBezTo>
                    <a:pt x="309" y="13"/>
                    <a:pt x="310" y="13"/>
                    <a:pt x="309" y="13"/>
                  </a:cubicBezTo>
                  <a:cubicBezTo>
                    <a:pt x="309" y="12"/>
                    <a:pt x="308" y="13"/>
                    <a:pt x="307" y="13"/>
                  </a:cubicBezTo>
                  <a:cubicBezTo>
                    <a:pt x="305" y="13"/>
                    <a:pt x="302" y="14"/>
                    <a:pt x="300" y="14"/>
                  </a:cubicBezTo>
                  <a:cubicBezTo>
                    <a:pt x="298" y="14"/>
                    <a:pt x="297" y="13"/>
                    <a:pt x="296" y="13"/>
                  </a:cubicBezTo>
                  <a:cubicBezTo>
                    <a:pt x="295" y="14"/>
                    <a:pt x="295" y="14"/>
                    <a:pt x="294" y="14"/>
                  </a:cubicBezTo>
                  <a:cubicBezTo>
                    <a:pt x="294" y="14"/>
                    <a:pt x="293" y="14"/>
                    <a:pt x="292" y="14"/>
                  </a:cubicBezTo>
                  <a:cubicBezTo>
                    <a:pt x="292" y="14"/>
                    <a:pt x="292" y="14"/>
                    <a:pt x="292" y="15"/>
                  </a:cubicBezTo>
                  <a:cubicBezTo>
                    <a:pt x="293" y="15"/>
                    <a:pt x="293" y="15"/>
                    <a:pt x="294" y="15"/>
                  </a:cubicBezTo>
                  <a:cubicBezTo>
                    <a:pt x="294" y="14"/>
                    <a:pt x="296" y="14"/>
                    <a:pt x="296" y="15"/>
                  </a:cubicBezTo>
                  <a:cubicBezTo>
                    <a:pt x="296" y="16"/>
                    <a:pt x="294" y="16"/>
                    <a:pt x="293" y="17"/>
                  </a:cubicBezTo>
                  <a:cubicBezTo>
                    <a:pt x="292" y="17"/>
                    <a:pt x="290" y="17"/>
                    <a:pt x="289" y="17"/>
                  </a:cubicBezTo>
                  <a:cubicBezTo>
                    <a:pt x="288" y="17"/>
                    <a:pt x="287" y="18"/>
                    <a:pt x="286" y="18"/>
                  </a:cubicBezTo>
                  <a:cubicBezTo>
                    <a:pt x="285" y="18"/>
                    <a:pt x="284" y="18"/>
                    <a:pt x="283" y="18"/>
                  </a:cubicBezTo>
                  <a:cubicBezTo>
                    <a:pt x="282" y="18"/>
                    <a:pt x="281" y="18"/>
                    <a:pt x="281" y="19"/>
                  </a:cubicBezTo>
                  <a:cubicBezTo>
                    <a:pt x="280" y="19"/>
                    <a:pt x="279" y="19"/>
                    <a:pt x="279" y="19"/>
                  </a:cubicBezTo>
                  <a:cubicBezTo>
                    <a:pt x="277" y="20"/>
                    <a:pt x="276" y="19"/>
                    <a:pt x="275" y="20"/>
                  </a:cubicBezTo>
                  <a:cubicBezTo>
                    <a:pt x="273" y="20"/>
                    <a:pt x="272" y="21"/>
                    <a:pt x="271" y="22"/>
                  </a:cubicBezTo>
                  <a:cubicBezTo>
                    <a:pt x="270" y="23"/>
                    <a:pt x="268" y="22"/>
                    <a:pt x="267" y="22"/>
                  </a:cubicBezTo>
                  <a:cubicBezTo>
                    <a:pt x="267" y="23"/>
                    <a:pt x="268" y="23"/>
                    <a:pt x="267" y="24"/>
                  </a:cubicBezTo>
                  <a:cubicBezTo>
                    <a:pt x="267" y="24"/>
                    <a:pt x="267" y="24"/>
                    <a:pt x="266" y="24"/>
                  </a:cubicBezTo>
                  <a:cubicBezTo>
                    <a:pt x="266" y="24"/>
                    <a:pt x="266" y="24"/>
                    <a:pt x="265" y="24"/>
                  </a:cubicBezTo>
                  <a:cubicBezTo>
                    <a:pt x="265" y="24"/>
                    <a:pt x="264" y="24"/>
                    <a:pt x="264" y="25"/>
                  </a:cubicBezTo>
                  <a:cubicBezTo>
                    <a:pt x="265" y="25"/>
                    <a:pt x="266" y="24"/>
                    <a:pt x="266" y="25"/>
                  </a:cubicBezTo>
                  <a:cubicBezTo>
                    <a:pt x="266" y="26"/>
                    <a:pt x="265" y="26"/>
                    <a:pt x="265" y="26"/>
                  </a:cubicBezTo>
                  <a:cubicBezTo>
                    <a:pt x="264" y="26"/>
                    <a:pt x="263" y="25"/>
                    <a:pt x="262" y="26"/>
                  </a:cubicBezTo>
                  <a:cubicBezTo>
                    <a:pt x="260" y="28"/>
                    <a:pt x="265" y="26"/>
                    <a:pt x="265" y="28"/>
                  </a:cubicBezTo>
                  <a:cubicBezTo>
                    <a:pt x="265" y="28"/>
                    <a:pt x="263" y="28"/>
                    <a:pt x="263" y="28"/>
                  </a:cubicBezTo>
                  <a:cubicBezTo>
                    <a:pt x="262" y="28"/>
                    <a:pt x="261" y="29"/>
                    <a:pt x="262" y="30"/>
                  </a:cubicBezTo>
                  <a:cubicBezTo>
                    <a:pt x="262" y="30"/>
                    <a:pt x="263" y="30"/>
                    <a:pt x="263" y="30"/>
                  </a:cubicBezTo>
                  <a:cubicBezTo>
                    <a:pt x="265" y="30"/>
                    <a:pt x="265" y="30"/>
                    <a:pt x="266" y="31"/>
                  </a:cubicBezTo>
                  <a:cubicBezTo>
                    <a:pt x="266" y="31"/>
                    <a:pt x="267" y="32"/>
                    <a:pt x="267" y="32"/>
                  </a:cubicBezTo>
                  <a:cubicBezTo>
                    <a:pt x="268" y="33"/>
                    <a:pt x="267" y="34"/>
                    <a:pt x="266" y="33"/>
                  </a:cubicBezTo>
                  <a:cubicBezTo>
                    <a:pt x="266" y="33"/>
                    <a:pt x="266" y="33"/>
                    <a:pt x="266" y="33"/>
                  </a:cubicBezTo>
                  <a:cubicBezTo>
                    <a:pt x="265" y="33"/>
                    <a:pt x="265" y="33"/>
                    <a:pt x="264" y="33"/>
                  </a:cubicBezTo>
                  <a:cubicBezTo>
                    <a:pt x="263" y="33"/>
                    <a:pt x="262" y="33"/>
                    <a:pt x="261" y="33"/>
                  </a:cubicBezTo>
                  <a:cubicBezTo>
                    <a:pt x="260" y="34"/>
                    <a:pt x="260" y="34"/>
                    <a:pt x="259" y="34"/>
                  </a:cubicBezTo>
                  <a:cubicBezTo>
                    <a:pt x="258" y="35"/>
                    <a:pt x="258" y="34"/>
                    <a:pt x="257" y="34"/>
                  </a:cubicBezTo>
                  <a:cubicBezTo>
                    <a:pt x="255" y="34"/>
                    <a:pt x="253" y="35"/>
                    <a:pt x="251" y="35"/>
                  </a:cubicBezTo>
                  <a:cubicBezTo>
                    <a:pt x="248" y="35"/>
                    <a:pt x="245" y="35"/>
                    <a:pt x="243" y="35"/>
                  </a:cubicBezTo>
                  <a:cubicBezTo>
                    <a:pt x="241" y="35"/>
                    <a:pt x="240" y="35"/>
                    <a:pt x="239" y="35"/>
                  </a:cubicBezTo>
                  <a:cubicBezTo>
                    <a:pt x="239" y="35"/>
                    <a:pt x="237" y="35"/>
                    <a:pt x="237" y="36"/>
                  </a:cubicBezTo>
                  <a:cubicBezTo>
                    <a:pt x="236" y="36"/>
                    <a:pt x="237" y="36"/>
                    <a:pt x="237" y="36"/>
                  </a:cubicBezTo>
                  <a:cubicBezTo>
                    <a:pt x="237" y="36"/>
                    <a:pt x="237" y="36"/>
                    <a:pt x="237" y="37"/>
                  </a:cubicBezTo>
                  <a:cubicBezTo>
                    <a:pt x="237" y="37"/>
                    <a:pt x="237" y="37"/>
                    <a:pt x="237" y="37"/>
                  </a:cubicBezTo>
                  <a:cubicBezTo>
                    <a:pt x="237" y="37"/>
                    <a:pt x="236" y="37"/>
                    <a:pt x="237" y="38"/>
                  </a:cubicBezTo>
                  <a:cubicBezTo>
                    <a:pt x="237" y="38"/>
                    <a:pt x="237" y="38"/>
                    <a:pt x="237" y="38"/>
                  </a:cubicBezTo>
                  <a:cubicBezTo>
                    <a:pt x="238" y="39"/>
                    <a:pt x="236" y="39"/>
                    <a:pt x="237" y="40"/>
                  </a:cubicBezTo>
                  <a:cubicBezTo>
                    <a:pt x="237" y="40"/>
                    <a:pt x="238" y="41"/>
                    <a:pt x="239" y="41"/>
                  </a:cubicBezTo>
                  <a:cubicBezTo>
                    <a:pt x="239" y="42"/>
                    <a:pt x="238" y="43"/>
                    <a:pt x="238" y="44"/>
                  </a:cubicBezTo>
                  <a:cubicBezTo>
                    <a:pt x="238" y="45"/>
                    <a:pt x="239" y="46"/>
                    <a:pt x="240" y="46"/>
                  </a:cubicBezTo>
                  <a:cubicBezTo>
                    <a:pt x="242" y="46"/>
                    <a:pt x="243" y="46"/>
                    <a:pt x="244" y="46"/>
                  </a:cubicBezTo>
                  <a:cubicBezTo>
                    <a:pt x="244" y="47"/>
                    <a:pt x="245" y="47"/>
                    <a:pt x="245" y="47"/>
                  </a:cubicBezTo>
                  <a:cubicBezTo>
                    <a:pt x="245" y="48"/>
                    <a:pt x="245" y="48"/>
                    <a:pt x="246" y="48"/>
                  </a:cubicBezTo>
                  <a:cubicBezTo>
                    <a:pt x="246" y="49"/>
                    <a:pt x="248" y="49"/>
                    <a:pt x="249" y="50"/>
                  </a:cubicBezTo>
                  <a:cubicBezTo>
                    <a:pt x="250" y="50"/>
                    <a:pt x="251" y="51"/>
                    <a:pt x="251" y="52"/>
                  </a:cubicBezTo>
                  <a:cubicBezTo>
                    <a:pt x="252" y="54"/>
                    <a:pt x="248" y="54"/>
                    <a:pt x="250" y="57"/>
                  </a:cubicBezTo>
                  <a:cubicBezTo>
                    <a:pt x="250" y="57"/>
                    <a:pt x="253" y="62"/>
                    <a:pt x="252" y="62"/>
                  </a:cubicBezTo>
                  <a:cubicBezTo>
                    <a:pt x="251" y="62"/>
                    <a:pt x="251" y="60"/>
                    <a:pt x="250" y="62"/>
                  </a:cubicBezTo>
                  <a:cubicBezTo>
                    <a:pt x="250" y="63"/>
                    <a:pt x="250" y="63"/>
                    <a:pt x="250" y="63"/>
                  </a:cubicBezTo>
                  <a:cubicBezTo>
                    <a:pt x="249" y="63"/>
                    <a:pt x="249" y="63"/>
                    <a:pt x="248" y="63"/>
                  </a:cubicBezTo>
                  <a:cubicBezTo>
                    <a:pt x="248" y="63"/>
                    <a:pt x="248" y="64"/>
                    <a:pt x="247" y="63"/>
                  </a:cubicBezTo>
                  <a:cubicBezTo>
                    <a:pt x="247" y="63"/>
                    <a:pt x="248" y="62"/>
                    <a:pt x="248" y="62"/>
                  </a:cubicBezTo>
                  <a:cubicBezTo>
                    <a:pt x="249" y="61"/>
                    <a:pt x="249" y="61"/>
                    <a:pt x="250" y="60"/>
                  </a:cubicBezTo>
                  <a:cubicBezTo>
                    <a:pt x="250" y="60"/>
                    <a:pt x="250" y="59"/>
                    <a:pt x="250" y="59"/>
                  </a:cubicBezTo>
                  <a:cubicBezTo>
                    <a:pt x="250" y="57"/>
                    <a:pt x="248" y="57"/>
                    <a:pt x="247" y="57"/>
                  </a:cubicBezTo>
                  <a:cubicBezTo>
                    <a:pt x="246" y="57"/>
                    <a:pt x="246" y="58"/>
                    <a:pt x="246" y="59"/>
                  </a:cubicBezTo>
                  <a:cubicBezTo>
                    <a:pt x="246" y="59"/>
                    <a:pt x="245" y="60"/>
                    <a:pt x="245" y="60"/>
                  </a:cubicBezTo>
                  <a:cubicBezTo>
                    <a:pt x="245" y="59"/>
                    <a:pt x="246" y="57"/>
                    <a:pt x="246" y="56"/>
                  </a:cubicBezTo>
                  <a:cubicBezTo>
                    <a:pt x="246" y="56"/>
                    <a:pt x="245" y="55"/>
                    <a:pt x="246" y="55"/>
                  </a:cubicBezTo>
                  <a:cubicBezTo>
                    <a:pt x="246" y="54"/>
                    <a:pt x="247" y="54"/>
                    <a:pt x="247" y="54"/>
                  </a:cubicBezTo>
                  <a:cubicBezTo>
                    <a:pt x="248" y="53"/>
                    <a:pt x="250" y="52"/>
                    <a:pt x="249" y="51"/>
                  </a:cubicBezTo>
                  <a:cubicBezTo>
                    <a:pt x="247" y="50"/>
                    <a:pt x="245" y="51"/>
                    <a:pt x="243" y="51"/>
                  </a:cubicBezTo>
                  <a:cubicBezTo>
                    <a:pt x="240" y="51"/>
                    <a:pt x="239" y="48"/>
                    <a:pt x="236" y="47"/>
                  </a:cubicBezTo>
                  <a:cubicBezTo>
                    <a:pt x="233" y="46"/>
                    <a:pt x="230" y="45"/>
                    <a:pt x="226" y="45"/>
                  </a:cubicBezTo>
                  <a:cubicBezTo>
                    <a:pt x="227" y="44"/>
                    <a:pt x="228" y="44"/>
                    <a:pt x="226" y="44"/>
                  </a:cubicBezTo>
                  <a:cubicBezTo>
                    <a:pt x="226" y="44"/>
                    <a:pt x="226" y="44"/>
                    <a:pt x="225" y="44"/>
                  </a:cubicBezTo>
                  <a:cubicBezTo>
                    <a:pt x="224" y="44"/>
                    <a:pt x="224" y="44"/>
                    <a:pt x="223" y="45"/>
                  </a:cubicBezTo>
                  <a:cubicBezTo>
                    <a:pt x="222" y="45"/>
                    <a:pt x="220" y="46"/>
                    <a:pt x="222" y="46"/>
                  </a:cubicBezTo>
                  <a:cubicBezTo>
                    <a:pt x="223" y="47"/>
                    <a:pt x="224" y="46"/>
                    <a:pt x="225" y="46"/>
                  </a:cubicBezTo>
                  <a:cubicBezTo>
                    <a:pt x="225" y="46"/>
                    <a:pt x="226" y="47"/>
                    <a:pt x="225" y="47"/>
                  </a:cubicBezTo>
                  <a:cubicBezTo>
                    <a:pt x="225" y="47"/>
                    <a:pt x="222" y="47"/>
                    <a:pt x="224" y="48"/>
                  </a:cubicBezTo>
                  <a:cubicBezTo>
                    <a:pt x="225" y="48"/>
                    <a:pt x="228" y="47"/>
                    <a:pt x="227" y="49"/>
                  </a:cubicBezTo>
                  <a:cubicBezTo>
                    <a:pt x="227" y="50"/>
                    <a:pt x="225" y="50"/>
                    <a:pt x="225" y="50"/>
                  </a:cubicBezTo>
                  <a:cubicBezTo>
                    <a:pt x="224" y="50"/>
                    <a:pt x="224" y="49"/>
                    <a:pt x="223" y="49"/>
                  </a:cubicBezTo>
                  <a:cubicBezTo>
                    <a:pt x="222" y="48"/>
                    <a:pt x="222" y="48"/>
                    <a:pt x="221" y="48"/>
                  </a:cubicBezTo>
                  <a:cubicBezTo>
                    <a:pt x="221" y="48"/>
                    <a:pt x="220" y="48"/>
                    <a:pt x="220" y="48"/>
                  </a:cubicBezTo>
                  <a:cubicBezTo>
                    <a:pt x="220" y="48"/>
                    <a:pt x="220" y="49"/>
                    <a:pt x="219" y="48"/>
                  </a:cubicBezTo>
                  <a:cubicBezTo>
                    <a:pt x="219" y="48"/>
                    <a:pt x="219" y="48"/>
                    <a:pt x="219" y="48"/>
                  </a:cubicBezTo>
                  <a:cubicBezTo>
                    <a:pt x="218" y="48"/>
                    <a:pt x="217" y="50"/>
                    <a:pt x="218" y="51"/>
                  </a:cubicBezTo>
                  <a:cubicBezTo>
                    <a:pt x="219" y="52"/>
                    <a:pt x="219" y="52"/>
                    <a:pt x="220" y="52"/>
                  </a:cubicBezTo>
                  <a:cubicBezTo>
                    <a:pt x="221" y="53"/>
                    <a:pt x="222" y="53"/>
                    <a:pt x="222" y="54"/>
                  </a:cubicBezTo>
                  <a:cubicBezTo>
                    <a:pt x="223" y="54"/>
                    <a:pt x="224" y="54"/>
                    <a:pt x="226" y="55"/>
                  </a:cubicBezTo>
                  <a:cubicBezTo>
                    <a:pt x="227" y="55"/>
                    <a:pt x="228" y="55"/>
                    <a:pt x="228" y="56"/>
                  </a:cubicBezTo>
                  <a:cubicBezTo>
                    <a:pt x="229" y="57"/>
                    <a:pt x="229" y="57"/>
                    <a:pt x="228" y="58"/>
                  </a:cubicBezTo>
                  <a:cubicBezTo>
                    <a:pt x="227" y="58"/>
                    <a:pt x="226" y="57"/>
                    <a:pt x="226" y="57"/>
                  </a:cubicBezTo>
                  <a:cubicBezTo>
                    <a:pt x="225" y="56"/>
                    <a:pt x="225" y="56"/>
                    <a:pt x="224" y="56"/>
                  </a:cubicBezTo>
                  <a:cubicBezTo>
                    <a:pt x="224" y="55"/>
                    <a:pt x="223" y="55"/>
                    <a:pt x="222" y="55"/>
                  </a:cubicBezTo>
                  <a:cubicBezTo>
                    <a:pt x="220" y="55"/>
                    <a:pt x="219" y="55"/>
                    <a:pt x="217" y="55"/>
                  </a:cubicBezTo>
                  <a:cubicBezTo>
                    <a:pt x="216" y="55"/>
                    <a:pt x="213" y="54"/>
                    <a:pt x="214" y="53"/>
                  </a:cubicBezTo>
                  <a:cubicBezTo>
                    <a:pt x="215" y="52"/>
                    <a:pt x="215" y="53"/>
                    <a:pt x="215" y="52"/>
                  </a:cubicBezTo>
                  <a:cubicBezTo>
                    <a:pt x="215" y="52"/>
                    <a:pt x="215" y="52"/>
                    <a:pt x="215" y="51"/>
                  </a:cubicBezTo>
                  <a:cubicBezTo>
                    <a:pt x="215" y="51"/>
                    <a:pt x="214" y="51"/>
                    <a:pt x="214" y="51"/>
                  </a:cubicBezTo>
                  <a:cubicBezTo>
                    <a:pt x="214" y="49"/>
                    <a:pt x="215" y="48"/>
                    <a:pt x="216" y="47"/>
                  </a:cubicBezTo>
                  <a:cubicBezTo>
                    <a:pt x="216" y="46"/>
                    <a:pt x="216" y="44"/>
                    <a:pt x="215" y="43"/>
                  </a:cubicBezTo>
                  <a:cubicBezTo>
                    <a:pt x="214" y="42"/>
                    <a:pt x="212" y="41"/>
                    <a:pt x="213" y="43"/>
                  </a:cubicBezTo>
                  <a:cubicBezTo>
                    <a:pt x="213" y="44"/>
                    <a:pt x="214" y="46"/>
                    <a:pt x="213" y="47"/>
                  </a:cubicBezTo>
                  <a:cubicBezTo>
                    <a:pt x="212" y="48"/>
                    <a:pt x="212" y="48"/>
                    <a:pt x="211" y="48"/>
                  </a:cubicBezTo>
                  <a:cubicBezTo>
                    <a:pt x="211" y="48"/>
                    <a:pt x="210" y="49"/>
                    <a:pt x="209" y="49"/>
                  </a:cubicBezTo>
                  <a:cubicBezTo>
                    <a:pt x="209" y="49"/>
                    <a:pt x="208" y="49"/>
                    <a:pt x="207" y="50"/>
                  </a:cubicBezTo>
                  <a:cubicBezTo>
                    <a:pt x="206" y="50"/>
                    <a:pt x="206" y="51"/>
                    <a:pt x="206" y="51"/>
                  </a:cubicBezTo>
                  <a:cubicBezTo>
                    <a:pt x="206" y="52"/>
                    <a:pt x="204" y="53"/>
                    <a:pt x="204" y="54"/>
                  </a:cubicBezTo>
                  <a:cubicBezTo>
                    <a:pt x="204" y="54"/>
                    <a:pt x="205" y="54"/>
                    <a:pt x="206" y="54"/>
                  </a:cubicBezTo>
                  <a:cubicBezTo>
                    <a:pt x="206" y="55"/>
                    <a:pt x="206" y="55"/>
                    <a:pt x="207" y="56"/>
                  </a:cubicBezTo>
                  <a:cubicBezTo>
                    <a:pt x="207" y="56"/>
                    <a:pt x="207" y="57"/>
                    <a:pt x="207" y="57"/>
                  </a:cubicBezTo>
                  <a:cubicBezTo>
                    <a:pt x="208" y="58"/>
                    <a:pt x="208" y="58"/>
                    <a:pt x="209" y="58"/>
                  </a:cubicBezTo>
                  <a:cubicBezTo>
                    <a:pt x="209" y="59"/>
                    <a:pt x="210" y="60"/>
                    <a:pt x="210" y="62"/>
                  </a:cubicBezTo>
                  <a:cubicBezTo>
                    <a:pt x="209" y="63"/>
                    <a:pt x="208" y="62"/>
                    <a:pt x="208" y="64"/>
                  </a:cubicBezTo>
                  <a:cubicBezTo>
                    <a:pt x="207" y="64"/>
                    <a:pt x="208" y="64"/>
                    <a:pt x="208" y="65"/>
                  </a:cubicBezTo>
                  <a:cubicBezTo>
                    <a:pt x="207" y="65"/>
                    <a:pt x="207" y="65"/>
                    <a:pt x="207" y="66"/>
                  </a:cubicBezTo>
                  <a:cubicBezTo>
                    <a:pt x="207" y="66"/>
                    <a:pt x="206" y="67"/>
                    <a:pt x="207" y="67"/>
                  </a:cubicBezTo>
                  <a:cubicBezTo>
                    <a:pt x="207" y="68"/>
                    <a:pt x="207" y="68"/>
                    <a:pt x="208" y="69"/>
                  </a:cubicBezTo>
                  <a:cubicBezTo>
                    <a:pt x="208" y="70"/>
                    <a:pt x="207" y="71"/>
                    <a:pt x="208" y="71"/>
                  </a:cubicBezTo>
                  <a:cubicBezTo>
                    <a:pt x="208" y="73"/>
                    <a:pt x="209" y="72"/>
                    <a:pt x="210" y="72"/>
                  </a:cubicBezTo>
                  <a:cubicBezTo>
                    <a:pt x="211" y="72"/>
                    <a:pt x="211" y="72"/>
                    <a:pt x="212" y="72"/>
                  </a:cubicBezTo>
                  <a:cubicBezTo>
                    <a:pt x="212" y="72"/>
                    <a:pt x="212" y="73"/>
                    <a:pt x="213" y="73"/>
                  </a:cubicBezTo>
                  <a:cubicBezTo>
                    <a:pt x="214" y="72"/>
                    <a:pt x="214" y="71"/>
                    <a:pt x="215" y="71"/>
                  </a:cubicBezTo>
                  <a:cubicBezTo>
                    <a:pt x="216" y="70"/>
                    <a:pt x="217" y="71"/>
                    <a:pt x="218" y="71"/>
                  </a:cubicBezTo>
                  <a:cubicBezTo>
                    <a:pt x="218" y="71"/>
                    <a:pt x="218" y="71"/>
                    <a:pt x="218" y="71"/>
                  </a:cubicBezTo>
                  <a:cubicBezTo>
                    <a:pt x="218" y="72"/>
                    <a:pt x="219" y="71"/>
                    <a:pt x="219" y="71"/>
                  </a:cubicBezTo>
                  <a:cubicBezTo>
                    <a:pt x="220" y="71"/>
                    <a:pt x="220" y="72"/>
                    <a:pt x="221" y="72"/>
                  </a:cubicBezTo>
                  <a:cubicBezTo>
                    <a:pt x="221" y="72"/>
                    <a:pt x="222" y="73"/>
                    <a:pt x="223" y="73"/>
                  </a:cubicBezTo>
                  <a:cubicBezTo>
                    <a:pt x="223" y="73"/>
                    <a:pt x="224" y="73"/>
                    <a:pt x="225" y="74"/>
                  </a:cubicBezTo>
                  <a:cubicBezTo>
                    <a:pt x="225" y="74"/>
                    <a:pt x="225" y="75"/>
                    <a:pt x="225" y="76"/>
                  </a:cubicBezTo>
                  <a:cubicBezTo>
                    <a:pt x="226" y="76"/>
                    <a:pt x="226" y="77"/>
                    <a:pt x="227" y="77"/>
                  </a:cubicBezTo>
                  <a:cubicBezTo>
                    <a:pt x="228" y="79"/>
                    <a:pt x="227" y="79"/>
                    <a:pt x="226" y="79"/>
                  </a:cubicBezTo>
                  <a:cubicBezTo>
                    <a:pt x="225" y="79"/>
                    <a:pt x="224" y="80"/>
                    <a:pt x="224" y="80"/>
                  </a:cubicBezTo>
                  <a:cubicBezTo>
                    <a:pt x="224" y="80"/>
                    <a:pt x="224" y="82"/>
                    <a:pt x="224" y="82"/>
                  </a:cubicBezTo>
                  <a:cubicBezTo>
                    <a:pt x="224" y="82"/>
                    <a:pt x="225" y="82"/>
                    <a:pt x="225" y="82"/>
                  </a:cubicBezTo>
                  <a:cubicBezTo>
                    <a:pt x="226" y="82"/>
                    <a:pt x="227" y="83"/>
                    <a:pt x="228" y="83"/>
                  </a:cubicBezTo>
                  <a:cubicBezTo>
                    <a:pt x="229" y="83"/>
                    <a:pt x="230" y="84"/>
                    <a:pt x="232" y="84"/>
                  </a:cubicBezTo>
                  <a:cubicBezTo>
                    <a:pt x="231" y="84"/>
                    <a:pt x="229" y="84"/>
                    <a:pt x="228" y="84"/>
                  </a:cubicBezTo>
                  <a:cubicBezTo>
                    <a:pt x="226" y="84"/>
                    <a:pt x="225" y="84"/>
                    <a:pt x="223" y="83"/>
                  </a:cubicBezTo>
                  <a:cubicBezTo>
                    <a:pt x="222" y="83"/>
                    <a:pt x="222" y="83"/>
                    <a:pt x="222" y="82"/>
                  </a:cubicBezTo>
                  <a:cubicBezTo>
                    <a:pt x="222" y="82"/>
                    <a:pt x="222" y="81"/>
                    <a:pt x="222" y="81"/>
                  </a:cubicBezTo>
                  <a:cubicBezTo>
                    <a:pt x="222" y="80"/>
                    <a:pt x="224" y="78"/>
                    <a:pt x="223" y="77"/>
                  </a:cubicBezTo>
                  <a:cubicBezTo>
                    <a:pt x="223" y="76"/>
                    <a:pt x="222" y="76"/>
                    <a:pt x="221" y="76"/>
                  </a:cubicBezTo>
                  <a:cubicBezTo>
                    <a:pt x="221" y="76"/>
                    <a:pt x="220" y="76"/>
                    <a:pt x="220" y="75"/>
                  </a:cubicBezTo>
                  <a:cubicBezTo>
                    <a:pt x="220" y="75"/>
                    <a:pt x="220" y="74"/>
                    <a:pt x="219" y="74"/>
                  </a:cubicBezTo>
                  <a:cubicBezTo>
                    <a:pt x="219" y="73"/>
                    <a:pt x="217" y="74"/>
                    <a:pt x="216" y="74"/>
                  </a:cubicBezTo>
                  <a:cubicBezTo>
                    <a:pt x="215" y="74"/>
                    <a:pt x="213" y="74"/>
                    <a:pt x="211" y="75"/>
                  </a:cubicBezTo>
                  <a:cubicBezTo>
                    <a:pt x="211" y="75"/>
                    <a:pt x="211" y="75"/>
                    <a:pt x="210" y="76"/>
                  </a:cubicBezTo>
                  <a:cubicBezTo>
                    <a:pt x="210" y="76"/>
                    <a:pt x="210" y="77"/>
                    <a:pt x="210" y="77"/>
                  </a:cubicBezTo>
                  <a:cubicBezTo>
                    <a:pt x="210" y="77"/>
                    <a:pt x="210" y="77"/>
                    <a:pt x="210" y="77"/>
                  </a:cubicBezTo>
                  <a:cubicBezTo>
                    <a:pt x="210" y="78"/>
                    <a:pt x="212" y="79"/>
                    <a:pt x="212" y="80"/>
                  </a:cubicBezTo>
                  <a:cubicBezTo>
                    <a:pt x="212" y="81"/>
                    <a:pt x="212" y="82"/>
                    <a:pt x="212" y="83"/>
                  </a:cubicBezTo>
                  <a:cubicBezTo>
                    <a:pt x="211" y="84"/>
                    <a:pt x="210" y="84"/>
                    <a:pt x="209" y="85"/>
                  </a:cubicBezTo>
                  <a:cubicBezTo>
                    <a:pt x="209" y="85"/>
                    <a:pt x="208" y="85"/>
                    <a:pt x="208" y="86"/>
                  </a:cubicBezTo>
                  <a:cubicBezTo>
                    <a:pt x="208" y="86"/>
                    <a:pt x="208" y="87"/>
                    <a:pt x="208" y="88"/>
                  </a:cubicBezTo>
                  <a:cubicBezTo>
                    <a:pt x="208" y="89"/>
                    <a:pt x="206" y="90"/>
                    <a:pt x="205" y="90"/>
                  </a:cubicBezTo>
                  <a:cubicBezTo>
                    <a:pt x="205" y="91"/>
                    <a:pt x="204" y="91"/>
                    <a:pt x="204" y="91"/>
                  </a:cubicBezTo>
                  <a:cubicBezTo>
                    <a:pt x="204" y="91"/>
                    <a:pt x="204" y="91"/>
                    <a:pt x="204" y="91"/>
                  </a:cubicBezTo>
                  <a:cubicBezTo>
                    <a:pt x="203" y="92"/>
                    <a:pt x="202" y="91"/>
                    <a:pt x="202" y="92"/>
                  </a:cubicBezTo>
                  <a:cubicBezTo>
                    <a:pt x="201" y="92"/>
                    <a:pt x="201" y="93"/>
                    <a:pt x="201" y="94"/>
                  </a:cubicBezTo>
                  <a:cubicBezTo>
                    <a:pt x="200" y="95"/>
                    <a:pt x="199" y="94"/>
                    <a:pt x="198" y="94"/>
                  </a:cubicBezTo>
                  <a:cubicBezTo>
                    <a:pt x="197" y="94"/>
                    <a:pt x="196" y="94"/>
                    <a:pt x="195" y="94"/>
                  </a:cubicBezTo>
                  <a:cubicBezTo>
                    <a:pt x="195" y="94"/>
                    <a:pt x="194" y="93"/>
                    <a:pt x="194" y="93"/>
                  </a:cubicBezTo>
                  <a:cubicBezTo>
                    <a:pt x="194" y="93"/>
                    <a:pt x="193" y="93"/>
                    <a:pt x="192" y="93"/>
                  </a:cubicBezTo>
                  <a:cubicBezTo>
                    <a:pt x="192" y="93"/>
                    <a:pt x="191" y="93"/>
                    <a:pt x="191" y="93"/>
                  </a:cubicBezTo>
                  <a:cubicBezTo>
                    <a:pt x="190" y="92"/>
                    <a:pt x="191" y="92"/>
                    <a:pt x="190" y="91"/>
                  </a:cubicBezTo>
                  <a:cubicBezTo>
                    <a:pt x="190" y="90"/>
                    <a:pt x="189" y="92"/>
                    <a:pt x="188" y="92"/>
                  </a:cubicBezTo>
                  <a:cubicBezTo>
                    <a:pt x="188" y="92"/>
                    <a:pt x="188" y="92"/>
                    <a:pt x="187" y="92"/>
                  </a:cubicBezTo>
                  <a:cubicBezTo>
                    <a:pt x="187" y="92"/>
                    <a:pt x="186" y="91"/>
                    <a:pt x="186" y="90"/>
                  </a:cubicBezTo>
                  <a:cubicBezTo>
                    <a:pt x="187" y="89"/>
                    <a:pt x="189" y="90"/>
                    <a:pt x="190" y="90"/>
                  </a:cubicBezTo>
                  <a:cubicBezTo>
                    <a:pt x="191" y="90"/>
                    <a:pt x="191" y="91"/>
                    <a:pt x="192" y="91"/>
                  </a:cubicBezTo>
                  <a:cubicBezTo>
                    <a:pt x="193" y="92"/>
                    <a:pt x="194" y="92"/>
                    <a:pt x="195" y="92"/>
                  </a:cubicBezTo>
                  <a:cubicBezTo>
                    <a:pt x="195" y="91"/>
                    <a:pt x="195" y="91"/>
                    <a:pt x="196" y="91"/>
                  </a:cubicBezTo>
                  <a:cubicBezTo>
                    <a:pt x="197" y="91"/>
                    <a:pt x="197" y="91"/>
                    <a:pt x="197" y="90"/>
                  </a:cubicBezTo>
                  <a:cubicBezTo>
                    <a:pt x="197" y="89"/>
                    <a:pt x="196" y="89"/>
                    <a:pt x="198" y="89"/>
                  </a:cubicBezTo>
                  <a:cubicBezTo>
                    <a:pt x="200" y="89"/>
                    <a:pt x="200" y="88"/>
                    <a:pt x="200" y="86"/>
                  </a:cubicBezTo>
                  <a:cubicBezTo>
                    <a:pt x="201" y="86"/>
                    <a:pt x="201" y="86"/>
                    <a:pt x="201" y="85"/>
                  </a:cubicBezTo>
                  <a:cubicBezTo>
                    <a:pt x="201" y="85"/>
                    <a:pt x="201" y="84"/>
                    <a:pt x="202" y="84"/>
                  </a:cubicBezTo>
                  <a:cubicBezTo>
                    <a:pt x="202" y="83"/>
                    <a:pt x="203" y="83"/>
                    <a:pt x="203" y="83"/>
                  </a:cubicBezTo>
                  <a:cubicBezTo>
                    <a:pt x="204" y="83"/>
                    <a:pt x="204" y="83"/>
                    <a:pt x="204" y="83"/>
                  </a:cubicBezTo>
                  <a:cubicBezTo>
                    <a:pt x="204" y="82"/>
                    <a:pt x="204" y="81"/>
                    <a:pt x="204" y="81"/>
                  </a:cubicBezTo>
                  <a:cubicBezTo>
                    <a:pt x="204" y="80"/>
                    <a:pt x="205" y="79"/>
                    <a:pt x="205" y="79"/>
                  </a:cubicBezTo>
                  <a:cubicBezTo>
                    <a:pt x="205" y="78"/>
                    <a:pt x="206" y="78"/>
                    <a:pt x="207" y="77"/>
                  </a:cubicBezTo>
                  <a:cubicBezTo>
                    <a:pt x="207" y="76"/>
                    <a:pt x="205" y="76"/>
                    <a:pt x="205" y="75"/>
                  </a:cubicBezTo>
                  <a:cubicBezTo>
                    <a:pt x="204" y="75"/>
                    <a:pt x="203" y="74"/>
                    <a:pt x="203" y="74"/>
                  </a:cubicBezTo>
                  <a:cubicBezTo>
                    <a:pt x="201" y="72"/>
                    <a:pt x="203" y="69"/>
                    <a:pt x="203" y="67"/>
                  </a:cubicBezTo>
                  <a:cubicBezTo>
                    <a:pt x="203" y="66"/>
                    <a:pt x="203" y="65"/>
                    <a:pt x="202" y="64"/>
                  </a:cubicBezTo>
                  <a:cubicBezTo>
                    <a:pt x="202" y="64"/>
                    <a:pt x="202" y="63"/>
                    <a:pt x="202" y="62"/>
                  </a:cubicBezTo>
                  <a:cubicBezTo>
                    <a:pt x="202" y="62"/>
                    <a:pt x="202" y="62"/>
                    <a:pt x="203" y="61"/>
                  </a:cubicBezTo>
                  <a:cubicBezTo>
                    <a:pt x="203" y="60"/>
                    <a:pt x="202" y="60"/>
                    <a:pt x="202" y="59"/>
                  </a:cubicBezTo>
                  <a:cubicBezTo>
                    <a:pt x="203" y="57"/>
                    <a:pt x="203" y="57"/>
                    <a:pt x="202" y="56"/>
                  </a:cubicBezTo>
                  <a:cubicBezTo>
                    <a:pt x="200" y="55"/>
                    <a:pt x="199" y="54"/>
                    <a:pt x="198" y="52"/>
                  </a:cubicBezTo>
                  <a:cubicBezTo>
                    <a:pt x="199" y="52"/>
                    <a:pt x="200" y="53"/>
                    <a:pt x="200" y="51"/>
                  </a:cubicBezTo>
                  <a:cubicBezTo>
                    <a:pt x="201" y="51"/>
                    <a:pt x="201" y="51"/>
                    <a:pt x="201" y="50"/>
                  </a:cubicBezTo>
                  <a:cubicBezTo>
                    <a:pt x="201" y="50"/>
                    <a:pt x="201" y="50"/>
                    <a:pt x="201" y="50"/>
                  </a:cubicBezTo>
                  <a:cubicBezTo>
                    <a:pt x="202" y="49"/>
                    <a:pt x="202" y="47"/>
                    <a:pt x="203" y="46"/>
                  </a:cubicBezTo>
                  <a:cubicBezTo>
                    <a:pt x="203" y="45"/>
                    <a:pt x="202" y="44"/>
                    <a:pt x="203" y="43"/>
                  </a:cubicBezTo>
                  <a:cubicBezTo>
                    <a:pt x="202" y="43"/>
                    <a:pt x="202" y="42"/>
                    <a:pt x="201" y="42"/>
                  </a:cubicBezTo>
                  <a:cubicBezTo>
                    <a:pt x="201" y="42"/>
                    <a:pt x="200" y="42"/>
                    <a:pt x="200" y="42"/>
                  </a:cubicBezTo>
                  <a:cubicBezTo>
                    <a:pt x="199" y="42"/>
                    <a:pt x="199" y="42"/>
                    <a:pt x="198" y="41"/>
                  </a:cubicBezTo>
                  <a:cubicBezTo>
                    <a:pt x="197" y="41"/>
                    <a:pt x="196" y="41"/>
                    <a:pt x="195" y="41"/>
                  </a:cubicBezTo>
                  <a:cubicBezTo>
                    <a:pt x="193" y="41"/>
                    <a:pt x="192" y="41"/>
                    <a:pt x="190" y="41"/>
                  </a:cubicBezTo>
                  <a:cubicBezTo>
                    <a:pt x="189" y="41"/>
                    <a:pt x="189" y="41"/>
                    <a:pt x="190" y="40"/>
                  </a:cubicBezTo>
                  <a:cubicBezTo>
                    <a:pt x="191" y="40"/>
                    <a:pt x="192" y="40"/>
                    <a:pt x="193" y="40"/>
                  </a:cubicBezTo>
                  <a:cubicBezTo>
                    <a:pt x="194" y="40"/>
                    <a:pt x="195" y="39"/>
                    <a:pt x="196" y="39"/>
                  </a:cubicBezTo>
                  <a:cubicBezTo>
                    <a:pt x="197" y="39"/>
                    <a:pt x="198" y="39"/>
                    <a:pt x="197" y="38"/>
                  </a:cubicBezTo>
                  <a:cubicBezTo>
                    <a:pt x="197" y="38"/>
                    <a:pt x="196" y="38"/>
                    <a:pt x="196" y="37"/>
                  </a:cubicBezTo>
                  <a:cubicBezTo>
                    <a:pt x="196" y="37"/>
                    <a:pt x="195" y="37"/>
                    <a:pt x="195" y="37"/>
                  </a:cubicBezTo>
                  <a:cubicBezTo>
                    <a:pt x="194" y="36"/>
                    <a:pt x="193" y="37"/>
                    <a:pt x="192" y="37"/>
                  </a:cubicBezTo>
                  <a:cubicBezTo>
                    <a:pt x="191" y="37"/>
                    <a:pt x="191" y="37"/>
                    <a:pt x="191" y="38"/>
                  </a:cubicBezTo>
                  <a:cubicBezTo>
                    <a:pt x="191" y="39"/>
                    <a:pt x="190" y="40"/>
                    <a:pt x="189" y="40"/>
                  </a:cubicBezTo>
                  <a:cubicBezTo>
                    <a:pt x="188" y="41"/>
                    <a:pt x="188" y="40"/>
                    <a:pt x="187" y="41"/>
                  </a:cubicBezTo>
                  <a:cubicBezTo>
                    <a:pt x="187" y="41"/>
                    <a:pt x="187" y="42"/>
                    <a:pt x="187" y="42"/>
                  </a:cubicBezTo>
                  <a:cubicBezTo>
                    <a:pt x="186" y="42"/>
                    <a:pt x="186" y="42"/>
                    <a:pt x="186" y="43"/>
                  </a:cubicBezTo>
                  <a:cubicBezTo>
                    <a:pt x="185" y="43"/>
                    <a:pt x="185" y="44"/>
                    <a:pt x="185" y="45"/>
                  </a:cubicBezTo>
                  <a:cubicBezTo>
                    <a:pt x="185" y="47"/>
                    <a:pt x="184" y="48"/>
                    <a:pt x="183" y="50"/>
                  </a:cubicBezTo>
                  <a:cubicBezTo>
                    <a:pt x="183" y="51"/>
                    <a:pt x="183" y="51"/>
                    <a:pt x="182" y="52"/>
                  </a:cubicBezTo>
                  <a:cubicBezTo>
                    <a:pt x="181" y="52"/>
                    <a:pt x="180" y="54"/>
                    <a:pt x="179" y="54"/>
                  </a:cubicBezTo>
                  <a:cubicBezTo>
                    <a:pt x="178" y="54"/>
                    <a:pt x="177" y="53"/>
                    <a:pt x="176" y="55"/>
                  </a:cubicBezTo>
                  <a:cubicBezTo>
                    <a:pt x="176" y="56"/>
                    <a:pt x="176" y="57"/>
                    <a:pt x="175" y="58"/>
                  </a:cubicBezTo>
                  <a:cubicBezTo>
                    <a:pt x="176" y="59"/>
                    <a:pt x="176" y="59"/>
                    <a:pt x="177" y="59"/>
                  </a:cubicBezTo>
                  <a:cubicBezTo>
                    <a:pt x="177" y="58"/>
                    <a:pt x="178" y="58"/>
                    <a:pt x="179" y="58"/>
                  </a:cubicBezTo>
                  <a:cubicBezTo>
                    <a:pt x="179" y="58"/>
                    <a:pt x="179" y="60"/>
                    <a:pt x="178" y="61"/>
                  </a:cubicBezTo>
                  <a:cubicBezTo>
                    <a:pt x="178" y="61"/>
                    <a:pt x="177" y="63"/>
                    <a:pt x="178" y="63"/>
                  </a:cubicBezTo>
                  <a:cubicBezTo>
                    <a:pt x="178" y="64"/>
                    <a:pt x="179" y="63"/>
                    <a:pt x="178" y="65"/>
                  </a:cubicBezTo>
                  <a:cubicBezTo>
                    <a:pt x="178" y="65"/>
                    <a:pt x="177" y="65"/>
                    <a:pt x="177" y="65"/>
                  </a:cubicBezTo>
                  <a:cubicBezTo>
                    <a:pt x="176" y="66"/>
                    <a:pt x="176" y="66"/>
                    <a:pt x="176" y="67"/>
                  </a:cubicBezTo>
                  <a:cubicBezTo>
                    <a:pt x="176" y="68"/>
                    <a:pt x="176" y="68"/>
                    <a:pt x="177" y="68"/>
                  </a:cubicBezTo>
                  <a:cubicBezTo>
                    <a:pt x="178" y="68"/>
                    <a:pt x="178" y="68"/>
                    <a:pt x="178" y="69"/>
                  </a:cubicBezTo>
                  <a:cubicBezTo>
                    <a:pt x="178" y="70"/>
                    <a:pt x="178" y="68"/>
                    <a:pt x="179" y="68"/>
                  </a:cubicBezTo>
                  <a:cubicBezTo>
                    <a:pt x="180" y="68"/>
                    <a:pt x="180" y="69"/>
                    <a:pt x="181" y="69"/>
                  </a:cubicBezTo>
                  <a:cubicBezTo>
                    <a:pt x="181" y="69"/>
                    <a:pt x="182" y="69"/>
                    <a:pt x="182" y="69"/>
                  </a:cubicBezTo>
                  <a:cubicBezTo>
                    <a:pt x="182" y="70"/>
                    <a:pt x="182" y="70"/>
                    <a:pt x="182" y="71"/>
                  </a:cubicBezTo>
                  <a:cubicBezTo>
                    <a:pt x="182" y="71"/>
                    <a:pt x="183" y="72"/>
                    <a:pt x="184" y="73"/>
                  </a:cubicBezTo>
                  <a:cubicBezTo>
                    <a:pt x="184" y="74"/>
                    <a:pt x="185" y="73"/>
                    <a:pt x="186" y="74"/>
                  </a:cubicBezTo>
                  <a:cubicBezTo>
                    <a:pt x="186" y="74"/>
                    <a:pt x="186" y="73"/>
                    <a:pt x="186" y="74"/>
                  </a:cubicBezTo>
                  <a:cubicBezTo>
                    <a:pt x="187" y="74"/>
                    <a:pt x="186" y="75"/>
                    <a:pt x="186" y="75"/>
                  </a:cubicBezTo>
                  <a:cubicBezTo>
                    <a:pt x="186" y="76"/>
                    <a:pt x="185" y="77"/>
                    <a:pt x="185" y="77"/>
                  </a:cubicBezTo>
                  <a:cubicBezTo>
                    <a:pt x="184" y="78"/>
                    <a:pt x="184" y="80"/>
                    <a:pt x="183" y="79"/>
                  </a:cubicBezTo>
                  <a:cubicBezTo>
                    <a:pt x="183" y="79"/>
                    <a:pt x="183" y="78"/>
                    <a:pt x="183" y="78"/>
                  </a:cubicBezTo>
                  <a:cubicBezTo>
                    <a:pt x="182" y="78"/>
                    <a:pt x="182" y="78"/>
                    <a:pt x="182" y="77"/>
                  </a:cubicBezTo>
                  <a:cubicBezTo>
                    <a:pt x="181" y="77"/>
                    <a:pt x="180" y="76"/>
                    <a:pt x="179" y="76"/>
                  </a:cubicBezTo>
                  <a:cubicBezTo>
                    <a:pt x="178" y="75"/>
                    <a:pt x="178" y="75"/>
                    <a:pt x="177" y="74"/>
                  </a:cubicBezTo>
                  <a:cubicBezTo>
                    <a:pt x="177" y="74"/>
                    <a:pt x="176" y="74"/>
                    <a:pt x="175" y="74"/>
                  </a:cubicBezTo>
                  <a:cubicBezTo>
                    <a:pt x="174" y="73"/>
                    <a:pt x="174" y="73"/>
                    <a:pt x="173" y="72"/>
                  </a:cubicBezTo>
                  <a:cubicBezTo>
                    <a:pt x="172" y="72"/>
                    <a:pt x="171" y="72"/>
                    <a:pt x="170" y="72"/>
                  </a:cubicBezTo>
                  <a:cubicBezTo>
                    <a:pt x="170" y="72"/>
                    <a:pt x="170" y="71"/>
                    <a:pt x="170" y="71"/>
                  </a:cubicBezTo>
                  <a:cubicBezTo>
                    <a:pt x="169" y="71"/>
                    <a:pt x="169" y="71"/>
                    <a:pt x="168" y="71"/>
                  </a:cubicBezTo>
                  <a:cubicBezTo>
                    <a:pt x="168" y="71"/>
                    <a:pt x="167" y="70"/>
                    <a:pt x="167" y="70"/>
                  </a:cubicBezTo>
                  <a:cubicBezTo>
                    <a:pt x="166" y="70"/>
                    <a:pt x="166" y="69"/>
                    <a:pt x="164" y="69"/>
                  </a:cubicBezTo>
                  <a:cubicBezTo>
                    <a:pt x="164" y="69"/>
                    <a:pt x="163" y="68"/>
                    <a:pt x="162" y="68"/>
                  </a:cubicBezTo>
                  <a:cubicBezTo>
                    <a:pt x="160" y="67"/>
                    <a:pt x="158" y="67"/>
                    <a:pt x="156" y="67"/>
                  </a:cubicBezTo>
                  <a:cubicBezTo>
                    <a:pt x="155" y="67"/>
                    <a:pt x="155" y="67"/>
                    <a:pt x="154" y="67"/>
                  </a:cubicBezTo>
                  <a:cubicBezTo>
                    <a:pt x="153" y="67"/>
                    <a:pt x="152" y="66"/>
                    <a:pt x="151" y="66"/>
                  </a:cubicBezTo>
                  <a:cubicBezTo>
                    <a:pt x="150" y="66"/>
                    <a:pt x="149" y="66"/>
                    <a:pt x="149" y="67"/>
                  </a:cubicBezTo>
                  <a:cubicBezTo>
                    <a:pt x="149" y="67"/>
                    <a:pt x="147" y="69"/>
                    <a:pt x="147" y="67"/>
                  </a:cubicBezTo>
                  <a:cubicBezTo>
                    <a:pt x="147" y="67"/>
                    <a:pt x="149" y="66"/>
                    <a:pt x="148" y="65"/>
                  </a:cubicBezTo>
                  <a:cubicBezTo>
                    <a:pt x="148" y="65"/>
                    <a:pt x="148" y="65"/>
                    <a:pt x="147" y="65"/>
                  </a:cubicBezTo>
                  <a:cubicBezTo>
                    <a:pt x="146" y="65"/>
                    <a:pt x="145" y="64"/>
                    <a:pt x="145" y="64"/>
                  </a:cubicBezTo>
                  <a:cubicBezTo>
                    <a:pt x="144" y="63"/>
                    <a:pt x="144" y="63"/>
                    <a:pt x="143" y="62"/>
                  </a:cubicBezTo>
                  <a:cubicBezTo>
                    <a:pt x="142" y="61"/>
                    <a:pt x="141" y="61"/>
                    <a:pt x="140" y="62"/>
                  </a:cubicBezTo>
                  <a:cubicBezTo>
                    <a:pt x="140" y="63"/>
                    <a:pt x="139" y="63"/>
                    <a:pt x="139" y="64"/>
                  </a:cubicBezTo>
                  <a:cubicBezTo>
                    <a:pt x="140" y="64"/>
                    <a:pt x="140" y="65"/>
                    <a:pt x="141" y="65"/>
                  </a:cubicBezTo>
                  <a:cubicBezTo>
                    <a:pt x="142" y="66"/>
                    <a:pt x="142" y="66"/>
                    <a:pt x="142" y="66"/>
                  </a:cubicBezTo>
                  <a:cubicBezTo>
                    <a:pt x="143" y="66"/>
                    <a:pt x="144" y="66"/>
                    <a:pt x="144" y="66"/>
                  </a:cubicBezTo>
                  <a:cubicBezTo>
                    <a:pt x="144" y="66"/>
                    <a:pt x="144" y="67"/>
                    <a:pt x="145" y="67"/>
                  </a:cubicBezTo>
                  <a:cubicBezTo>
                    <a:pt x="146" y="68"/>
                    <a:pt x="146" y="67"/>
                    <a:pt x="147" y="68"/>
                  </a:cubicBezTo>
                  <a:cubicBezTo>
                    <a:pt x="147" y="68"/>
                    <a:pt x="147" y="69"/>
                    <a:pt x="147" y="69"/>
                  </a:cubicBezTo>
                  <a:cubicBezTo>
                    <a:pt x="147" y="69"/>
                    <a:pt x="148" y="69"/>
                    <a:pt x="148" y="70"/>
                  </a:cubicBezTo>
                  <a:cubicBezTo>
                    <a:pt x="148" y="70"/>
                    <a:pt x="148" y="71"/>
                    <a:pt x="148" y="71"/>
                  </a:cubicBezTo>
                  <a:cubicBezTo>
                    <a:pt x="149" y="72"/>
                    <a:pt x="150" y="71"/>
                    <a:pt x="150" y="72"/>
                  </a:cubicBezTo>
                  <a:cubicBezTo>
                    <a:pt x="151" y="73"/>
                    <a:pt x="150" y="73"/>
                    <a:pt x="150" y="74"/>
                  </a:cubicBezTo>
                  <a:cubicBezTo>
                    <a:pt x="149" y="74"/>
                    <a:pt x="148" y="75"/>
                    <a:pt x="147" y="75"/>
                  </a:cubicBezTo>
                  <a:cubicBezTo>
                    <a:pt x="147" y="75"/>
                    <a:pt x="147" y="75"/>
                    <a:pt x="146" y="76"/>
                  </a:cubicBezTo>
                  <a:cubicBezTo>
                    <a:pt x="146" y="76"/>
                    <a:pt x="145" y="75"/>
                    <a:pt x="145" y="75"/>
                  </a:cubicBezTo>
                  <a:cubicBezTo>
                    <a:pt x="145" y="76"/>
                    <a:pt x="146" y="76"/>
                    <a:pt x="146" y="77"/>
                  </a:cubicBezTo>
                  <a:cubicBezTo>
                    <a:pt x="146" y="77"/>
                    <a:pt x="145" y="78"/>
                    <a:pt x="144" y="78"/>
                  </a:cubicBezTo>
                  <a:cubicBezTo>
                    <a:pt x="144" y="78"/>
                    <a:pt x="142" y="77"/>
                    <a:pt x="142" y="76"/>
                  </a:cubicBezTo>
                  <a:cubicBezTo>
                    <a:pt x="141" y="75"/>
                    <a:pt x="143" y="76"/>
                    <a:pt x="143" y="75"/>
                  </a:cubicBezTo>
                  <a:cubicBezTo>
                    <a:pt x="144" y="74"/>
                    <a:pt x="142" y="74"/>
                    <a:pt x="141" y="73"/>
                  </a:cubicBezTo>
                  <a:cubicBezTo>
                    <a:pt x="141" y="73"/>
                    <a:pt x="141" y="73"/>
                    <a:pt x="141" y="73"/>
                  </a:cubicBezTo>
                  <a:cubicBezTo>
                    <a:pt x="140" y="73"/>
                    <a:pt x="139" y="73"/>
                    <a:pt x="139" y="74"/>
                  </a:cubicBezTo>
                  <a:cubicBezTo>
                    <a:pt x="138" y="74"/>
                    <a:pt x="137" y="74"/>
                    <a:pt x="136" y="74"/>
                  </a:cubicBezTo>
                  <a:cubicBezTo>
                    <a:pt x="136" y="74"/>
                    <a:pt x="136" y="74"/>
                    <a:pt x="135" y="74"/>
                  </a:cubicBezTo>
                  <a:cubicBezTo>
                    <a:pt x="135" y="74"/>
                    <a:pt x="135" y="75"/>
                    <a:pt x="135" y="75"/>
                  </a:cubicBezTo>
                  <a:cubicBezTo>
                    <a:pt x="134" y="76"/>
                    <a:pt x="134" y="76"/>
                    <a:pt x="133" y="77"/>
                  </a:cubicBezTo>
                  <a:cubicBezTo>
                    <a:pt x="133" y="77"/>
                    <a:pt x="132" y="76"/>
                    <a:pt x="131" y="76"/>
                  </a:cubicBezTo>
                  <a:cubicBezTo>
                    <a:pt x="131" y="76"/>
                    <a:pt x="130" y="76"/>
                    <a:pt x="130" y="76"/>
                  </a:cubicBezTo>
                  <a:cubicBezTo>
                    <a:pt x="129" y="76"/>
                    <a:pt x="129" y="76"/>
                    <a:pt x="128" y="76"/>
                  </a:cubicBezTo>
                  <a:cubicBezTo>
                    <a:pt x="127" y="76"/>
                    <a:pt x="126" y="76"/>
                    <a:pt x="125" y="76"/>
                  </a:cubicBezTo>
                  <a:cubicBezTo>
                    <a:pt x="124" y="77"/>
                    <a:pt x="124" y="78"/>
                    <a:pt x="123" y="79"/>
                  </a:cubicBezTo>
                  <a:cubicBezTo>
                    <a:pt x="122" y="80"/>
                    <a:pt x="122" y="79"/>
                    <a:pt x="121" y="79"/>
                  </a:cubicBezTo>
                  <a:cubicBezTo>
                    <a:pt x="121" y="78"/>
                    <a:pt x="121" y="79"/>
                    <a:pt x="120" y="79"/>
                  </a:cubicBezTo>
                  <a:cubicBezTo>
                    <a:pt x="120" y="79"/>
                    <a:pt x="119" y="79"/>
                    <a:pt x="119" y="79"/>
                  </a:cubicBezTo>
                  <a:cubicBezTo>
                    <a:pt x="118" y="79"/>
                    <a:pt x="117" y="79"/>
                    <a:pt x="116" y="79"/>
                  </a:cubicBezTo>
                  <a:cubicBezTo>
                    <a:pt x="116" y="78"/>
                    <a:pt x="116" y="78"/>
                    <a:pt x="117" y="78"/>
                  </a:cubicBezTo>
                  <a:cubicBezTo>
                    <a:pt x="118" y="77"/>
                    <a:pt x="119" y="78"/>
                    <a:pt x="119" y="76"/>
                  </a:cubicBezTo>
                  <a:cubicBezTo>
                    <a:pt x="118" y="75"/>
                    <a:pt x="119" y="76"/>
                    <a:pt x="119" y="74"/>
                  </a:cubicBezTo>
                  <a:cubicBezTo>
                    <a:pt x="120" y="72"/>
                    <a:pt x="112" y="75"/>
                    <a:pt x="112" y="76"/>
                  </a:cubicBezTo>
                  <a:cubicBezTo>
                    <a:pt x="112" y="76"/>
                    <a:pt x="113" y="77"/>
                    <a:pt x="113" y="77"/>
                  </a:cubicBezTo>
                  <a:cubicBezTo>
                    <a:pt x="113" y="78"/>
                    <a:pt x="111" y="79"/>
                    <a:pt x="111" y="77"/>
                  </a:cubicBezTo>
                  <a:cubicBezTo>
                    <a:pt x="111" y="77"/>
                    <a:pt x="112" y="77"/>
                    <a:pt x="112" y="76"/>
                  </a:cubicBezTo>
                  <a:cubicBezTo>
                    <a:pt x="111" y="76"/>
                    <a:pt x="111" y="76"/>
                    <a:pt x="110" y="76"/>
                  </a:cubicBezTo>
                  <a:cubicBezTo>
                    <a:pt x="109" y="77"/>
                    <a:pt x="108" y="77"/>
                    <a:pt x="107" y="78"/>
                  </a:cubicBezTo>
                  <a:cubicBezTo>
                    <a:pt x="106" y="78"/>
                    <a:pt x="105" y="78"/>
                    <a:pt x="104" y="78"/>
                  </a:cubicBezTo>
                  <a:cubicBezTo>
                    <a:pt x="103" y="79"/>
                    <a:pt x="102" y="80"/>
                    <a:pt x="100" y="80"/>
                  </a:cubicBezTo>
                  <a:cubicBezTo>
                    <a:pt x="99" y="81"/>
                    <a:pt x="98" y="81"/>
                    <a:pt x="97" y="82"/>
                  </a:cubicBezTo>
                  <a:cubicBezTo>
                    <a:pt x="96" y="82"/>
                    <a:pt x="96" y="83"/>
                    <a:pt x="95" y="83"/>
                  </a:cubicBezTo>
                  <a:cubicBezTo>
                    <a:pt x="94" y="84"/>
                    <a:pt x="93" y="83"/>
                    <a:pt x="92" y="84"/>
                  </a:cubicBezTo>
                  <a:cubicBezTo>
                    <a:pt x="92" y="85"/>
                    <a:pt x="92" y="85"/>
                    <a:pt x="92" y="86"/>
                  </a:cubicBezTo>
                  <a:cubicBezTo>
                    <a:pt x="92" y="86"/>
                    <a:pt x="91" y="87"/>
                    <a:pt x="91" y="87"/>
                  </a:cubicBezTo>
                  <a:cubicBezTo>
                    <a:pt x="91" y="88"/>
                    <a:pt x="91" y="89"/>
                    <a:pt x="90" y="89"/>
                  </a:cubicBezTo>
                  <a:cubicBezTo>
                    <a:pt x="88" y="89"/>
                    <a:pt x="86" y="90"/>
                    <a:pt x="85" y="90"/>
                  </a:cubicBezTo>
                  <a:cubicBezTo>
                    <a:pt x="83" y="90"/>
                    <a:pt x="83" y="90"/>
                    <a:pt x="83" y="89"/>
                  </a:cubicBezTo>
                  <a:cubicBezTo>
                    <a:pt x="82" y="88"/>
                    <a:pt x="82" y="88"/>
                    <a:pt x="82" y="87"/>
                  </a:cubicBezTo>
                  <a:cubicBezTo>
                    <a:pt x="81" y="86"/>
                    <a:pt x="81" y="87"/>
                    <a:pt x="80" y="86"/>
                  </a:cubicBezTo>
                  <a:cubicBezTo>
                    <a:pt x="79" y="86"/>
                    <a:pt x="79" y="85"/>
                    <a:pt x="79" y="84"/>
                  </a:cubicBezTo>
                  <a:cubicBezTo>
                    <a:pt x="79" y="84"/>
                    <a:pt x="80" y="84"/>
                    <a:pt x="80" y="84"/>
                  </a:cubicBezTo>
                  <a:cubicBezTo>
                    <a:pt x="81" y="83"/>
                    <a:pt x="81" y="83"/>
                    <a:pt x="81" y="83"/>
                  </a:cubicBezTo>
                  <a:cubicBezTo>
                    <a:pt x="81" y="83"/>
                    <a:pt x="81" y="83"/>
                    <a:pt x="81" y="82"/>
                  </a:cubicBezTo>
                  <a:cubicBezTo>
                    <a:pt x="83" y="81"/>
                    <a:pt x="88" y="84"/>
                    <a:pt x="86" y="80"/>
                  </a:cubicBezTo>
                  <a:cubicBezTo>
                    <a:pt x="85" y="79"/>
                    <a:pt x="84" y="79"/>
                    <a:pt x="83" y="78"/>
                  </a:cubicBezTo>
                  <a:cubicBezTo>
                    <a:pt x="83" y="78"/>
                    <a:pt x="83" y="77"/>
                    <a:pt x="83" y="77"/>
                  </a:cubicBezTo>
                  <a:cubicBezTo>
                    <a:pt x="82" y="76"/>
                    <a:pt x="81" y="77"/>
                    <a:pt x="80" y="76"/>
                  </a:cubicBezTo>
                  <a:cubicBezTo>
                    <a:pt x="78" y="76"/>
                    <a:pt x="75" y="76"/>
                    <a:pt x="73" y="76"/>
                  </a:cubicBezTo>
                  <a:cubicBezTo>
                    <a:pt x="72" y="76"/>
                    <a:pt x="72" y="75"/>
                    <a:pt x="72" y="76"/>
                  </a:cubicBezTo>
                  <a:cubicBezTo>
                    <a:pt x="72" y="76"/>
                    <a:pt x="72" y="77"/>
                    <a:pt x="73" y="77"/>
                  </a:cubicBezTo>
                  <a:cubicBezTo>
                    <a:pt x="74" y="77"/>
                    <a:pt x="76" y="78"/>
                    <a:pt x="76" y="79"/>
                  </a:cubicBezTo>
                  <a:cubicBezTo>
                    <a:pt x="76" y="80"/>
                    <a:pt x="75" y="82"/>
                    <a:pt x="75" y="83"/>
                  </a:cubicBezTo>
                  <a:cubicBezTo>
                    <a:pt x="74" y="84"/>
                    <a:pt x="73" y="85"/>
                    <a:pt x="73" y="86"/>
                  </a:cubicBezTo>
                  <a:cubicBezTo>
                    <a:pt x="73" y="88"/>
                    <a:pt x="75" y="87"/>
                    <a:pt x="76" y="87"/>
                  </a:cubicBezTo>
                  <a:cubicBezTo>
                    <a:pt x="77" y="88"/>
                    <a:pt x="77" y="89"/>
                    <a:pt x="77" y="90"/>
                  </a:cubicBezTo>
                  <a:cubicBezTo>
                    <a:pt x="77" y="91"/>
                    <a:pt x="77" y="91"/>
                    <a:pt x="76" y="93"/>
                  </a:cubicBezTo>
                  <a:cubicBezTo>
                    <a:pt x="76" y="93"/>
                    <a:pt x="75" y="93"/>
                    <a:pt x="75" y="94"/>
                  </a:cubicBezTo>
                  <a:cubicBezTo>
                    <a:pt x="75" y="95"/>
                    <a:pt x="76" y="95"/>
                    <a:pt x="76" y="96"/>
                  </a:cubicBezTo>
                  <a:cubicBezTo>
                    <a:pt x="76" y="96"/>
                    <a:pt x="76" y="97"/>
                    <a:pt x="75" y="97"/>
                  </a:cubicBezTo>
                  <a:cubicBezTo>
                    <a:pt x="75" y="97"/>
                    <a:pt x="75" y="96"/>
                    <a:pt x="75" y="96"/>
                  </a:cubicBezTo>
                  <a:cubicBezTo>
                    <a:pt x="74" y="95"/>
                    <a:pt x="74" y="95"/>
                    <a:pt x="73" y="95"/>
                  </a:cubicBezTo>
                  <a:cubicBezTo>
                    <a:pt x="73" y="95"/>
                    <a:pt x="73" y="95"/>
                    <a:pt x="73" y="95"/>
                  </a:cubicBezTo>
                  <a:cubicBezTo>
                    <a:pt x="73" y="94"/>
                    <a:pt x="73" y="94"/>
                    <a:pt x="73" y="94"/>
                  </a:cubicBezTo>
                  <a:cubicBezTo>
                    <a:pt x="72" y="93"/>
                    <a:pt x="71" y="93"/>
                    <a:pt x="70" y="93"/>
                  </a:cubicBezTo>
                  <a:cubicBezTo>
                    <a:pt x="69" y="93"/>
                    <a:pt x="69" y="93"/>
                    <a:pt x="68" y="93"/>
                  </a:cubicBezTo>
                  <a:cubicBezTo>
                    <a:pt x="68" y="93"/>
                    <a:pt x="67" y="92"/>
                    <a:pt x="67" y="92"/>
                  </a:cubicBezTo>
                  <a:cubicBezTo>
                    <a:pt x="66" y="92"/>
                    <a:pt x="66" y="93"/>
                    <a:pt x="66" y="93"/>
                  </a:cubicBezTo>
                  <a:cubicBezTo>
                    <a:pt x="66" y="94"/>
                    <a:pt x="65" y="94"/>
                    <a:pt x="65" y="94"/>
                  </a:cubicBezTo>
                  <a:cubicBezTo>
                    <a:pt x="63" y="95"/>
                    <a:pt x="63" y="96"/>
                    <a:pt x="62" y="96"/>
                  </a:cubicBezTo>
                  <a:cubicBezTo>
                    <a:pt x="61" y="96"/>
                    <a:pt x="60" y="96"/>
                    <a:pt x="59" y="97"/>
                  </a:cubicBezTo>
                  <a:cubicBezTo>
                    <a:pt x="59" y="97"/>
                    <a:pt x="59" y="98"/>
                    <a:pt x="58" y="98"/>
                  </a:cubicBezTo>
                  <a:cubicBezTo>
                    <a:pt x="57" y="99"/>
                    <a:pt x="55" y="99"/>
                    <a:pt x="55" y="101"/>
                  </a:cubicBezTo>
                  <a:cubicBezTo>
                    <a:pt x="56" y="102"/>
                    <a:pt x="58" y="103"/>
                    <a:pt x="58" y="104"/>
                  </a:cubicBezTo>
                  <a:cubicBezTo>
                    <a:pt x="59" y="104"/>
                    <a:pt x="59" y="104"/>
                    <a:pt x="59" y="105"/>
                  </a:cubicBezTo>
                  <a:cubicBezTo>
                    <a:pt x="59" y="105"/>
                    <a:pt x="59" y="106"/>
                    <a:pt x="60" y="106"/>
                  </a:cubicBezTo>
                  <a:cubicBezTo>
                    <a:pt x="59" y="106"/>
                    <a:pt x="58" y="105"/>
                    <a:pt x="57" y="106"/>
                  </a:cubicBezTo>
                  <a:cubicBezTo>
                    <a:pt x="57" y="106"/>
                    <a:pt x="57" y="107"/>
                    <a:pt x="56" y="107"/>
                  </a:cubicBezTo>
                  <a:cubicBezTo>
                    <a:pt x="56" y="107"/>
                    <a:pt x="55" y="107"/>
                    <a:pt x="55" y="107"/>
                  </a:cubicBezTo>
                  <a:cubicBezTo>
                    <a:pt x="55" y="107"/>
                    <a:pt x="55" y="107"/>
                    <a:pt x="55" y="107"/>
                  </a:cubicBezTo>
                  <a:cubicBezTo>
                    <a:pt x="55" y="107"/>
                    <a:pt x="54" y="107"/>
                    <a:pt x="54" y="107"/>
                  </a:cubicBezTo>
                  <a:cubicBezTo>
                    <a:pt x="54" y="107"/>
                    <a:pt x="53" y="106"/>
                    <a:pt x="53" y="106"/>
                  </a:cubicBezTo>
                  <a:cubicBezTo>
                    <a:pt x="53" y="106"/>
                    <a:pt x="52" y="105"/>
                    <a:pt x="52" y="106"/>
                  </a:cubicBezTo>
                  <a:cubicBezTo>
                    <a:pt x="51" y="105"/>
                    <a:pt x="50" y="106"/>
                    <a:pt x="49" y="106"/>
                  </a:cubicBezTo>
                  <a:cubicBezTo>
                    <a:pt x="47" y="106"/>
                    <a:pt x="49" y="105"/>
                    <a:pt x="49" y="105"/>
                  </a:cubicBezTo>
                  <a:cubicBezTo>
                    <a:pt x="48" y="105"/>
                    <a:pt x="47" y="104"/>
                    <a:pt x="47" y="104"/>
                  </a:cubicBezTo>
                  <a:cubicBezTo>
                    <a:pt x="47" y="103"/>
                    <a:pt x="47" y="103"/>
                    <a:pt x="47" y="103"/>
                  </a:cubicBezTo>
                  <a:cubicBezTo>
                    <a:pt x="46" y="102"/>
                    <a:pt x="46" y="102"/>
                    <a:pt x="45" y="102"/>
                  </a:cubicBezTo>
                  <a:cubicBezTo>
                    <a:pt x="45" y="102"/>
                    <a:pt x="43" y="102"/>
                    <a:pt x="43" y="103"/>
                  </a:cubicBezTo>
                  <a:cubicBezTo>
                    <a:pt x="42" y="103"/>
                    <a:pt x="42" y="104"/>
                    <a:pt x="42" y="104"/>
                  </a:cubicBezTo>
                  <a:cubicBezTo>
                    <a:pt x="42" y="105"/>
                    <a:pt x="41" y="105"/>
                    <a:pt x="41" y="105"/>
                  </a:cubicBezTo>
                  <a:cubicBezTo>
                    <a:pt x="41" y="106"/>
                    <a:pt x="42" y="106"/>
                    <a:pt x="43" y="107"/>
                  </a:cubicBezTo>
                  <a:cubicBezTo>
                    <a:pt x="43" y="107"/>
                    <a:pt x="44" y="108"/>
                    <a:pt x="45" y="108"/>
                  </a:cubicBezTo>
                  <a:cubicBezTo>
                    <a:pt x="46" y="109"/>
                    <a:pt x="46" y="108"/>
                    <a:pt x="47" y="108"/>
                  </a:cubicBezTo>
                  <a:cubicBezTo>
                    <a:pt x="47" y="108"/>
                    <a:pt x="48" y="108"/>
                    <a:pt x="48" y="109"/>
                  </a:cubicBezTo>
                  <a:cubicBezTo>
                    <a:pt x="48" y="110"/>
                    <a:pt x="48" y="111"/>
                    <a:pt x="48" y="112"/>
                  </a:cubicBezTo>
                  <a:cubicBezTo>
                    <a:pt x="48" y="112"/>
                    <a:pt x="47" y="112"/>
                    <a:pt x="47" y="112"/>
                  </a:cubicBezTo>
                  <a:cubicBezTo>
                    <a:pt x="46" y="112"/>
                    <a:pt x="46" y="113"/>
                    <a:pt x="45" y="113"/>
                  </a:cubicBezTo>
                  <a:cubicBezTo>
                    <a:pt x="44" y="112"/>
                    <a:pt x="44" y="112"/>
                    <a:pt x="44" y="112"/>
                  </a:cubicBezTo>
                  <a:cubicBezTo>
                    <a:pt x="44" y="112"/>
                    <a:pt x="43" y="112"/>
                    <a:pt x="43" y="112"/>
                  </a:cubicBezTo>
                  <a:cubicBezTo>
                    <a:pt x="42" y="112"/>
                    <a:pt x="41" y="112"/>
                    <a:pt x="41" y="111"/>
                  </a:cubicBezTo>
                  <a:cubicBezTo>
                    <a:pt x="40" y="111"/>
                    <a:pt x="38" y="108"/>
                    <a:pt x="37" y="108"/>
                  </a:cubicBezTo>
                  <a:cubicBezTo>
                    <a:pt x="37" y="108"/>
                    <a:pt x="37" y="108"/>
                    <a:pt x="38" y="108"/>
                  </a:cubicBezTo>
                  <a:cubicBezTo>
                    <a:pt x="37" y="108"/>
                    <a:pt x="37" y="108"/>
                    <a:pt x="37" y="108"/>
                  </a:cubicBezTo>
                  <a:cubicBezTo>
                    <a:pt x="36" y="108"/>
                    <a:pt x="36" y="108"/>
                    <a:pt x="36" y="108"/>
                  </a:cubicBezTo>
                  <a:cubicBezTo>
                    <a:pt x="35" y="108"/>
                    <a:pt x="34" y="107"/>
                    <a:pt x="34" y="106"/>
                  </a:cubicBezTo>
                  <a:cubicBezTo>
                    <a:pt x="34" y="105"/>
                    <a:pt x="34" y="105"/>
                    <a:pt x="34" y="104"/>
                  </a:cubicBezTo>
                  <a:cubicBezTo>
                    <a:pt x="34" y="103"/>
                    <a:pt x="34" y="103"/>
                    <a:pt x="33" y="102"/>
                  </a:cubicBezTo>
                  <a:cubicBezTo>
                    <a:pt x="33" y="102"/>
                    <a:pt x="32" y="102"/>
                    <a:pt x="32" y="101"/>
                  </a:cubicBezTo>
                  <a:cubicBezTo>
                    <a:pt x="32" y="100"/>
                    <a:pt x="33" y="100"/>
                    <a:pt x="33" y="99"/>
                  </a:cubicBezTo>
                  <a:cubicBezTo>
                    <a:pt x="33" y="99"/>
                    <a:pt x="33" y="99"/>
                    <a:pt x="33" y="98"/>
                  </a:cubicBezTo>
                  <a:cubicBezTo>
                    <a:pt x="33" y="98"/>
                    <a:pt x="34" y="98"/>
                    <a:pt x="34" y="98"/>
                  </a:cubicBezTo>
                  <a:cubicBezTo>
                    <a:pt x="35" y="96"/>
                    <a:pt x="32" y="95"/>
                    <a:pt x="30" y="95"/>
                  </a:cubicBezTo>
                  <a:cubicBezTo>
                    <a:pt x="30" y="94"/>
                    <a:pt x="29" y="94"/>
                    <a:pt x="28" y="94"/>
                  </a:cubicBezTo>
                  <a:cubicBezTo>
                    <a:pt x="28" y="93"/>
                    <a:pt x="29" y="93"/>
                    <a:pt x="28" y="93"/>
                  </a:cubicBezTo>
                  <a:cubicBezTo>
                    <a:pt x="28" y="92"/>
                    <a:pt x="28" y="92"/>
                    <a:pt x="28" y="92"/>
                  </a:cubicBezTo>
                  <a:cubicBezTo>
                    <a:pt x="27" y="91"/>
                    <a:pt x="26" y="91"/>
                    <a:pt x="25" y="90"/>
                  </a:cubicBezTo>
                  <a:cubicBezTo>
                    <a:pt x="24" y="90"/>
                    <a:pt x="23" y="89"/>
                    <a:pt x="23" y="88"/>
                  </a:cubicBezTo>
                  <a:cubicBezTo>
                    <a:pt x="22" y="88"/>
                    <a:pt x="22" y="87"/>
                    <a:pt x="23" y="87"/>
                  </a:cubicBezTo>
                  <a:cubicBezTo>
                    <a:pt x="23" y="87"/>
                    <a:pt x="24" y="88"/>
                    <a:pt x="24" y="88"/>
                  </a:cubicBezTo>
                  <a:cubicBezTo>
                    <a:pt x="25" y="89"/>
                    <a:pt x="25" y="89"/>
                    <a:pt x="26" y="90"/>
                  </a:cubicBezTo>
                  <a:cubicBezTo>
                    <a:pt x="26" y="90"/>
                    <a:pt x="28" y="91"/>
                    <a:pt x="28" y="90"/>
                  </a:cubicBezTo>
                  <a:cubicBezTo>
                    <a:pt x="28" y="90"/>
                    <a:pt x="29" y="91"/>
                    <a:pt x="30" y="91"/>
                  </a:cubicBezTo>
                  <a:cubicBezTo>
                    <a:pt x="30" y="91"/>
                    <a:pt x="30" y="91"/>
                    <a:pt x="30" y="91"/>
                  </a:cubicBezTo>
                  <a:cubicBezTo>
                    <a:pt x="31" y="91"/>
                    <a:pt x="31" y="91"/>
                    <a:pt x="32" y="91"/>
                  </a:cubicBezTo>
                  <a:cubicBezTo>
                    <a:pt x="32" y="91"/>
                    <a:pt x="32" y="91"/>
                    <a:pt x="32" y="92"/>
                  </a:cubicBezTo>
                  <a:cubicBezTo>
                    <a:pt x="32" y="92"/>
                    <a:pt x="32" y="92"/>
                    <a:pt x="33" y="92"/>
                  </a:cubicBezTo>
                  <a:cubicBezTo>
                    <a:pt x="34" y="92"/>
                    <a:pt x="34" y="92"/>
                    <a:pt x="35" y="92"/>
                  </a:cubicBezTo>
                  <a:cubicBezTo>
                    <a:pt x="36" y="93"/>
                    <a:pt x="36" y="93"/>
                    <a:pt x="38" y="93"/>
                  </a:cubicBezTo>
                  <a:cubicBezTo>
                    <a:pt x="39" y="93"/>
                    <a:pt x="39" y="93"/>
                    <a:pt x="40" y="94"/>
                  </a:cubicBezTo>
                  <a:cubicBezTo>
                    <a:pt x="42" y="94"/>
                    <a:pt x="43" y="94"/>
                    <a:pt x="44" y="94"/>
                  </a:cubicBezTo>
                  <a:cubicBezTo>
                    <a:pt x="47" y="95"/>
                    <a:pt x="49" y="96"/>
                    <a:pt x="52" y="96"/>
                  </a:cubicBezTo>
                  <a:cubicBezTo>
                    <a:pt x="53" y="95"/>
                    <a:pt x="54" y="95"/>
                    <a:pt x="55" y="95"/>
                  </a:cubicBezTo>
                  <a:cubicBezTo>
                    <a:pt x="56" y="94"/>
                    <a:pt x="58" y="93"/>
                    <a:pt x="59" y="93"/>
                  </a:cubicBezTo>
                  <a:cubicBezTo>
                    <a:pt x="60" y="92"/>
                    <a:pt x="63" y="89"/>
                    <a:pt x="63" y="87"/>
                  </a:cubicBezTo>
                  <a:cubicBezTo>
                    <a:pt x="62" y="87"/>
                    <a:pt x="62" y="87"/>
                    <a:pt x="62" y="87"/>
                  </a:cubicBezTo>
                  <a:cubicBezTo>
                    <a:pt x="62" y="86"/>
                    <a:pt x="62" y="85"/>
                    <a:pt x="62" y="85"/>
                  </a:cubicBezTo>
                  <a:cubicBezTo>
                    <a:pt x="61" y="84"/>
                    <a:pt x="61" y="83"/>
                    <a:pt x="61" y="83"/>
                  </a:cubicBezTo>
                  <a:cubicBezTo>
                    <a:pt x="60" y="83"/>
                    <a:pt x="59" y="83"/>
                    <a:pt x="59" y="82"/>
                  </a:cubicBezTo>
                  <a:cubicBezTo>
                    <a:pt x="59" y="82"/>
                    <a:pt x="59" y="82"/>
                    <a:pt x="58" y="82"/>
                  </a:cubicBezTo>
                  <a:cubicBezTo>
                    <a:pt x="58" y="82"/>
                    <a:pt x="58" y="82"/>
                    <a:pt x="58" y="82"/>
                  </a:cubicBezTo>
                  <a:cubicBezTo>
                    <a:pt x="58" y="81"/>
                    <a:pt x="58" y="81"/>
                    <a:pt x="58" y="81"/>
                  </a:cubicBezTo>
                  <a:cubicBezTo>
                    <a:pt x="58" y="81"/>
                    <a:pt x="58" y="81"/>
                    <a:pt x="57" y="81"/>
                  </a:cubicBezTo>
                  <a:cubicBezTo>
                    <a:pt x="57" y="81"/>
                    <a:pt x="56" y="80"/>
                    <a:pt x="56" y="80"/>
                  </a:cubicBezTo>
                  <a:cubicBezTo>
                    <a:pt x="55" y="80"/>
                    <a:pt x="56" y="81"/>
                    <a:pt x="55" y="81"/>
                  </a:cubicBezTo>
                  <a:cubicBezTo>
                    <a:pt x="55" y="80"/>
                    <a:pt x="54" y="80"/>
                    <a:pt x="54" y="80"/>
                  </a:cubicBezTo>
                  <a:cubicBezTo>
                    <a:pt x="53" y="79"/>
                    <a:pt x="52" y="79"/>
                    <a:pt x="51" y="78"/>
                  </a:cubicBezTo>
                  <a:cubicBezTo>
                    <a:pt x="51" y="78"/>
                    <a:pt x="50" y="78"/>
                    <a:pt x="49" y="78"/>
                  </a:cubicBezTo>
                  <a:cubicBezTo>
                    <a:pt x="49" y="77"/>
                    <a:pt x="49" y="76"/>
                    <a:pt x="48" y="76"/>
                  </a:cubicBezTo>
                  <a:cubicBezTo>
                    <a:pt x="46" y="75"/>
                    <a:pt x="44" y="74"/>
                    <a:pt x="43" y="74"/>
                  </a:cubicBezTo>
                  <a:cubicBezTo>
                    <a:pt x="41" y="73"/>
                    <a:pt x="40" y="72"/>
                    <a:pt x="38" y="72"/>
                  </a:cubicBezTo>
                  <a:cubicBezTo>
                    <a:pt x="36" y="71"/>
                    <a:pt x="34" y="72"/>
                    <a:pt x="32" y="71"/>
                  </a:cubicBezTo>
                  <a:cubicBezTo>
                    <a:pt x="31" y="70"/>
                    <a:pt x="29" y="70"/>
                    <a:pt x="27" y="70"/>
                  </a:cubicBezTo>
                  <a:cubicBezTo>
                    <a:pt x="26" y="69"/>
                    <a:pt x="25" y="69"/>
                    <a:pt x="24" y="69"/>
                  </a:cubicBezTo>
                  <a:cubicBezTo>
                    <a:pt x="23" y="69"/>
                    <a:pt x="22" y="69"/>
                    <a:pt x="22" y="68"/>
                  </a:cubicBezTo>
                  <a:cubicBezTo>
                    <a:pt x="22" y="67"/>
                    <a:pt x="27" y="69"/>
                    <a:pt x="26" y="67"/>
                  </a:cubicBezTo>
                  <a:cubicBezTo>
                    <a:pt x="26" y="66"/>
                    <a:pt x="24" y="66"/>
                    <a:pt x="23" y="66"/>
                  </a:cubicBezTo>
                  <a:cubicBezTo>
                    <a:pt x="23" y="66"/>
                    <a:pt x="22" y="65"/>
                    <a:pt x="21" y="65"/>
                  </a:cubicBezTo>
                  <a:cubicBezTo>
                    <a:pt x="21" y="65"/>
                    <a:pt x="21" y="66"/>
                    <a:pt x="21" y="66"/>
                  </a:cubicBezTo>
                  <a:cubicBezTo>
                    <a:pt x="20" y="66"/>
                    <a:pt x="19" y="67"/>
                    <a:pt x="19" y="67"/>
                  </a:cubicBezTo>
                  <a:cubicBezTo>
                    <a:pt x="18" y="67"/>
                    <a:pt x="16" y="66"/>
                    <a:pt x="16" y="67"/>
                  </a:cubicBezTo>
                  <a:cubicBezTo>
                    <a:pt x="17" y="67"/>
                    <a:pt x="16" y="68"/>
                    <a:pt x="16" y="69"/>
                  </a:cubicBezTo>
                  <a:cubicBezTo>
                    <a:pt x="15" y="69"/>
                    <a:pt x="14" y="68"/>
                    <a:pt x="13" y="68"/>
                  </a:cubicBezTo>
                  <a:cubicBezTo>
                    <a:pt x="13" y="69"/>
                    <a:pt x="13" y="69"/>
                    <a:pt x="13" y="70"/>
                  </a:cubicBezTo>
                  <a:cubicBezTo>
                    <a:pt x="12" y="70"/>
                    <a:pt x="12" y="70"/>
                    <a:pt x="11" y="70"/>
                  </a:cubicBezTo>
                  <a:cubicBezTo>
                    <a:pt x="10" y="70"/>
                    <a:pt x="10" y="70"/>
                    <a:pt x="10" y="70"/>
                  </a:cubicBezTo>
                  <a:cubicBezTo>
                    <a:pt x="9" y="71"/>
                    <a:pt x="10" y="71"/>
                    <a:pt x="9" y="72"/>
                  </a:cubicBezTo>
                  <a:cubicBezTo>
                    <a:pt x="9" y="73"/>
                    <a:pt x="7" y="72"/>
                    <a:pt x="6" y="73"/>
                  </a:cubicBezTo>
                  <a:cubicBezTo>
                    <a:pt x="6" y="73"/>
                    <a:pt x="6" y="73"/>
                    <a:pt x="6" y="74"/>
                  </a:cubicBezTo>
                  <a:cubicBezTo>
                    <a:pt x="6" y="75"/>
                    <a:pt x="6" y="75"/>
                    <a:pt x="6" y="75"/>
                  </a:cubicBezTo>
                  <a:cubicBezTo>
                    <a:pt x="6" y="76"/>
                    <a:pt x="6" y="77"/>
                    <a:pt x="6" y="78"/>
                  </a:cubicBezTo>
                  <a:cubicBezTo>
                    <a:pt x="7" y="78"/>
                    <a:pt x="7" y="79"/>
                    <a:pt x="7" y="79"/>
                  </a:cubicBezTo>
                  <a:cubicBezTo>
                    <a:pt x="7" y="79"/>
                    <a:pt x="8" y="79"/>
                    <a:pt x="9" y="80"/>
                  </a:cubicBezTo>
                  <a:cubicBezTo>
                    <a:pt x="10" y="80"/>
                    <a:pt x="10" y="81"/>
                    <a:pt x="10" y="81"/>
                  </a:cubicBezTo>
                  <a:cubicBezTo>
                    <a:pt x="11" y="82"/>
                    <a:pt x="11" y="82"/>
                    <a:pt x="11" y="82"/>
                  </a:cubicBezTo>
                  <a:cubicBezTo>
                    <a:pt x="12" y="83"/>
                    <a:pt x="12" y="84"/>
                    <a:pt x="11" y="85"/>
                  </a:cubicBezTo>
                  <a:cubicBezTo>
                    <a:pt x="10" y="87"/>
                    <a:pt x="8" y="88"/>
                    <a:pt x="9" y="90"/>
                  </a:cubicBezTo>
                  <a:cubicBezTo>
                    <a:pt x="9" y="90"/>
                    <a:pt x="10" y="91"/>
                    <a:pt x="10" y="91"/>
                  </a:cubicBezTo>
                  <a:cubicBezTo>
                    <a:pt x="10" y="92"/>
                    <a:pt x="10" y="93"/>
                    <a:pt x="10" y="93"/>
                  </a:cubicBezTo>
                  <a:cubicBezTo>
                    <a:pt x="10" y="94"/>
                    <a:pt x="11" y="94"/>
                    <a:pt x="11" y="94"/>
                  </a:cubicBezTo>
                  <a:cubicBezTo>
                    <a:pt x="11" y="94"/>
                    <a:pt x="11" y="95"/>
                    <a:pt x="12" y="95"/>
                  </a:cubicBezTo>
                  <a:cubicBezTo>
                    <a:pt x="12" y="96"/>
                    <a:pt x="13" y="97"/>
                    <a:pt x="12" y="98"/>
                  </a:cubicBezTo>
                  <a:cubicBezTo>
                    <a:pt x="12" y="98"/>
                    <a:pt x="12" y="99"/>
                    <a:pt x="11" y="100"/>
                  </a:cubicBezTo>
                  <a:cubicBezTo>
                    <a:pt x="11" y="100"/>
                    <a:pt x="10" y="101"/>
                    <a:pt x="10" y="102"/>
                  </a:cubicBezTo>
                  <a:cubicBezTo>
                    <a:pt x="11" y="102"/>
                    <a:pt x="11" y="102"/>
                    <a:pt x="11" y="102"/>
                  </a:cubicBezTo>
                  <a:cubicBezTo>
                    <a:pt x="11" y="103"/>
                    <a:pt x="10" y="103"/>
                    <a:pt x="10" y="103"/>
                  </a:cubicBezTo>
                  <a:cubicBezTo>
                    <a:pt x="10" y="104"/>
                    <a:pt x="12" y="105"/>
                    <a:pt x="12" y="106"/>
                  </a:cubicBezTo>
                  <a:cubicBezTo>
                    <a:pt x="13" y="106"/>
                    <a:pt x="12" y="106"/>
                    <a:pt x="12" y="107"/>
                  </a:cubicBezTo>
                  <a:cubicBezTo>
                    <a:pt x="12" y="107"/>
                    <a:pt x="12" y="108"/>
                    <a:pt x="13" y="108"/>
                  </a:cubicBezTo>
                  <a:cubicBezTo>
                    <a:pt x="13" y="110"/>
                    <a:pt x="16" y="112"/>
                    <a:pt x="13" y="113"/>
                  </a:cubicBezTo>
                  <a:cubicBezTo>
                    <a:pt x="13" y="113"/>
                    <a:pt x="15" y="115"/>
                    <a:pt x="15" y="115"/>
                  </a:cubicBezTo>
                  <a:cubicBezTo>
                    <a:pt x="16" y="116"/>
                    <a:pt x="16" y="116"/>
                    <a:pt x="16" y="116"/>
                  </a:cubicBezTo>
                  <a:cubicBezTo>
                    <a:pt x="17" y="117"/>
                    <a:pt x="18" y="118"/>
                    <a:pt x="18" y="118"/>
                  </a:cubicBezTo>
                  <a:cubicBezTo>
                    <a:pt x="20" y="121"/>
                    <a:pt x="16" y="124"/>
                    <a:pt x="15" y="125"/>
                  </a:cubicBezTo>
                  <a:cubicBezTo>
                    <a:pt x="14" y="127"/>
                    <a:pt x="13" y="127"/>
                    <a:pt x="12" y="128"/>
                  </a:cubicBezTo>
                  <a:cubicBezTo>
                    <a:pt x="11" y="129"/>
                    <a:pt x="11" y="130"/>
                    <a:pt x="10" y="130"/>
                  </a:cubicBezTo>
                  <a:cubicBezTo>
                    <a:pt x="10" y="131"/>
                    <a:pt x="9" y="131"/>
                    <a:pt x="8" y="132"/>
                  </a:cubicBezTo>
                  <a:cubicBezTo>
                    <a:pt x="8" y="132"/>
                    <a:pt x="8" y="133"/>
                    <a:pt x="7" y="133"/>
                  </a:cubicBezTo>
                  <a:cubicBezTo>
                    <a:pt x="6" y="134"/>
                    <a:pt x="6" y="134"/>
                    <a:pt x="5" y="134"/>
                  </a:cubicBezTo>
                  <a:cubicBezTo>
                    <a:pt x="5" y="135"/>
                    <a:pt x="5" y="135"/>
                    <a:pt x="4" y="136"/>
                  </a:cubicBezTo>
                  <a:cubicBezTo>
                    <a:pt x="4" y="137"/>
                    <a:pt x="4" y="137"/>
                    <a:pt x="3" y="137"/>
                  </a:cubicBezTo>
                  <a:cubicBezTo>
                    <a:pt x="4" y="137"/>
                    <a:pt x="5" y="136"/>
                    <a:pt x="6" y="136"/>
                  </a:cubicBezTo>
                  <a:cubicBezTo>
                    <a:pt x="7" y="136"/>
                    <a:pt x="6" y="136"/>
                    <a:pt x="6" y="137"/>
                  </a:cubicBezTo>
                  <a:cubicBezTo>
                    <a:pt x="6" y="138"/>
                    <a:pt x="6" y="137"/>
                    <a:pt x="7" y="138"/>
                  </a:cubicBezTo>
                  <a:cubicBezTo>
                    <a:pt x="8" y="138"/>
                    <a:pt x="8" y="139"/>
                    <a:pt x="8" y="139"/>
                  </a:cubicBezTo>
                  <a:cubicBezTo>
                    <a:pt x="9" y="140"/>
                    <a:pt x="10" y="139"/>
                    <a:pt x="11" y="140"/>
                  </a:cubicBezTo>
                  <a:cubicBezTo>
                    <a:pt x="11" y="140"/>
                    <a:pt x="13" y="141"/>
                    <a:pt x="13" y="142"/>
                  </a:cubicBezTo>
                  <a:cubicBezTo>
                    <a:pt x="12" y="142"/>
                    <a:pt x="11" y="141"/>
                    <a:pt x="11" y="141"/>
                  </a:cubicBezTo>
                  <a:cubicBezTo>
                    <a:pt x="11" y="141"/>
                    <a:pt x="9" y="141"/>
                    <a:pt x="9" y="141"/>
                  </a:cubicBezTo>
                  <a:cubicBezTo>
                    <a:pt x="8" y="141"/>
                    <a:pt x="8" y="142"/>
                    <a:pt x="8" y="142"/>
                  </a:cubicBezTo>
                  <a:cubicBezTo>
                    <a:pt x="7" y="142"/>
                    <a:pt x="7" y="142"/>
                    <a:pt x="6" y="142"/>
                  </a:cubicBezTo>
                  <a:cubicBezTo>
                    <a:pt x="6" y="142"/>
                    <a:pt x="5" y="142"/>
                    <a:pt x="5" y="142"/>
                  </a:cubicBezTo>
                  <a:cubicBezTo>
                    <a:pt x="5" y="142"/>
                    <a:pt x="5" y="143"/>
                    <a:pt x="5" y="143"/>
                  </a:cubicBezTo>
                  <a:cubicBezTo>
                    <a:pt x="4" y="143"/>
                    <a:pt x="4" y="142"/>
                    <a:pt x="4" y="142"/>
                  </a:cubicBezTo>
                  <a:cubicBezTo>
                    <a:pt x="3" y="143"/>
                    <a:pt x="3" y="144"/>
                    <a:pt x="3" y="144"/>
                  </a:cubicBezTo>
                  <a:cubicBezTo>
                    <a:pt x="3" y="145"/>
                    <a:pt x="4" y="145"/>
                    <a:pt x="2" y="145"/>
                  </a:cubicBezTo>
                  <a:cubicBezTo>
                    <a:pt x="3" y="146"/>
                    <a:pt x="2" y="148"/>
                    <a:pt x="2" y="148"/>
                  </a:cubicBezTo>
                  <a:cubicBezTo>
                    <a:pt x="1" y="150"/>
                    <a:pt x="1" y="151"/>
                    <a:pt x="1" y="153"/>
                  </a:cubicBezTo>
                  <a:cubicBezTo>
                    <a:pt x="2" y="154"/>
                    <a:pt x="3" y="154"/>
                    <a:pt x="2" y="156"/>
                  </a:cubicBezTo>
                  <a:cubicBezTo>
                    <a:pt x="2" y="156"/>
                    <a:pt x="1" y="156"/>
                    <a:pt x="1" y="157"/>
                  </a:cubicBezTo>
                  <a:cubicBezTo>
                    <a:pt x="1" y="157"/>
                    <a:pt x="1" y="158"/>
                    <a:pt x="0" y="158"/>
                  </a:cubicBezTo>
                  <a:cubicBezTo>
                    <a:pt x="0" y="158"/>
                    <a:pt x="2" y="159"/>
                    <a:pt x="2" y="160"/>
                  </a:cubicBezTo>
                  <a:cubicBezTo>
                    <a:pt x="3" y="160"/>
                    <a:pt x="2" y="160"/>
                    <a:pt x="2" y="161"/>
                  </a:cubicBezTo>
                  <a:cubicBezTo>
                    <a:pt x="2" y="161"/>
                    <a:pt x="2" y="162"/>
                    <a:pt x="2" y="163"/>
                  </a:cubicBezTo>
                  <a:cubicBezTo>
                    <a:pt x="3" y="163"/>
                    <a:pt x="3" y="164"/>
                    <a:pt x="4" y="165"/>
                  </a:cubicBezTo>
                  <a:cubicBezTo>
                    <a:pt x="4" y="165"/>
                    <a:pt x="4" y="167"/>
                    <a:pt x="4" y="168"/>
                  </a:cubicBezTo>
                  <a:cubicBezTo>
                    <a:pt x="4" y="168"/>
                    <a:pt x="4" y="168"/>
                    <a:pt x="5" y="168"/>
                  </a:cubicBezTo>
                  <a:cubicBezTo>
                    <a:pt x="5" y="168"/>
                    <a:pt x="5" y="168"/>
                    <a:pt x="6" y="168"/>
                  </a:cubicBezTo>
                  <a:cubicBezTo>
                    <a:pt x="6" y="168"/>
                    <a:pt x="6" y="169"/>
                    <a:pt x="7" y="169"/>
                  </a:cubicBezTo>
                  <a:cubicBezTo>
                    <a:pt x="7" y="169"/>
                    <a:pt x="8" y="168"/>
                    <a:pt x="9" y="169"/>
                  </a:cubicBezTo>
                  <a:cubicBezTo>
                    <a:pt x="10" y="169"/>
                    <a:pt x="10" y="170"/>
                    <a:pt x="10" y="171"/>
                  </a:cubicBezTo>
                  <a:cubicBezTo>
                    <a:pt x="10" y="171"/>
                    <a:pt x="11" y="171"/>
                    <a:pt x="11" y="171"/>
                  </a:cubicBezTo>
                  <a:cubicBezTo>
                    <a:pt x="11" y="171"/>
                    <a:pt x="12" y="170"/>
                    <a:pt x="12" y="170"/>
                  </a:cubicBezTo>
                  <a:cubicBezTo>
                    <a:pt x="12" y="170"/>
                    <a:pt x="13" y="170"/>
                    <a:pt x="14" y="170"/>
                  </a:cubicBezTo>
                  <a:cubicBezTo>
                    <a:pt x="15" y="170"/>
                    <a:pt x="15" y="171"/>
                    <a:pt x="15" y="171"/>
                  </a:cubicBezTo>
                  <a:cubicBezTo>
                    <a:pt x="15" y="171"/>
                    <a:pt x="16" y="172"/>
                    <a:pt x="16" y="172"/>
                  </a:cubicBezTo>
                  <a:cubicBezTo>
                    <a:pt x="16" y="172"/>
                    <a:pt x="16" y="173"/>
                    <a:pt x="16" y="174"/>
                  </a:cubicBezTo>
                  <a:cubicBezTo>
                    <a:pt x="16" y="174"/>
                    <a:pt x="16" y="174"/>
                    <a:pt x="17" y="175"/>
                  </a:cubicBezTo>
                  <a:cubicBezTo>
                    <a:pt x="17" y="175"/>
                    <a:pt x="16" y="175"/>
                    <a:pt x="16" y="176"/>
                  </a:cubicBezTo>
                  <a:cubicBezTo>
                    <a:pt x="15" y="177"/>
                    <a:pt x="16" y="177"/>
                    <a:pt x="17" y="178"/>
                  </a:cubicBezTo>
                  <a:cubicBezTo>
                    <a:pt x="17" y="179"/>
                    <a:pt x="17" y="180"/>
                    <a:pt x="18" y="181"/>
                  </a:cubicBezTo>
                  <a:cubicBezTo>
                    <a:pt x="19" y="182"/>
                    <a:pt x="20" y="181"/>
                    <a:pt x="20" y="182"/>
                  </a:cubicBezTo>
                  <a:cubicBezTo>
                    <a:pt x="20" y="183"/>
                    <a:pt x="20" y="183"/>
                    <a:pt x="20" y="184"/>
                  </a:cubicBezTo>
                  <a:cubicBezTo>
                    <a:pt x="21" y="184"/>
                    <a:pt x="21" y="184"/>
                    <a:pt x="21" y="184"/>
                  </a:cubicBezTo>
                  <a:cubicBezTo>
                    <a:pt x="22" y="184"/>
                    <a:pt x="22" y="184"/>
                    <a:pt x="23" y="184"/>
                  </a:cubicBezTo>
                  <a:cubicBezTo>
                    <a:pt x="23" y="185"/>
                    <a:pt x="23" y="184"/>
                    <a:pt x="23" y="185"/>
                  </a:cubicBezTo>
                  <a:cubicBezTo>
                    <a:pt x="24" y="186"/>
                    <a:pt x="24" y="187"/>
                    <a:pt x="23" y="188"/>
                  </a:cubicBezTo>
                  <a:cubicBezTo>
                    <a:pt x="23" y="188"/>
                    <a:pt x="22" y="189"/>
                    <a:pt x="21" y="189"/>
                  </a:cubicBezTo>
                  <a:cubicBezTo>
                    <a:pt x="20" y="188"/>
                    <a:pt x="19" y="187"/>
                    <a:pt x="19" y="189"/>
                  </a:cubicBezTo>
                  <a:cubicBezTo>
                    <a:pt x="18" y="190"/>
                    <a:pt x="19" y="190"/>
                    <a:pt x="19" y="191"/>
                  </a:cubicBezTo>
                  <a:cubicBezTo>
                    <a:pt x="19" y="192"/>
                    <a:pt x="19" y="193"/>
                    <a:pt x="19" y="193"/>
                  </a:cubicBezTo>
                  <a:cubicBezTo>
                    <a:pt x="20" y="194"/>
                    <a:pt x="21" y="195"/>
                    <a:pt x="20" y="195"/>
                  </a:cubicBezTo>
                  <a:cubicBezTo>
                    <a:pt x="20" y="195"/>
                    <a:pt x="22" y="195"/>
                    <a:pt x="22" y="195"/>
                  </a:cubicBezTo>
                  <a:cubicBezTo>
                    <a:pt x="22" y="195"/>
                    <a:pt x="22" y="195"/>
                    <a:pt x="22" y="194"/>
                  </a:cubicBezTo>
                  <a:cubicBezTo>
                    <a:pt x="23" y="194"/>
                    <a:pt x="23" y="194"/>
                    <a:pt x="24" y="194"/>
                  </a:cubicBezTo>
                  <a:cubicBezTo>
                    <a:pt x="24" y="194"/>
                    <a:pt x="25" y="194"/>
                    <a:pt x="26" y="194"/>
                  </a:cubicBezTo>
                  <a:cubicBezTo>
                    <a:pt x="27" y="194"/>
                    <a:pt x="28" y="193"/>
                    <a:pt x="29" y="194"/>
                  </a:cubicBezTo>
                  <a:cubicBezTo>
                    <a:pt x="32" y="194"/>
                    <a:pt x="31" y="198"/>
                    <a:pt x="32" y="200"/>
                  </a:cubicBezTo>
                  <a:cubicBezTo>
                    <a:pt x="33" y="201"/>
                    <a:pt x="34" y="201"/>
                    <a:pt x="35" y="201"/>
                  </a:cubicBezTo>
                  <a:cubicBezTo>
                    <a:pt x="35" y="201"/>
                    <a:pt x="36" y="202"/>
                    <a:pt x="36" y="203"/>
                  </a:cubicBezTo>
                  <a:cubicBezTo>
                    <a:pt x="36" y="204"/>
                    <a:pt x="36" y="205"/>
                    <a:pt x="37" y="206"/>
                  </a:cubicBezTo>
                  <a:cubicBezTo>
                    <a:pt x="37" y="207"/>
                    <a:pt x="39" y="205"/>
                    <a:pt x="40" y="206"/>
                  </a:cubicBezTo>
                  <a:cubicBezTo>
                    <a:pt x="40" y="206"/>
                    <a:pt x="41" y="207"/>
                    <a:pt x="41" y="207"/>
                  </a:cubicBezTo>
                  <a:cubicBezTo>
                    <a:pt x="42" y="208"/>
                    <a:pt x="42" y="207"/>
                    <a:pt x="43" y="207"/>
                  </a:cubicBezTo>
                  <a:cubicBezTo>
                    <a:pt x="44" y="206"/>
                    <a:pt x="45" y="206"/>
                    <a:pt x="46" y="206"/>
                  </a:cubicBezTo>
                  <a:cubicBezTo>
                    <a:pt x="47" y="207"/>
                    <a:pt x="47" y="209"/>
                    <a:pt x="48" y="209"/>
                  </a:cubicBezTo>
                  <a:cubicBezTo>
                    <a:pt x="49" y="209"/>
                    <a:pt x="49" y="208"/>
                    <a:pt x="49" y="208"/>
                  </a:cubicBezTo>
                  <a:cubicBezTo>
                    <a:pt x="50" y="208"/>
                    <a:pt x="51" y="209"/>
                    <a:pt x="51" y="209"/>
                  </a:cubicBezTo>
                  <a:cubicBezTo>
                    <a:pt x="52" y="210"/>
                    <a:pt x="52" y="210"/>
                    <a:pt x="53" y="210"/>
                  </a:cubicBezTo>
                  <a:cubicBezTo>
                    <a:pt x="53" y="210"/>
                    <a:pt x="54" y="210"/>
                    <a:pt x="54" y="211"/>
                  </a:cubicBezTo>
                  <a:cubicBezTo>
                    <a:pt x="55" y="211"/>
                    <a:pt x="55" y="212"/>
                    <a:pt x="55" y="212"/>
                  </a:cubicBezTo>
                  <a:cubicBezTo>
                    <a:pt x="56" y="212"/>
                    <a:pt x="56" y="211"/>
                    <a:pt x="57" y="212"/>
                  </a:cubicBezTo>
                  <a:cubicBezTo>
                    <a:pt x="59" y="212"/>
                    <a:pt x="57" y="215"/>
                    <a:pt x="57" y="215"/>
                  </a:cubicBezTo>
                  <a:cubicBezTo>
                    <a:pt x="56" y="215"/>
                    <a:pt x="55" y="215"/>
                    <a:pt x="55" y="216"/>
                  </a:cubicBezTo>
                  <a:cubicBezTo>
                    <a:pt x="55" y="216"/>
                    <a:pt x="56" y="216"/>
                    <a:pt x="56" y="216"/>
                  </a:cubicBezTo>
                  <a:cubicBezTo>
                    <a:pt x="56" y="218"/>
                    <a:pt x="54" y="219"/>
                    <a:pt x="56" y="220"/>
                  </a:cubicBezTo>
                  <a:cubicBezTo>
                    <a:pt x="56" y="220"/>
                    <a:pt x="56" y="220"/>
                    <a:pt x="56" y="220"/>
                  </a:cubicBezTo>
                  <a:cubicBezTo>
                    <a:pt x="57" y="220"/>
                    <a:pt x="56" y="221"/>
                    <a:pt x="56" y="221"/>
                  </a:cubicBezTo>
                  <a:cubicBezTo>
                    <a:pt x="56" y="222"/>
                    <a:pt x="56" y="223"/>
                    <a:pt x="55" y="223"/>
                  </a:cubicBezTo>
                  <a:cubicBezTo>
                    <a:pt x="55" y="223"/>
                    <a:pt x="53" y="223"/>
                    <a:pt x="52" y="223"/>
                  </a:cubicBezTo>
                  <a:cubicBezTo>
                    <a:pt x="52" y="223"/>
                    <a:pt x="52" y="224"/>
                    <a:pt x="51" y="224"/>
                  </a:cubicBezTo>
                  <a:cubicBezTo>
                    <a:pt x="50" y="224"/>
                    <a:pt x="49" y="224"/>
                    <a:pt x="49" y="225"/>
                  </a:cubicBezTo>
                  <a:cubicBezTo>
                    <a:pt x="49" y="225"/>
                    <a:pt x="50" y="228"/>
                    <a:pt x="49" y="228"/>
                  </a:cubicBezTo>
                  <a:cubicBezTo>
                    <a:pt x="50" y="228"/>
                    <a:pt x="51" y="227"/>
                    <a:pt x="52" y="227"/>
                  </a:cubicBezTo>
                  <a:cubicBezTo>
                    <a:pt x="53" y="227"/>
                    <a:pt x="55" y="227"/>
                    <a:pt x="54" y="228"/>
                  </a:cubicBezTo>
                  <a:cubicBezTo>
                    <a:pt x="54" y="228"/>
                    <a:pt x="53" y="228"/>
                    <a:pt x="53" y="228"/>
                  </a:cubicBezTo>
                  <a:cubicBezTo>
                    <a:pt x="52" y="228"/>
                    <a:pt x="52" y="229"/>
                    <a:pt x="51" y="229"/>
                  </a:cubicBezTo>
                  <a:cubicBezTo>
                    <a:pt x="51" y="229"/>
                    <a:pt x="51" y="229"/>
                    <a:pt x="50" y="230"/>
                  </a:cubicBezTo>
                  <a:cubicBezTo>
                    <a:pt x="50" y="230"/>
                    <a:pt x="50" y="229"/>
                    <a:pt x="50" y="230"/>
                  </a:cubicBezTo>
                  <a:cubicBezTo>
                    <a:pt x="50" y="230"/>
                    <a:pt x="50" y="230"/>
                    <a:pt x="50" y="230"/>
                  </a:cubicBezTo>
                  <a:cubicBezTo>
                    <a:pt x="49" y="231"/>
                    <a:pt x="50" y="231"/>
                    <a:pt x="49" y="231"/>
                  </a:cubicBezTo>
                  <a:cubicBezTo>
                    <a:pt x="48" y="231"/>
                    <a:pt x="47" y="231"/>
                    <a:pt x="47" y="231"/>
                  </a:cubicBezTo>
                  <a:cubicBezTo>
                    <a:pt x="46" y="232"/>
                    <a:pt x="48" y="233"/>
                    <a:pt x="49" y="233"/>
                  </a:cubicBezTo>
                  <a:cubicBezTo>
                    <a:pt x="49" y="233"/>
                    <a:pt x="50" y="234"/>
                    <a:pt x="49" y="234"/>
                  </a:cubicBezTo>
                  <a:cubicBezTo>
                    <a:pt x="49" y="234"/>
                    <a:pt x="49" y="234"/>
                    <a:pt x="49" y="234"/>
                  </a:cubicBezTo>
                  <a:cubicBezTo>
                    <a:pt x="48" y="235"/>
                    <a:pt x="48" y="235"/>
                    <a:pt x="47" y="235"/>
                  </a:cubicBezTo>
                  <a:cubicBezTo>
                    <a:pt x="47" y="236"/>
                    <a:pt x="47" y="237"/>
                    <a:pt x="47" y="237"/>
                  </a:cubicBezTo>
                  <a:cubicBezTo>
                    <a:pt x="46" y="238"/>
                    <a:pt x="47" y="238"/>
                    <a:pt x="46" y="239"/>
                  </a:cubicBezTo>
                  <a:cubicBezTo>
                    <a:pt x="46" y="239"/>
                    <a:pt x="45" y="239"/>
                    <a:pt x="44" y="239"/>
                  </a:cubicBezTo>
                  <a:cubicBezTo>
                    <a:pt x="44" y="239"/>
                    <a:pt x="43" y="239"/>
                    <a:pt x="43" y="239"/>
                  </a:cubicBezTo>
                  <a:cubicBezTo>
                    <a:pt x="42" y="239"/>
                    <a:pt x="43" y="239"/>
                    <a:pt x="42" y="239"/>
                  </a:cubicBezTo>
                  <a:cubicBezTo>
                    <a:pt x="42" y="241"/>
                    <a:pt x="44" y="241"/>
                    <a:pt x="45" y="242"/>
                  </a:cubicBezTo>
                  <a:cubicBezTo>
                    <a:pt x="45" y="242"/>
                    <a:pt x="45" y="243"/>
                    <a:pt x="45" y="243"/>
                  </a:cubicBezTo>
                  <a:cubicBezTo>
                    <a:pt x="46" y="244"/>
                    <a:pt x="47" y="243"/>
                    <a:pt x="47" y="243"/>
                  </a:cubicBezTo>
                  <a:cubicBezTo>
                    <a:pt x="48" y="244"/>
                    <a:pt x="48" y="244"/>
                    <a:pt x="49" y="245"/>
                  </a:cubicBezTo>
                  <a:cubicBezTo>
                    <a:pt x="50" y="245"/>
                    <a:pt x="50" y="245"/>
                    <a:pt x="51" y="246"/>
                  </a:cubicBezTo>
                  <a:cubicBezTo>
                    <a:pt x="51" y="246"/>
                    <a:pt x="52" y="247"/>
                    <a:pt x="52" y="247"/>
                  </a:cubicBezTo>
                  <a:cubicBezTo>
                    <a:pt x="53" y="248"/>
                    <a:pt x="54" y="249"/>
                    <a:pt x="55" y="250"/>
                  </a:cubicBezTo>
                  <a:cubicBezTo>
                    <a:pt x="56" y="250"/>
                    <a:pt x="56" y="250"/>
                    <a:pt x="57" y="250"/>
                  </a:cubicBezTo>
                  <a:cubicBezTo>
                    <a:pt x="58" y="250"/>
                    <a:pt x="58" y="250"/>
                    <a:pt x="59" y="250"/>
                  </a:cubicBezTo>
                  <a:cubicBezTo>
                    <a:pt x="60" y="251"/>
                    <a:pt x="61" y="251"/>
                    <a:pt x="61" y="251"/>
                  </a:cubicBezTo>
                  <a:cubicBezTo>
                    <a:pt x="63" y="251"/>
                    <a:pt x="63" y="252"/>
                    <a:pt x="64" y="252"/>
                  </a:cubicBezTo>
                  <a:cubicBezTo>
                    <a:pt x="66" y="253"/>
                    <a:pt x="67" y="252"/>
                    <a:pt x="69" y="252"/>
                  </a:cubicBezTo>
                  <a:cubicBezTo>
                    <a:pt x="70" y="253"/>
                    <a:pt x="70" y="253"/>
                    <a:pt x="70" y="253"/>
                  </a:cubicBezTo>
                  <a:cubicBezTo>
                    <a:pt x="71" y="254"/>
                    <a:pt x="71" y="254"/>
                    <a:pt x="72" y="254"/>
                  </a:cubicBezTo>
                  <a:cubicBezTo>
                    <a:pt x="73" y="254"/>
                    <a:pt x="73" y="254"/>
                    <a:pt x="74" y="255"/>
                  </a:cubicBezTo>
                  <a:cubicBezTo>
                    <a:pt x="74" y="256"/>
                    <a:pt x="74" y="256"/>
                    <a:pt x="74" y="256"/>
                  </a:cubicBezTo>
                  <a:cubicBezTo>
                    <a:pt x="75" y="256"/>
                    <a:pt x="77" y="256"/>
                    <a:pt x="78" y="256"/>
                  </a:cubicBezTo>
                  <a:cubicBezTo>
                    <a:pt x="79" y="255"/>
                    <a:pt x="79" y="256"/>
                    <a:pt x="80" y="256"/>
                  </a:cubicBezTo>
                  <a:cubicBezTo>
                    <a:pt x="81" y="257"/>
                    <a:pt x="82" y="257"/>
                    <a:pt x="83" y="257"/>
                  </a:cubicBezTo>
                  <a:cubicBezTo>
                    <a:pt x="83" y="258"/>
                    <a:pt x="83" y="258"/>
                    <a:pt x="83" y="259"/>
                  </a:cubicBezTo>
                  <a:cubicBezTo>
                    <a:pt x="84" y="259"/>
                    <a:pt x="84" y="260"/>
                    <a:pt x="84" y="260"/>
                  </a:cubicBezTo>
                  <a:cubicBezTo>
                    <a:pt x="85" y="260"/>
                    <a:pt x="85" y="260"/>
                    <a:pt x="85" y="260"/>
                  </a:cubicBezTo>
                  <a:cubicBezTo>
                    <a:pt x="86" y="260"/>
                    <a:pt x="86" y="261"/>
                    <a:pt x="86" y="261"/>
                  </a:cubicBezTo>
                  <a:cubicBezTo>
                    <a:pt x="86" y="261"/>
                    <a:pt x="87" y="261"/>
                    <a:pt x="87" y="262"/>
                  </a:cubicBezTo>
                  <a:cubicBezTo>
                    <a:pt x="88" y="262"/>
                    <a:pt x="89" y="263"/>
                    <a:pt x="89" y="263"/>
                  </a:cubicBezTo>
                  <a:cubicBezTo>
                    <a:pt x="89" y="264"/>
                    <a:pt x="89" y="264"/>
                    <a:pt x="90" y="264"/>
                  </a:cubicBezTo>
                  <a:cubicBezTo>
                    <a:pt x="90" y="265"/>
                    <a:pt x="91" y="264"/>
                    <a:pt x="92" y="264"/>
                  </a:cubicBezTo>
                  <a:cubicBezTo>
                    <a:pt x="93" y="264"/>
                    <a:pt x="93" y="263"/>
                    <a:pt x="94" y="263"/>
                  </a:cubicBezTo>
                  <a:cubicBezTo>
                    <a:pt x="94" y="263"/>
                    <a:pt x="94" y="263"/>
                    <a:pt x="95" y="263"/>
                  </a:cubicBezTo>
                  <a:cubicBezTo>
                    <a:pt x="95" y="262"/>
                    <a:pt x="95" y="261"/>
                    <a:pt x="95" y="261"/>
                  </a:cubicBezTo>
                  <a:cubicBezTo>
                    <a:pt x="95" y="260"/>
                    <a:pt x="94" y="260"/>
                    <a:pt x="94" y="259"/>
                  </a:cubicBezTo>
                  <a:cubicBezTo>
                    <a:pt x="94" y="259"/>
                    <a:pt x="94" y="258"/>
                    <a:pt x="93" y="258"/>
                  </a:cubicBezTo>
                  <a:cubicBezTo>
                    <a:pt x="93" y="257"/>
                    <a:pt x="92" y="256"/>
                    <a:pt x="91" y="255"/>
                  </a:cubicBezTo>
                  <a:cubicBezTo>
                    <a:pt x="90" y="253"/>
                    <a:pt x="90" y="253"/>
                    <a:pt x="90" y="251"/>
                  </a:cubicBezTo>
                  <a:cubicBezTo>
                    <a:pt x="90" y="250"/>
                    <a:pt x="91" y="249"/>
                    <a:pt x="90" y="249"/>
                  </a:cubicBezTo>
                  <a:cubicBezTo>
                    <a:pt x="90" y="247"/>
                    <a:pt x="89" y="246"/>
                    <a:pt x="88" y="245"/>
                  </a:cubicBezTo>
                  <a:cubicBezTo>
                    <a:pt x="88" y="245"/>
                    <a:pt x="87" y="245"/>
                    <a:pt x="87" y="244"/>
                  </a:cubicBezTo>
                  <a:cubicBezTo>
                    <a:pt x="87" y="243"/>
                    <a:pt x="87" y="243"/>
                    <a:pt x="87" y="243"/>
                  </a:cubicBezTo>
                  <a:cubicBezTo>
                    <a:pt x="88" y="242"/>
                    <a:pt x="88" y="242"/>
                    <a:pt x="89" y="241"/>
                  </a:cubicBezTo>
                  <a:cubicBezTo>
                    <a:pt x="89" y="241"/>
                    <a:pt x="89" y="240"/>
                    <a:pt x="90" y="239"/>
                  </a:cubicBezTo>
                  <a:cubicBezTo>
                    <a:pt x="90" y="238"/>
                    <a:pt x="90" y="237"/>
                    <a:pt x="92" y="237"/>
                  </a:cubicBezTo>
                  <a:cubicBezTo>
                    <a:pt x="94" y="236"/>
                    <a:pt x="94" y="235"/>
                    <a:pt x="96" y="235"/>
                  </a:cubicBezTo>
                  <a:cubicBezTo>
                    <a:pt x="96" y="234"/>
                    <a:pt x="98" y="233"/>
                    <a:pt x="98" y="232"/>
                  </a:cubicBezTo>
                  <a:cubicBezTo>
                    <a:pt x="97" y="232"/>
                    <a:pt x="97" y="231"/>
                    <a:pt x="97" y="231"/>
                  </a:cubicBezTo>
                  <a:cubicBezTo>
                    <a:pt x="96" y="230"/>
                    <a:pt x="96" y="229"/>
                    <a:pt x="96" y="229"/>
                  </a:cubicBezTo>
                  <a:cubicBezTo>
                    <a:pt x="96" y="229"/>
                    <a:pt x="96" y="228"/>
                    <a:pt x="95" y="228"/>
                  </a:cubicBezTo>
                  <a:cubicBezTo>
                    <a:pt x="95" y="227"/>
                    <a:pt x="95" y="227"/>
                    <a:pt x="94" y="226"/>
                  </a:cubicBezTo>
                  <a:cubicBezTo>
                    <a:pt x="94" y="225"/>
                    <a:pt x="93" y="224"/>
                    <a:pt x="93" y="224"/>
                  </a:cubicBezTo>
                  <a:cubicBezTo>
                    <a:pt x="92" y="223"/>
                    <a:pt x="91" y="224"/>
                    <a:pt x="90" y="224"/>
                  </a:cubicBezTo>
                  <a:cubicBezTo>
                    <a:pt x="89" y="224"/>
                    <a:pt x="89" y="223"/>
                    <a:pt x="89" y="222"/>
                  </a:cubicBezTo>
                  <a:cubicBezTo>
                    <a:pt x="88" y="221"/>
                    <a:pt x="89" y="220"/>
                    <a:pt x="88" y="220"/>
                  </a:cubicBezTo>
                  <a:cubicBezTo>
                    <a:pt x="87" y="219"/>
                    <a:pt x="87" y="220"/>
                    <a:pt x="86" y="219"/>
                  </a:cubicBezTo>
                  <a:cubicBezTo>
                    <a:pt x="86" y="219"/>
                    <a:pt x="86" y="218"/>
                    <a:pt x="87" y="218"/>
                  </a:cubicBezTo>
                  <a:cubicBezTo>
                    <a:pt x="87" y="217"/>
                    <a:pt x="88" y="216"/>
                    <a:pt x="88" y="215"/>
                  </a:cubicBezTo>
                  <a:cubicBezTo>
                    <a:pt x="89" y="214"/>
                    <a:pt x="88" y="214"/>
                    <a:pt x="88" y="213"/>
                  </a:cubicBezTo>
                  <a:cubicBezTo>
                    <a:pt x="87" y="212"/>
                    <a:pt x="87" y="211"/>
                    <a:pt x="88" y="210"/>
                  </a:cubicBezTo>
                  <a:cubicBezTo>
                    <a:pt x="88" y="210"/>
                    <a:pt x="88" y="210"/>
                    <a:pt x="89" y="210"/>
                  </a:cubicBezTo>
                  <a:cubicBezTo>
                    <a:pt x="89" y="209"/>
                    <a:pt x="89" y="209"/>
                    <a:pt x="89" y="208"/>
                  </a:cubicBezTo>
                  <a:cubicBezTo>
                    <a:pt x="89" y="207"/>
                    <a:pt x="90" y="207"/>
                    <a:pt x="91" y="207"/>
                  </a:cubicBezTo>
                  <a:cubicBezTo>
                    <a:pt x="92" y="206"/>
                    <a:pt x="93" y="207"/>
                    <a:pt x="93" y="208"/>
                  </a:cubicBezTo>
                  <a:cubicBezTo>
                    <a:pt x="93" y="209"/>
                    <a:pt x="93" y="209"/>
                    <a:pt x="94" y="210"/>
                  </a:cubicBezTo>
                  <a:cubicBezTo>
                    <a:pt x="94" y="210"/>
                    <a:pt x="95" y="210"/>
                    <a:pt x="96" y="210"/>
                  </a:cubicBezTo>
                  <a:cubicBezTo>
                    <a:pt x="97" y="209"/>
                    <a:pt x="95" y="206"/>
                    <a:pt x="96" y="204"/>
                  </a:cubicBezTo>
                  <a:cubicBezTo>
                    <a:pt x="96" y="204"/>
                    <a:pt x="97" y="203"/>
                    <a:pt x="98" y="203"/>
                  </a:cubicBezTo>
                  <a:cubicBezTo>
                    <a:pt x="99" y="203"/>
                    <a:pt x="98" y="203"/>
                    <a:pt x="99" y="202"/>
                  </a:cubicBezTo>
                  <a:cubicBezTo>
                    <a:pt x="99" y="202"/>
                    <a:pt x="99" y="202"/>
                    <a:pt x="99" y="202"/>
                  </a:cubicBezTo>
                  <a:cubicBezTo>
                    <a:pt x="100" y="201"/>
                    <a:pt x="101" y="202"/>
                    <a:pt x="102" y="201"/>
                  </a:cubicBezTo>
                  <a:cubicBezTo>
                    <a:pt x="102" y="201"/>
                    <a:pt x="103" y="201"/>
                    <a:pt x="103" y="201"/>
                  </a:cubicBezTo>
                  <a:cubicBezTo>
                    <a:pt x="103" y="200"/>
                    <a:pt x="103" y="200"/>
                    <a:pt x="103" y="199"/>
                  </a:cubicBezTo>
                  <a:cubicBezTo>
                    <a:pt x="103" y="199"/>
                    <a:pt x="104" y="199"/>
                    <a:pt x="105" y="198"/>
                  </a:cubicBezTo>
                  <a:cubicBezTo>
                    <a:pt x="105" y="198"/>
                    <a:pt x="104" y="197"/>
                    <a:pt x="105" y="197"/>
                  </a:cubicBezTo>
                  <a:cubicBezTo>
                    <a:pt x="105" y="197"/>
                    <a:pt x="106" y="197"/>
                    <a:pt x="106" y="197"/>
                  </a:cubicBezTo>
                  <a:cubicBezTo>
                    <a:pt x="107" y="197"/>
                    <a:pt x="108" y="198"/>
                    <a:pt x="108" y="198"/>
                  </a:cubicBezTo>
                  <a:cubicBezTo>
                    <a:pt x="108" y="199"/>
                    <a:pt x="108" y="201"/>
                    <a:pt x="109" y="200"/>
                  </a:cubicBezTo>
                  <a:cubicBezTo>
                    <a:pt x="109" y="200"/>
                    <a:pt x="109" y="199"/>
                    <a:pt x="109" y="199"/>
                  </a:cubicBezTo>
                  <a:cubicBezTo>
                    <a:pt x="110" y="198"/>
                    <a:pt x="110" y="198"/>
                    <a:pt x="111" y="198"/>
                  </a:cubicBezTo>
                  <a:cubicBezTo>
                    <a:pt x="111" y="198"/>
                    <a:pt x="113" y="198"/>
                    <a:pt x="113" y="198"/>
                  </a:cubicBezTo>
                  <a:cubicBezTo>
                    <a:pt x="114" y="199"/>
                    <a:pt x="113" y="200"/>
                    <a:pt x="115" y="200"/>
                  </a:cubicBezTo>
                  <a:cubicBezTo>
                    <a:pt x="115" y="200"/>
                    <a:pt x="116" y="200"/>
                    <a:pt x="116" y="200"/>
                  </a:cubicBezTo>
                  <a:cubicBezTo>
                    <a:pt x="116" y="200"/>
                    <a:pt x="117" y="200"/>
                    <a:pt x="118" y="200"/>
                  </a:cubicBezTo>
                  <a:cubicBezTo>
                    <a:pt x="118" y="200"/>
                    <a:pt x="118" y="201"/>
                    <a:pt x="118" y="201"/>
                  </a:cubicBezTo>
                  <a:cubicBezTo>
                    <a:pt x="119" y="202"/>
                    <a:pt x="120" y="202"/>
                    <a:pt x="121" y="202"/>
                  </a:cubicBezTo>
                  <a:cubicBezTo>
                    <a:pt x="121" y="203"/>
                    <a:pt x="121" y="203"/>
                    <a:pt x="121" y="204"/>
                  </a:cubicBezTo>
                  <a:cubicBezTo>
                    <a:pt x="121" y="205"/>
                    <a:pt x="121" y="205"/>
                    <a:pt x="122" y="205"/>
                  </a:cubicBezTo>
                  <a:cubicBezTo>
                    <a:pt x="122" y="205"/>
                    <a:pt x="122" y="205"/>
                    <a:pt x="122" y="204"/>
                  </a:cubicBezTo>
                  <a:cubicBezTo>
                    <a:pt x="122" y="204"/>
                    <a:pt x="122" y="203"/>
                    <a:pt x="122" y="203"/>
                  </a:cubicBezTo>
                  <a:cubicBezTo>
                    <a:pt x="123" y="202"/>
                    <a:pt x="123" y="203"/>
                    <a:pt x="123" y="203"/>
                  </a:cubicBezTo>
                  <a:cubicBezTo>
                    <a:pt x="124" y="203"/>
                    <a:pt x="124" y="203"/>
                    <a:pt x="124" y="204"/>
                  </a:cubicBezTo>
                  <a:cubicBezTo>
                    <a:pt x="124" y="204"/>
                    <a:pt x="125" y="204"/>
                    <a:pt x="126" y="204"/>
                  </a:cubicBezTo>
                  <a:cubicBezTo>
                    <a:pt x="126" y="204"/>
                    <a:pt x="127" y="205"/>
                    <a:pt x="127" y="205"/>
                  </a:cubicBezTo>
                  <a:cubicBezTo>
                    <a:pt x="127" y="206"/>
                    <a:pt x="127" y="205"/>
                    <a:pt x="128" y="204"/>
                  </a:cubicBezTo>
                  <a:cubicBezTo>
                    <a:pt x="128" y="204"/>
                    <a:pt x="128" y="204"/>
                    <a:pt x="128" y="203"/>
                  </a:cubicBezTo>
                  <a:cubicBezTo>
                    <a:pt x="129" y="203"/>
                    <a:pt x="129" y="203"/>
                    <a:pt x="130" y="203"/>
                  </a:cubicBezTo>
                  <a:cubicBezTo>
                    <a:pt x="130" y="203"/>
                    <a:pt x="130" y="202"/>
                    <a:pt x="131" y="202"/>
                  </a:cubicBezTo>
                  <a:cubicBezTo>
                    <a:pt x="131" y="202"/>
                    <a:pt x="131" y="202"/>
                    <a:pt x="131" y="202"/>
                  </a:cubicBezTo>
                  <a:cubicBezTo>
                    <a:pt x="132" y="202"/>
                    <a:pt x="133" y="202"/>
                    <a:pt x="133" y="202"/>
                  </a:cubicBezTo>
                  <a:cubicBezTo>
                    <a:pt x="133" y="203"/>
                    <a:pt x="135" y="203"/>
                    <a:pt x="136" y="202"/>
                  </a:cubicBezTo>
                  <a:cubicBezTo>
                    <a:pt x="136" y="202"/>
                    <a:pt x="136" y="202"/>
                    <a:pt x="136" y="202"/>
                  </a:cubicBezTo>
                  <a:cubicBezTo>
                    <a:pt x="137" y="202"/>
                    <a:pt x="137" y="202"/>
                    <a:pt x="137" y="202"/>
                  </a:cubicBezTo>
                  <a:cubicBezTo>
                    <a:pt x="138" y="202"/>
                    <a:pt x="139" y="202"/>
                    <a:pt x="140" y="203"/>
                  </a:cubicBezTo>
                  <a:cubicBezTo>
                    <a:pt x="140" y="203"/>
                    <a:pt x="139" y="203"/>
                    <a:pt x="140" y="204"/>
                  </a:cubicBezTo>
                  <a:cubicBezTo>
                    <a:pt x="140" y="204"/>
                    <a:pt x="141" y="205"/>
                    <a:pt x="141" y="205"/>
                  </a:cubicBezTo>
                  <a:cubicBezTo>
                    <a:pt x="142" y="205"/>
                    <a:pt x="142" y="205"/>
                    <a:pt x="143" y="205"/>
                  </a:cubicBezTo>
                  <a:cubicBezTo>
                    <a:pt x="144" y="205"/>
                    <a:pt x="144" y="205"/>
                    <a:pt x="144" y="205"/>
                  </a:cubicBezTo>
                  <a:cubicBezTo>
                    <a:pt x="144" y="205"/>
                    <a:pt x="144" y="206"/>
                    <a:pt x="145" y="206"/>
                  </a:cubicBezTo>
                  <a:cubicBezTo>
                    <a:pt x="145" y="206"/>
                    <a:pt x="146" y="205"/>
                    <a:pt x="146" y="205"/>
                  </a:cubicBezTo>
                  <a:cubicBezTo>
                    <a:pt x="147" y="204"/>
                    <a:pt x="148" y="205"/>
                    <a:pt x="148" y="205"/>
                  </a:cubicBezTo>
                  <a:cubicBezTo>
                    <a:pt x="149" y="205"/>
                    <a:pt x="150" y="205"/>
                    <a:pt x="151" y="205"/>
                  </a:cubicBezTo>
                  <a:cubicBezTo>
                    <a:pt x="152" y="204"/>
                    <a:pt x="152" y="204"/>
                    <a:pt x="153" y="203"/>
                  </a:cubicBezTo>
                  <a:cubicBezTo>
                    <a:pt x="153" y="201"/>
                    <a:pt x="154" y="200"/>
                    <a:pt x="152" y="199"/>
                  </a:cubicBezTo>
                  <a:cubicBezTo>
                    <a:pt x="151" y="199"/>
                    <a:pt x="151" y="199"/>
                    <a:pt x="150" y="199"/>
                  </a:cubicBezTo>
                  <a:cubicBezTo>
                    <a:pt x="148" y="198"/>
                    <a:pt x="149" y="199"/>
                    <a:pt x="148" y="198"/>
                  </a:cubicBezTo>
                  <a:cubicBezTo>
                    <a:pt x="148" y="197"/>
                    <a:pt x="146" y="196"/>
                    <a:pt x="146" y="195"/>
                  </a:cubicBezTo>
                  <a:cubicBezTo>
                    <a:pt x="147" y="195"/>
                    <a:pt x="148" y="195"/>
                    <a:pt x="148" y="195"/>
                  </a:cubicBezTo>
                  <a:cubicBezTo>
                    <a:pt x="149" y="195"/>
                    <a:pt x="149" y="195"/>
                    <a:pt x="149" y="195"/>
                  </a:cubicBezTo>
                  <a:cubicBezTo>
                    <a:pt x="151" y="194"/>
                    <a:pt x="151" y="194"/>
                    <a:pt x="151" y="192"/>
                  </a:cubicBezTo>
                  <a:cubicBezTo>
                    <a:pt x="151" y="191"/>
                    <a:pt x="149" y="192"/>
                    <a:pt x="150" y="190"/>
                  </a:cubicBezTo>
                  <a:cubicBezTo>
                    <a:pt x="150" y="189"/>
                    <a:pt x="151" y="189"/>
                    <a:pt x="153" y="189"/>
                  </a:cubicBezTo>
                  <a:cubicBezTo>
                    <a:pt x="153" y="189"/>
                    <a:pt x="156" y="190"/>
                    <a:pt x="156" y="189"/>
                  </a:cubicBezTo>
                  <a:cubicBezTo>
                    <a:pt x="155" y="188"/>
                    <a:pt x="154" y="188"/>
                    <a:pt x="154" y="188"/>
                  </a:cubicBezTo>
                  <a:cubicBezTo>
                    <a:pt x="153" y="187"/>
                    <a:pt x="152" y="188"/>
                    <a:pt x="151" y="187"/>
                  </a:cubicBezTo>
                  <a:cubicBezTo>
                    <a:pt x="151" y="187"/>
                    <a:pt x="150" y="186"/>
                    <a:pt x="151" y="186"/>
                  </a:cubicBezTo>
                  <a:cubicBezTo>
                    <a:pt x="151" y="186"/>
                    <a:pt x="152" y="187"/>
                    <a:pt x="153" y="186"/>
                  </a:cubicBezTo>
                  <a:cubicBezTo>
                    <a:pt x="153" y="186"/>
                    <a:pt x="151" y="186"/>
                    <a:pt x="151" y="185"/>
                  </a:cubicBezTo>
                  <a:cubicBezTo>
                    <a:pt x="151" y="185"/>
                    <a:pt x="151" y="185"/>
                    <a:pt x="151" y="185"/>
                  </a:cubicBezTo>
                  <a:cubicBezTo>
                    <a:pt x="151" y="185"/>
                    <a:pt x="151" y="185"/>
                    <a:pt x="151" y="184"/>
                  </a:cubicBezTo>
                  <a:cubicBezTo>
                    <a:pt x="151" y="184"/>
                    <a:pt x="150" y="183"/>
                    <a:pt x="149" y="183"/>
                  </a:cubicBezTo>
                  <a:cubicBezTo>
                    <a:pt x="149" y="182"/>
                    <a:pt x="152" y="182"/>
                    <a:pt x="152" y="182"/>
                  </a:cubicBezTo>
                  <a:cubicBezTo>
                    <a:pt x="153" y="182"/>
                    <a:pt x="153" y="183"/>
                    <a:pt x="154" y="183"/>
                  </a:cubicBezTo>
                  <a:cubicBezTo>
                    <a:pt x="155" y="183"/>
                    <a:pt x="154" y="182"/>
                    <a:pt x="155" y="182"/>
                  </a:cubicBezTo>
                  <a:cubicBezTo>
                    <a:pt x="155" y="182"/>
                    <a:pt x="156" y="182"/>
                    <a:pt x="156" y="182"/>
                  </a:cubicBezTo>
                  <a:cubicBezTo>
                    <a:pt x="157" y="182"/>
                    <a:pt x="156" y="183"/>
                    <a:pt x="158" y="183"/>
                  </a:cubicBezTo>
                  <a:cubicBezTo>
                    <a:pt x="158" y="183"/>
                    <a:pt x="158" y="182"/>
                    <a:pt x="158" y="182"/>
                  </a:cubicBezTo>
                  <a:cubicBezTo>
                    <a:pt x="158" y="182"/>
                    <a:pt x="159" y="182"/>
                    <a:pt x="159" y="182"/>
                  </a:cubicBezTo>
                  <a:cubicBezTo>
                    <a:pt x="160" y="181"/>
                    <a:pt x="161" y="181"/>
                    <a:pt x="162" y="181"/>
                  </a:cubicBezTo>
                  <a:cubicBezTo>
                    <a:pt x="163" y="181"/>
                    <a:pt x="165" y="180"/>
                    <a:pt x="167" y="180"/>
                  </a:cubicBezTo>
                  <a:cubicBezTo>
                    <a:pt x="167" y="180"/>
                    <a:pt x="168" y="180"/>
                    <a:pt x="169" y="180"/>
                  </a:cubicBezTo>
                  <a:cubicBezTo>
                    <a:pt x="169" y="179"/>
                    <a:pt x="169" y="179"/>
                    <a:pt x="169" y="179"/>
                  </a:cubicBezTo>
                  <a:cubicBezTo>
                    <a:pt x="170" y="178"/>
                    <a:pt x="172" y="178"/>
                    <a:pt x="173" y="178"/>
                  </a:cubicBezTo>
                  <a:cubicBezTo>
                    <a:pt x="174" y="178"/>
                    <a:pt x="176" y="178"/>
                    <a:pt x="177" y="177"/>
                  </a:cubicBezTo>
                  <a:cubicBezTo>
                    <a:pt x="179" y="177"/>
                    <a:pt x="181" y="177"/>
                    <a:pt x="182" y="176"/>
                  </a:cubicBezTo>
                  <a:cubicBezTo>
                    <a:pt x="183" y="176"/>
                    <a:pt x="183" y="175"/>
                    <a:pt x="184" y="175"/>
                  </a:cubicBezTo>
                  <a:cubicBezTo>
                    <a:pt x="184" y="174"/>
                    <a:pt x="185" y="174"/>
                    <a:pt x="186" y="174"/>
                  </a:cubicBezTo>
                  <a:cubicBezTo>
                    <a:pt x="187" y="173"/>
                    <a:pt x="188" y="173"/>
                    <a:pt x="189" y="173"/>
                  </a:cubicBezTo>
                  <a:cubicBezTo>
                    <a:pt x="190" y="174"/>
                    <a:pt x="191" y="175"/>
                    <a:pt x="192" y="174"/>
                  </a:cubicBezTo>
                  <a:cubicBezTo>
                    <a:pt x="193" y="174"/>
                    <a:pt x="193" y="174"/>
                    <a:pt x="194" y="174"/>
                  </a:cubicBezTo>
                  <a:cubicBezTo>
                    <a:pt x="195" y="174"/>
                    <a:pt x="195" y="174"/>
                    <a:pt x="195" y="175"/>
                  </a:cubicBezTo>
                  <a:cubicBezTo>
                    <a:pt x="195" y="176"/>
                    <a:pt x="195" y="176"/>
                    <a:pt x="195" y="177"/>
                  </a:cubicBezTo>
                  <a:cubicBezTo>
                    <a:pt x="196" y="178"/>
                    <a:pt x="196" y="178"/>
                    <a:pt x="196" y="179"/>
                  </a:cubicBezTo>
                  <a:cubicBezTo>
                    <a:pt x="196" y="179"/>
                    <a:pt x="195" y="180"/>
                    <a:pt x="196" y="181"/>
                  </a:cubicBezTo>
                  <a:cubicBezTo>
                    <a:pt x="196" y="182"/>
                    <a:pt x="196" y="181"/>
                    <a:pt x="197" y="181"/>
                  </a:cubicBezTo>
                  <a:cubicBezTo>
                    <a:pt x="197" y="181"/>
                    <a:pt x="197" y="181"/>
                    <a:pt x="198" y="181"/>
                  </a:cubicBezTo>
                  <a:cubicBezTo>
                    <a:pt x="198" y="181"/>
                    <a:pt x="198" y="181"/>
                    <a:pt x="198" y="181"/>
                  </a:cubicBezTo>
                  <a:cubicBezTo>
                    <a:pt x="199" y="181"/>
                    <a:pt x="200" y="180"/>
                    <a:pt x="201" y="181"/>
                  </a:cubicBezTo>
                  <a:cubicBezTo>
                    <a:pt x="202" y="182"/>
                    <a:pt x="201" y="182"/>
                    <a:pt x="202" y="183"/>
                  </a:cubicBezTo>
                  <a:cubicBezTo>
                    <a:pt x="203" y="183"/>
                    <a:pt x="204" y="182"/>
                    <a:pt x="205" y="182"/>
                  </a:cubicBezTo>
                  <a:cubicBezTo>
                    <a:pt x="205" y="182"/>
                    <a:pt x="207" y="182"/>
                    <a:pt x="207" y="182"/>
                  </a:cubicBezTo>
                  <a:cubicBezTo>
                    <a:pt x="207" y="183"/>
                    <a:pt x="206" y="183"/>
                    <a:pt x="206" y="183"/>
                  </a:cubicBezTo>
                  <a:cubicBezTo>
                    <a:pt x="206" y="184"/>
                    <a:pt x="206" y="185"/>
                    <a:pt x="206" y="186"/>
                  </a:cubicBezTo>
                  <a:cubicBezTo>
                    <a:pt x="206" y="186"/>
                    <a:pt x="206" y="186"/>
                    <a:pt x="207" y="185"/>
                  </a:cubicBezTo>
                  <a:cubicBezTo>
                    <a:pt x="208" y="185"/>
                    <a:pt x="210" y="184"/>
                    <a:pt x="210" y="186"/>
                  </a:cubicBezTo>
                  <a:cubicBezTo>
                    <a:pt x="211" y="185"/>
                    <a:pt x="211" y="185"/>
                    <a:pt x="211" y="184"/>
                  </a:cubicBezTo>
                  <a:cubicBezTo>
                    <a:pt x="212" y="184"/>
                    <a:pt x="213" y="184"/>
                    <a:pt x="214" y="183"/>
                  </a:cubicBezTo>
                  <a:cubicBezTo>
                    <a:pt x="215" y="182"/>
                    <a:pt x="217" y="181"/>
                    <a:pt x="218" y="181"/>
                  </a:cubicBezTo>
                  <a:cubicBezTo>
                    <a:pt x="219" y="180"/>
                    <a:pt x="220" y="179"/>
                    <a:pt x="220" y="180"/>
                  </a:cubicBezTo>
                  <a:cubicBezTo>
                    <a:pt x="222" y="180"/>
                    <a:pt x="220" y="181"/>
                    <a:pt x="220" y="181"/>
                  </a:cubicBezTo>
                  <a:cubicBezTo>
                    <a:pt x="219" y="182"/>
                    <a:pt x="219" y="181"/>
                    <a:pt x="219" y="182"/>
                  </a:cubicBezTo>
                  <a:cubicBezTo>
                    <a:pt x="219" y="183"/>
                    <a:pt x="219" y="182"/>
                    <a:pt x="220" y="183"/>
                  </a:cubicBezTo>
                  <a:cubicBezTo>
                    <a:pt x="220" y="183"/>
                    <a:pt x="220" y="183"/>
                    <a:pt x="220" y="183"/>
                  </a:cubicBezTo>
                  <a:cubicBezTo>
                    <a:pt x="221" y="184"/>
                    <a:pt x="221" y="184"/>
                    <a:pt x="222" y="184"/>
                  </a:cubicBezTo>
                  <a:cubicBezTo>
                    <a:pt x="223" y="184"/>
                    <a:pt x="223" y="185"/>
                    <a:pt x="224" y="186"/>
                  </a:cubicBezTo>
                  <a:cubicBezTo>
                    <a:pt x="224" y="186"/>
                    <a:pt x="225" y="186"/>
                    <a:pt x="225" y="186"/>
                  </a:cubicBezTo>
                  <a:cubicBezTo>
                    <a:pt x="226" y="187"/>
                    <a:pt x="226" y="187"/>
                    <a:pt x="226" y="188"/>
                  </a:cubicBezTo>
                  <a:cubicBezTo>
                    <a:pt x="227" y="190"/>
                    <a:pt x="228" y="192"/>
                    <a:pt x="230" y="194"/>
                  </a:cubicBezTo>
                  <a:cubicBezTo>
                    <a:pt x="231" y="196"/>
                    <a:pt x="232" y="198"/>
                    <a:pt x="233" y="201"/>
                  </a:cubicBezTo>
                  <a:cubicBezTo>
                    <a:pt x="233" y="201"/>
                    <a:pt x="234" y="203"/>
                    <a:pt x="234" y="203"/>
                  </a:cubicBezTo>
                  <a:cubicBezTo>
                    <a:pt x="235" y="203"/>
                    <a:pt x="237" y="203"/>
                    <a:pt x="237" y="202"/>
                  </a:cubicBezTo>
                  <a:cubicBezTo>
                    <a:pt x="237" y="202"/>
                    <a:pt x="237" y="201"/>
                    <a:pt x="237" y="201"/>
                  </a:cubicBezTo>
                  <a:cubicBezTo>
                    <a:pt x="238" y="201"/>
                    <a:pt x="239" y="201"/>
                    <a:pt x="239" y="201"/>
                  </a:cubicBezTo>
                  <a:cubicBezTo>
                    <a:pt x="240" y="201"/>
                    <a:pt x="240" y="201"/>
                    <a:pt x="240" y="202"/>
                  </a:cubicBezTo>
                  <a:cubicBezTo>
                    <a:pt x="241" y="203"/>
                    <a:pt x="241" y="202"/>
                    <a:pt x="242" y="203"/>
                  </a:cubicBezTo>
                  <a:cubicBezTo>
                    <a:pt x="242" y="203"/>
                    <a:pt x="242" y="204"/>
                    <a:pt x="242" y="204"/>
                  </a:cubicBezTo>
                  <a:cubicBezTo>
                    <a:pt x="243" y="204"/>
                    <a:pt x="244" y="204"/>
                    <a:pt x="244" y="204"/>
                  </a:cubicBezTo>
                  <a:cubicBezTo>
                    <a:pt x="245" y="204"/>
                    <a:pt x="246" y="203"/>
                    <a:pt x="248" y="204"/>
                  </a:cubicBezTo>
                  <a:cubicBezTo>
                    <a:pt x="248" y="203"/>
                    <a:pt x="248" y="203"/>
                    <a:pt x="248" y="203"/>
                  </a:cubicBezTo>
                  <a:cubicBezTo>
                    <a:pt x="248" y="203"/>
                    <a:pt x="249" y="202"/>
                    <a:pt x="250" y="203"/>
                  </a:cubicBezTo>
                  <a:cubicBezTo>
                    <a:pt x="250" y="203"/>
                    <a:pt x="251" y="203"/>
                    <a:pt x="252" y="203"/>
                  </a:cubicBezTo>
                  <a:cubicBezTo>
                    <a:pt x="253" y="203"/>
                    <a:pt x="252" y="203"/>
                    <a:pt x="253" y="204"/>
                  </a:cubicBezTo>
                  <a:cubicBezTo>
                    <a:pt x="253" y="204"/>
                    <a:pt x="254" y="206"/>
                    <a:pt x="254" y="205"/>
                  </a:cubicBezTo>
                  <a:cubicBezTo>
                    <a:pt x="254" y="206"/>
                    <a:pt x="254" y="207"/>
                    <a:pt x="255" y="207"/>
                  </a:cubicBezTo>
                  <a:cubicBezTo>
                    <a:pt x="256" y="208"/>
                    <a:pt x="257" y="208"/>
                    <a:pt x="257" y="209"/>
                  </a:cubicBezTo>
                  <a:cubicBezTo>
                    <a:pt x="258" y="209"/>
                    <a:pt x="258" y="211"/>
                    <a:pt x="258" y="211"/>
                  </a:cubicBezTo>
                  <a:cubicBezTo>
                    <a:pt x="259" y="212"/>
                    <a:pt x="259" y="212"/>
                    <a:pt x="259" y="212"/>
                  </a:cubicBezTo>
                  <a:cubicBezTo>
                    <a:pt x="259" y="212"/>
                    <a:pt x="260" y="212"/>
                    <a:pt x="260" y="212"/>
                  </a:cubicBezTo>
                  <a:cubicBezTo>
                    <a:pt x="261" y="212"/>
                    <a:pt x="262" y="213"/>
                    <a:pt x="262" y="213"/>
                  </a:cubicBezTo>
                  <a:cubicBezTo>
                    <a:pt x="262" y="212"/>
                    <a:pt x="263" y="212"/>
                    <a:pt x="263" y="212"/>
                  </a:cubicBezTo>
                  <a:cubicBezTo>
                    <a:pt x="263" y="211"/>
                    <a:pt x="264" y="211"/>
                    <a:pt x="264" y="211"/>
                  </a:cubicBezTo>
                  <a:cubicBezTo>
                    <a:pt x="265" y="211"/>
                    <a:pt x="266" y="212"/>
                    <a:pt x="266" y="213"/>
                  </a:cubicBezTo>
                  <a:cubicBezTo>
                    <a:pt x="267" y="213"/>
                    <a:pt x="267" y="215"/>
                    <a:pt x="267" y="215"/>
                  </a:cubicBezTo>
                  <a:cubicBezTo>
                    <a:pt x="268" y="215"/>
                    <a:pt x="269" y="214"/>
                    <a:pt x="270" y="214"/>
                  </a:cubicBezTo>
                  <a:cubicBezTo>
                    <a:pt x="270" y="214"/>
                    <a:pt x="271" y="215"/>
                    <a:pt x="271" y="214"/>
                  </a:cubicBezTo>
                  <a:cubicBezTo>
                    <a:pt x="272" y="214"/>
                    <a:pt x="271" y="213"/>
                    <a:pt x="272" y="213"/>
                  </a:cubicBezTo>
                  <a:cubicBezTo>
                    <a:pt x="272" y="213"/>
                    <a:pt x="272" y="213"/>
                    <a:pt x="271" y="213"/>
                  </a:cubicBezTo>
                  <a:cubicBezTo>
                    <a:pt x="273" y="212"/>
                    <a:pt x="274" y="212"/>
                    <a:pt x="276" y="212"/>
                  </a:cubicBezTo>
                  <a:cubicBezTo>
                    <a:pt x="276" y="212"/>
                    <a:pt x="277" y="212"/>
                    <a:pt x="277" y="211"/>
                  </a:cubicBezTo>
                  <a:cubicBezTo>
                    <a:pt x="278" y="211"/>
                    <a:pt x="278" y="210"/>
                    <a:pt x="278" y="210"/>
                  </a:cubicBezTo>
                  <a:cubicBezTo>
                    <a:pt x="279" y="209"/>
                    <a:pt x="281" y="208"/>
                    <a:pt x="282" y="208"/>
                  </a:cubicBezTo>
                  <a:cubicBezTo>
                    <a:pt x="283" y="207"/>
                    <a:pt x="284" y="206"/>
                    <a:pt x="285" y="206"/>
                  </a:cubicBezTo>
                  <a:cubicBezTo>
                    <a:pt x="287" y="205"/>
                    <a:pt x="288" y="205"/>
                    <a:pt x="289" y="205"/>
                  </a:cubicBezTo>
                  <a:cubicBezTo>
                    <a:pt x="289" y="204"/>
                    <a:pt x="291" y="203"/>
                    <a:pt x="292" y="204"/>
                  </a:cubicBezTo>
                  <a:cubicBezTo>
                    <a:pt x="293" y="204"/>
                    <a:pt x="293" y="204"/>
                    <a:pt x="294" y="205"/>
                  </a:cubicBezTo>
                  <a:cubicBezTo>
                    <a:pt x="294" y="205"/>
                    <a:pt x="295" y="204"/>
                    <a:pt x="296" y="205"/>
                  </a:cubicBezTo>
                  <a:cubicBezTo>
                    <a:pt x="296" y="205"/>
                    <a:pt x="297" y="205"/>
                    <a:pt x="298" y="205"/>
                  </a:cubicBezTo>
                  <a:cubicBezTo>
                    <a:pt x="298" y="205"/>
                    <a:pt x="299" y="205"/>
                    <a:pt x="299" y="205"/>
                  </a:cubicBezTo>
                  <a:cubicBezTo>
                    <a:pt x="299" y="206"/>
                    <a:pt x="299" y="205"/>
                    <a:pt x="299" y="206"/>
                  </a:cubicBezTo>
                  <a:cubicBezTo>
                    <a:pt x="299" y="207"/>
                    <a:pt x="299" y="208"/>
                    <a:pt x="300" y="209"/>
                  </a:cubicBezTo>
                  <a:cubicBezTo>
                    <a:pt x="301" y="209"/>
                    <a:pt x="301" y="209"/>
                    <a:pt x="302" y="209"/>
                  </a:cubicBezTo>
                  <a:cubicBezTo>
                    <a:pt x="303" y="209"/>
                    <a:pt x="303" y="210"/>
                    <a:pt x="304" y="210"/>
                  </a:cubicBezTo>
                  <a:cubicBezTo>
                    <a:pt x="305" y="210"/>
                    <a:pt x="305" y="209"/>
                    <a:pt x="306" y="209"/>
                  </a:cubicBezTo>
                  <a:cubicBezTo>
                    <a:pt x="306" y="209"/>
                    <a:pt x="307" y="209"/>
                    <a:pt x="307" y="209"/>
                  </a:cubicBezTo>
                  <a:cubicBezTo>
                    <a:pt x="308" y="209"/>
                    <a:pt x="309" y="210"/>
                    <a:pt x="309" y="210"/>
                  </a:cubicBezTo>
                  <a:cubicBezTo>
                    <a:pt x="309" y="210"/>
                    <a:pt x="310" y="209"/>
                    <a:pt x="311" y="210"/>
                  </a:cubicBezTo>
                  <a:cubicBezTo>
                    <a:pt x="311" y="210"/>
                    <a:pt x="311" y="209"/>
                    <a:pt x="312" y="210"/>
                  </a:cubicBezTo>
                  <a:cubicBezTo>
                    <a:pt x="312" y="210"/>
                    <a:pt x="312" y="211"/>
                    <a:pt x="313" y="211"/>
                  </a:cubicBezTo>
                  <a:cubicBezTo>
                    <a:pt x="313" y="210"/>
                    <a:pt x="313" y="210"/>
                    <a:pt x="314" y="209"/>
                  </a:cubicBezTo>
                  <a:cubicBezTo>
                    <a:pt x="315" y="209"/>
                    <a:pt x="315" y="209"/>
                    <a:pt x="316" y="208"/>
                  </a:cubicBezTo>
                  <a:cubicBezTo>
                    <a:pt x="316" y="208"/>
                    <a:pt x="317" y="207"/>
                    <a:pt x="317" y="206"/>
                  </a:cubicBezTo>
                  <a:cubicBezTo>
                    <a:pt x="317" y="205"/>
                    <a:pt x="316" y="206"/>
                    <a:pt x="316" y="205"/>
                  </a:cubicBezTo>
                  <a:cubicBezTo>
                    <a:pt x="315" y="205"/>
                    <a:pt x="315" y="202"/>
                    <a:pt x="315" y="201"/>
                  </a:cubicBezTo>
                  <a:cubicBezTo>
                    <a:pt x="315" y="200"/>
                    <a:pt x="316" y="199"/>
                    <a:pt x="317" y="198"/>
                  </a:cubicBezTo>
                  <a:cubicBezTo>
                    <a:pt x="318" y="197"/>
                    <a:pt x="319" y="196"/>
                    <a:pt x="320" y="196"/>
                  </a:cubicBezTo>
                  <a:cubicBezTo>
                    <a:pt x="321" y="196"/>
                    <a:pt x="321" y="196"/>
                    <a:pt x="322" y="196"/>
                  </a:cubicBezTo>
                  <a:cubicBezTo>
                    <a:pt x="323" y="196"/>
                    <a:pt x="323" y="197"/>
                    <a:pt x="324" y="197"/>
                  </a:cubicBezTo>
                  <a:cubicBezTo>
                    <a:pt x="325" y="198"/>
                    <a:pt x="325" y="198"/>
                    <a:pt x="326" y="198"/>
                  </a:cubicBezTo>
                  <a:cubicBezTo>
                    <a:pt x="327" y="198"/>
                    <a:pt x="327" y="199"/>
                    <a:pt x="327" y="198"/>
                  </a:cubicBezTo>
                  <a:cubicBezTo>
                    <a:pt x="328" y="199"/>
                    <a:pt x="329" y="199"/>
                    <a:pt x="330" y="199"/>
                  </a:cubicBezTo>
                  <a:cubicBezTo>
                    <a:pt x="331" y="199"/>
                    <a:pt x="333" y="200"/>
                    <a:pt x="334" y="200"/>
                  </a:cubicBezTo>
                  <a:cubicBezTo>
                    <a:pt x="334" y="201"/>
                    <a:pt x="334" y="201"/>
                    <a:pt x="334" y="201"/>
                  </a:cubicBezTo>
                  <a:cubicBezTo>
                    <a:pt x="334" y="202"/>
                    <a:pt x="334" y="202"/>
                    <a:pt x="334" y="202"/>
                  </a:cubicBezTo>
                  <a:cubicBezTo>
                    <a:pt x="334" y="203"/>
                    <a:pt x="334" y="203"/>
                    <a:pt x="335" y="204"/>
                  </a:cubicBezTo>
                  <a:cubicBezTo>
                    <a:pt x="335" y="204"/>
                    <a:pt x="335" y="205"/>
                    <a:pt x="335" y="205"/>
                  </a:cubicBezTo>
                  <a:cubicBezTo>
                    <a:pt x="335" y="206"/>
                    <a:pt x="337" y="207"/>
                    <a:pt x="337" y="207"/>
                  </a:cubicBezTo>
                  <a:cubicBezTo>
                    <a:pt x="338" y="207"/>
                    <a:pt x="338" y="207"/>
                    <a:pt x="338" y="207"/>
                  </a:cubicBezTo>
                  <a:cubicBezTo>
                    <a:pt x="339" y="207"/>
                    <a:pt x="339" y="208"/>
                    <a:pt x="339" y="208"/>
                  </a:cubicBezTo>
                  <a:cubicBezTo>
                    <a:pt x="340" y="208"/>
                    <a:pt x="342" y="209"/>
                    <a:pt x="343" y="208"/>
                  </a:cubicBezTo>
                  <a:cubicBezTo>
                    <a:pt x="344" y="208"/>
                    <a:pt x="344" y="207"/>
                    <a:pt x="344" y="207"/>
                  </a:cubicBezTo>
                  <a:cubicBezTo>
                    <a:pt x="345" y="207"/>
                    <a:pt x="345" y="207"/>
                    <a:pt x="346" y="207"/>
                  </a:cubicBezTo>
                  <a:cubicBezTo>
                    <a:pt x="347" y="207"/>
                    <a:pt x="348" y="206"/>
                    <a:pt x="350" y="206"/>
                  </a:cubicBezTo>
                  <a:cubicBezTo>
                    <a:pt x="351" y="206"/>
                    <a:pt x="352" y="207"/>
                    <a:pt x="352" y="207"/>
                  </a:cubicBezTo>
                  <a:cubicBezTo>
                    <a:pt x="353" y="207"/>
                    <a:pt x="354" y="207"/>
                    <a:pt x="355" y="207"/>
                  </a:cubicBezTo>
                  <a:cubicBezTo>
                    <a:pt x="356" y="208"/>
                    <a:pt x="356" y="209"/>
                    <a:pt x="356" y="209"/>
                  </a:cubicBezTo>
                  <a:cubicBezTo>
                    <a:pt x="357" y="209"/>
                    <a:pt x="359" y="209"/>
                    <a:pt x="360" y="209"/>
                  </a:cubicBezTo>
                  <a:cubicBezTo>
                    <a:pt x="360" y="210"/>
                    <a:pt x="360" y="210"/>
                    <a:pt x="360" y="211"/>
                  </a:cubicBezTo>
                  <a:cubicBezTo>
                    <a:pt x="360" y="211"/>
                    <a:pt x="360" y="211"/>
                    <a:pt x="360" y="211"/>
                  </a:cubicBezTo>
                  <a:cubicBezTo>
                    <a:pt x="361" y="212"/>
                    <a:pt x="362" y="213"/>
                    <a:pt x="363" y="213"/>
                  </a:cubicBezTo>
                  <a:cubicBezTo>
                    <a:pt x="363" y="214"/>
                    <a:pt x="365" y="213"/>
                    <a:pt x="366" y="213"/>
                  </a:cubicBezTo>
                  <a:cubicBezTo>
                    <a:pt x="366" y="213"/>
                    <a:pt x="366" y="214"/>
                    <a:pt x="367" y="214"/>
                  </a:cubicBezTo>
                  <a:cubicBezTo>
                    <a:pt x="367" y="214"/>
                    <a:pt x="367" y="214"/>
                    <a:pt x="368" y="214"/>
                  </a:cubicBezTo>
                  <a:cubicBezTo>
                    <a:pt x="370" y="214"/>
                    <a:pt x="372" y="215"/>
                    <a:pt x="373" y="214"/>
                  </a:cubicBezTo>
                  <a:cubicBezTo>
                    <a:pt x="374" y="214"/>
                    <a:pt x="374" y="214"/>
                    <a:pt x="374" y="214"/>
                  </a:cubicBezTo>
                  <a:cubicBezTo>
                    <a:pt x="375" y="214"/>
                    <a:pt x="375" y="214"/>
                    <a:pt x="376" y="213"/>
                  </a:cubicBezTo>
                  <a:cubicBezTo>
                    <a:pt x="376" y="213"/>
                    <a:pt x="377" y="213"/>
                    <a:pt x="378" y="213"/>
                  </a:cubicBezTo>
                  <a:cubicBezTo>
                    <a:pt x="378" y="213"/>
                    <a:pt x="379" y="212"/>
                    <a:pt x="379" y="212"/>
                  </a:cubicBezTo>
                  <a:cubicBezTo>
                    <a:pt x="380" y="212"/>
                    <a:pt x="381" y="212"/>
                    <a:pt x="381" y="212"/>
                  </a:cubicBezTo>
                  <a:cubicBezTo>
                    <a:pt x="383" y="212"/>
                    <a:pt x="383" y="211"/>
                    <a:pt x="383" y="210"/>
                  </a:cubicBezTo>
                  <a:cubicBezTo>
                    <a:pt x="384" y="209"/>
                    <a:pt x="385" y="209"/>
                    <a:pt x="386" y="208"/>
                  </a:cubicBezTo>
                  <a:cubicBezTo>
                    <a:pt x="386" y="208"/>
                    <a:pt x="386" y="208"/>
                    <a:pt x="387" y="207"/>
                  </a:cubicBezTo>
                  <a:cubicBezTo>
                    <a:pt x="387" y="207"/>
                    <a:pt x="388" y="207"/>
                    <a:pt x="389" y="207"/>
                  </a:cubicBezTo>
                  <a:cubicBezTo>
                    <a:pt x="390" y="208"/>
                    <a:pt x="391" y="208"/>
                    <a:pt x="392" y="209"/>
                  </a:cubicBezTo>
                  <a:cubicBezTo>
                    <a:pt x="393" y="210"/>
                    <a:pt x="394" y="210"/>
                    <a:pt x="395" y="209"/>
                  </a:cubicBezTo>
                  <a:cubicBezTo>
                    <a:pt x="395" y="209"/>
                    <a:pt x="396" y="209"/>
                    <a:pt x="396" y="209"/>
                  </a:cubicBezTo>
                  <a:cubicBezTo>
                    <a:pt x="396" y="209"/>
                    <a:pt x="398" y="209"/>
                    <a:pt x="398" y="209"/>
                  </a:cubicBezTo>
                  <a:cubicBezTo>
                    <a:pt x="399" y="210"/>
                    <a:pt x="398" y="210"/>
                    <a:pt x="399" y="211"/>
                  </a:cubicBezTo>
                  <a:cubicBezTo>
                    <a:pt x="399" y="211"/>
                    <a:pt x="400" y="211"/>
                    <a:pt x="400" y="211"/>
                  </a:cubicBezTo>
                  <a:cubicBezTo>
                    <a:pt x="401" y="211"/>
                    <a:pt x="402" y="212"/>
                    <a:pt x="403" y="212"/>
                  </a:cubicBezTo>
                  <a:cubicBezTo>
                    <a:pt x="406" y="212"/>
                    <a:pt x="406" y="209"/>
                    <a:pt x="409" y="209"/>
                  </a:cubicBezTo>
                  <a:cubicBezTo>
                    <a:pt x="410" y="209"/>
                    <a:pt x="411" y="209"/>
                    <a:pt x="410" y="207"/>
                  </a:cubicBezTo>
                  <a:cubicBezTo>
                    <a:pt x="410" y="207"/>
                    <a:pt x="410" y="206"/>
                    <a:pt x="410" y="205"/>
                  </a:cubicBezTo>
                  <a:cubicBezTo>
                    <a:pt x="410" y="205"/>
                    <a:pt x="410" y="205"/>
                    <a:pt x="410" y="205"/>
                  </a:cubicBezTo>
                  <a:cubicBezTo>
                    <a:pt x="411" y="204"/>
                    <a:pt x="411" y="204"/>
                    <a:pt x="411" y="204"/>
                  </a:cubicBezTo>
                  <a:cubicBezTo>
                    <a:pt x="412" y="203"/>
                    <a:pt x="412" y="202"/>
                    <a:pt x="412" y="201"/>
                  </a:cubicBezTo>
                  <a:cubicBezTo>
                    <a:pt x="413" y="200"/>
                    <a:pt x="413" y="200"/>
                    <a:pt x="414" y="199"/>
                  </a:cubicBezTo>
                  <a:cubicBezTo>
                    <a:pt x="414" y="198"/>
                    <a:pt x="415" y="197"/>
                    <a:pt x="416" y="196"/>
                  </a:cubicBezTo>
                  <a:cubicBezTo>
                    <a:pt x="417" y="195"/>
                    <a:pt x="417" y="195"/>
                    <a:pt x="416" y="193"/>
                  </a:cubicBezTo>
                  <a:cubicBezTo>
                    <a:pt x="416" y="192"/>
                    <a:pt x="416" y="192"/>
                    <a:pt x="414" y="192"/>
                  </a:cubicBezTo>
                  <a:cubicBezTo>
                    <a:pt x="413" y="191"/>
                    <a:pt x="414" y="191"/>
                    <a:pt x="415" y="190"/>
                  </a:cubicBezTo>
                  <a:cubicBezTo>
                    <a:pt x="416" y="190"/>
                    <a:pt x="416" y="189"/>
                    <a:pt x="417" y="188"/>
                  </a:cubicBezTo>
                  <a:cubicBezTo>
                    <a:pt x="417" y="188"/>
                    <a:pt x="418" y="187"/>
                    <a:pt x="418" y="187"/>
                  </a:cubicBezTo>
                  <a:cubicBezTo>
                    <a:pt x="418" y="187"/>
                    <a:pt x="419" y="187"/>
                    <a:pt x="419" y="187"/>
                  </a:cubicBezTo>
                  <a:cubicBezTo>
                    <a:pt x="420" y="187"/>
                    <a:pt x="420" y="187"/>
                    <a:pt x="421" y="187"/>
                  </a:cubicBezTo>
                  <a:cubicBezTo>
                    <a:pt x="423" y="186"/>
                    <a:pt x="425" y="186"/>
                    <a:pt x="427" y="186"/>
                  </a:cubicBezTo>
                  <a:cubicBezTo>
                    <a:pt x="428" y="186"/>
                    <a:pt x="429" y="186"/>
                    <a:pt x="430" y="186"/>
                  </a:cubicBezTo>
                  <a:cubicBezTo>
                    <a:pt x="431" y="186"/>
                    <a:pt x="431" y="186"/>
                    <a:pt x="431" y="186"/>
                  </a:cubicBezTo>
                  <a:cubicBezTo>
                    <a:pt x="432" y="186"/>
                    <a:pt x="432" y="186"/>
                    <a:pt x="432" y="186"/>
                  </a:cubicBezTo>
                  <a:cubicBezTo>
                    <a:pt x="433" y="187"/>
                    <a:pt x="432" y="187"/>
                    <a:pt x="433" y="187"/>
                  </a:cubicBezTo>
                  <a:cubicBezTo>
                    <a:pt x="433" y="188"/>
                    <a:pt x="434" y="188"/>
                    <a:pt x="435" y="188"/>
                  </a:cubicBezTo>
                  <a:cubicBezTo>
                    <a:pt x="436" y="188"/>
                    <a:pt x="437" y="188"/>
                    <a:pt x="438" y="189"/>
                  </a:cubicBezTo>
                  <a:cubicBezTo>
                    <a:pt x="439" y="189"/>
                    <a:pt x="438" y="189"/>
                    <a:pt x="439" y="190"/>
                  </a:cubicBezTo>
                  <a:cubicBezTo>
                    <a:pt x="439" y="190"/>
                    <a:pt x="440" y="190"/>
                    <a:pt x="440" y="191"/>
                  </a:cubicBezTo>
                  <a:cubicBezTo>
                    <a:pt x="440" y="191"/>
                    <a:pt x="440" y="192"/>
                    <a:pt x="441" y="192"/>
                  </a:cubicBezTo>
                  <a:cubicBezTo>
                    <a:pt x="441" y="193"/>
                    <a:pt x="442" y="193"/>
                    <a:pt x="442" y="194"/>
                  </a:cubicBezTo>
                  <a:cubicBezTo>
                    <a:pt x="443" y="194"/>
                    <a:pt x="442" y="195"/>
                    <a:pt x="442" y="195"/>
                  </a:cubicBezTo>
                  <a:cubicBezTo>
                    <a:pt x="443" y="196"/>
                    <a:pt x="443" y="196"/>
                    <a:pt x="443" y="197"/>
                  </a:cubicBezTo>
                  <a:cubicBezTo>
                    <a:pt x="443" y="198"/>
                    <a:pt x="443" y="199"/>
                    <a:pt x="444" y="199"/>
                  </a:cubicBezTo>
                  <a:cubicBezTo>
                    <a:pt x="444" y="200"/>
                    <a:pt x="444" y="200"/>
                    <a:pt x="444" y="201"/>
                  </a:cubicBezTo>
                  <a:cubicBezTo>
                    <a:pt x="445" y="202"/>
                    <a:pt x="445" y="202"/>
                    <a:pt x="445" y="203"/>
                  </a:cubicBezTo>
                  <a:cubicBezTo>
                    <a:pt x="446" y="204"/>
                    <a:pt x="446" y="204"/>
                    <a:pt x="446" y="205"/>
                  </a:cubicBezTo>
                  <a:cubicBezTo>
                    <a:pt x="446" y="207"/>
                    <a:pt x="447" y="207"/>
                    <a:pt x="447" y="208"/>
                  </a:cubicBezTo>
                  <a:cubicBezTo>
                    <a:pt x="447" y="209"/>
                    <a:pt x="447" y="210"/>
                    <a:pt x="447" y="211"/>
                  </a:cubicBezTo>
                  <a:cubicBezTo>
                    <a:pt x="448" y="211"/>
                    <a:pt x="449" y="212"/>
                    <a:pt x="450" y="212"/>
                  </a:cubicBezTo>
                  <a:cubicBezTo>
                    <a:pt x="451" y="212"/>
                    <a:pt x="451" y="212"/>
                    <a:pt x="452" y="212"/>
                  </a:cubicBezTo>
                  <a:cubicBezTo>
                    <a:pt x="453" y="212"/>
                    <a:pt x="453" y="213"/>
                    <a:pt x="454" y="213"/>
                  </a:cubicBezTo>
                  <a:cubicBezTo>
                    <a:pt x="454" y="213"/>
                    <a:pt x="455" y="213"/>
                    <a:pt x="456" y="213"/>
                  </a:cubicBezTo>
                  <a:cubicBezTo>
                    <a:pt x="456" y="213"/>
                    <a:pt x="456" y="213"/>
                    <a:pt x="457" y="214"/>
                  </a:cubicBezTo>
                  <a:cubicBezTo>
                    <a:pt x="458" y="214"/>
                    <a:pt x="458" y="215"/>
                    <a:pt x="459" y="216"/>
                  </a:cubicBezTo>
                  <a:cubicBezTo>
                    <a:pt x="459" y="216"/>
                    <a:pt x="460" y="216"/>
                    <a:pt x="460" y="217"/>
                  </a:cubicBezTo>
                  <a:cubicBezTo>
                    <a:pt x="460" y="217"/>
                    <a:pt x="460" y="217"/>
                    <a:pt x="460" y="217"/>
                  </a:cubicBezTo>
                  <a:cubicBezTo>
                    <a:pt x="460" y="218"/>
                    <a:pt x="460" y="218"/>
                    <a:pt x="461" y="218"/>
                  </a:cubicBezTo>
                  <a:cubicBezTo>
                    <a:pt x="461" y="219"/>
                    <a:pt x="462" y="219"/>
                    <a:pt x="462" y="219"/>
                  </a:cubicBezTo>
                  <a:cubicBezTo>
                    <a:pt x="462" y="220"/>
                    <a:pt x="462" y="221"/>
                    <a:pt x="462" y="222"/>
                  </a:cubicBezTo>
                  <a:cubicBezTo>
                    <a:pt x="462" y="222"/>
                    <a:pt x="463" y="224"/>
                    <a:pt x="463" y="224"/>
                  </a:cubicBezTo>
                  <a:cubicBezTo>
                    <a:pt x="463" y="224"/>
                    <a:pt x="464" y="224"/>
                    <a:pt x="464" y="224"/>
                  </a:cubicBezTo>
                  <a:cubicBezTo>
                    <a:pt x="464" y="224"/>
                    <a:pt x="465" y="224"/>
                    <a:pt x="465" y="224"/>
                  </a:cubicBezTo>
                  <a:cubicBezTo>
                    <a:pt x="466" y="224"/>
                    <a:pt x="468" y="224"/>
                    <a:pt x="469" y="224"/>
                  </a:cubicBezTo>
                  <a:cubicBezTo>
                    <a:pt x="470" y="223"/>
                    <a:pt x="470" y="223"/>
                    <a:pt x="471" y="222"/>
                  </a:cubicBezTo>
                  <a:cubicBezTo>
                    <a:pt x="472" y="221"/>
                    <a:pt x="473" y="222"/>
                    <a:pt x="474" y="221"/>
                  </a:cubicBezTo>
                  <a:cubicBezTo>
                    <a:pt x="475" y="221"/>
                    <a:pt x="476" y="220"/>
                    <a:pt x="477" y="220"/>
                  </a:cubicBezTo>
                  <a:cubicBezTo>
                    <a:pt x="478" y="220"/>
                    <a:pt x="479" y="219"/>
                    <a:pt x="479" y="220"/>
                  </a:cubicBezTo>
                  <a:cubicBezTo>
                    <a:pt x="479" y="221"/>
                    <a:pt x="478" y="222"/>
                    <a:pt x="478" y="223"/>
                  </a:cubicBezTo>
                  <a:cubicBezTo>
                    <a:pt x="478" y="223"/>
                    <a:pt x="479" y="225"/>
                    <a:pt x="478" y="225"/>
                  </a:cubicBezTo>
                  <a:cubicBezTo>
                    <a:pt x="478" y="226"/>
                    <a:pt x="477" y="225"/>
                    <a:pt x="477" y="227"/>
                  </a:cubicBezTo>
                  <a:cubicBezTo>
                    <a:pt x="476" y="228"/>
                    <a:pt x="476" y="229"/>
                    <a:pt x="476" y="231"/>
                  </a:cubicBezTo>
                  <a:cubicBezTo>
                    <a:pt x="475" y="232"/>
                    <a:pt x="475" y="233"/>
                    <a:pt x="475" y="234"/>
                  </a:cubicBezTo>
                  <a:cubicBezTo>
                    <a:pt x="475" y="235"/>
                    <a:pt x="475" y="235"/>
                    <a:pt x="474" y="235"/>
                  </a:cubicBezTo>
                  <a:cubicBezTo>
                    <a:pt x="474" y="236"/>
                    <a:pt x="474" y="236"/>
                    <a:pt x="474" y="236"/>
                  </a:cubicBezTo>
                  <a:cubicBezTo>
                    <a:pt x="474" y="237"/>
                    <a:pt x="474" y="237"/>
                    <a:pt x="473" y="238"/>
                  </a:cubicBezTo>
                  <a:cubicBezTo>
                    <a:pt x="472" y="239"/>
                    <a:pt x="472" y="239"/>
                    <a:pt x="472" y="240"/>
                  </a:cubicBezTo>
                  <a:cubicBezTo>
                    <a:pt x="472" y="241"/>
                    <a:pt x="472" y="241"/>
                    <a:pt x="471" y="241"/>
                  </a:cubicBezTo>
                  <a:cubicBezTo>
                    <a:pt x="470" y="241"/>
                    <a:pt x="470" y="241"/>
                    <a:pt x="469" y="240"/>
                  </a:cubicBezTo>
                  <a:cubicBezTo>
                    <a:pt x="469" y="240"/>
                    <a:pt x="468" y="240"/>
                    <a:pt x="468" y="240"/>
                  </a:cubicBezTo>
                  <a:cubicBezTo>
                    <a:pt x="467" y="240"/>
                    <a:pt x="467" y="240"/>
                    <a:pt x="467" y="240"/>
                  </a:cubicBezTo>
                  <a:cubicBezTo>
                    <a:pt x="467" y="240"/>
                    <a:pt x="467" y="240"/>
                    <a:pt x="467" y="240"/>
                  </a:cubicBezTo>
                  <a:cubicBezTo>
                    <a:pt x="467" y="240"/>
                    <a:pt x="466" y="240"/>
                    <a:pt x="466" y="240"/>
                  </a:cubicBezTo>
                  <a:cubicBezTo>
                    <a:pt x="465" y="241"/>
                    <a:pt x="465" y="241"/>
                    <a:pt x="464" y="241"/>
                  </a:cubicBezTo>
                  <a:cubicBezTo>
                    <a:pt x="464" y="242"/>
                    <a:pt x="463" y="242"/>
                    <a:pt x="463" y="242"/>
                  </a:cubicBezTo>
                  <a:cubicBezTo>
                    <a:pt x="463" y="242"/>
                    <a:pt x="463" y="243"/>
                    <a:pt x="463" y="244"/>
                  </a:cubicBezTo>
                  <a:cubicBezTo>
                    <a:pt x="464" y="244"/>
                    <a:pt x="464" y="245"/>
                    <a:pt x="464" y="246"/>
                  </a:cubicBezTo>
                  <a:cubicBezTo>
                    <a:pt x="464" y="248"/>
                    <a:pt x="464" y="249"/>
                    <a:pt x="464" y="251"/>
                  </a:cubicBezTo>
                  <a:cubicBezTo>
                    <a:pt x="464" y="252"/>
                    <a:pt x="464" y="253"/>
                    <a:pt x="464" y="253"/>
                  </a:cubicBezTo>
                  <a:cubicBezTo>
                    <a:pt x="463" y="254"/>
                    <a:pt x="462" y="254"/>
                    <a:pt x="462" y="254"/>
                  </a:cubicBezTo>
                  <a:cubicBezTo>
                    <a:pt x="461" y="255"/>
                    <a:pt x="462" y="257"/>
                    <a:pt x="461" y="257"/>
                  </a:cubicBezTo>
                  <a:cubicBezTo>
                    <a:pt x="460" y="257"/>
                    <a:pt x="460" y="257"/>
                    <a:pt x="460" y="256"/>
                  </a:cubicBezTo>
                  <a:cubicBezTo>
                    <a:pt x="459" y="256"/>
                    <a:pt x="459" y="256"/>
                    <a:pt x="459" y="255"/>
                  </a:cubicBezTo>
                  <a:cubicBezTo>
                    <a:pt x="459" y="255"/>
                    <a:pt x="459" y="255"/>
                    <a:pt x="459" y="254"/>
                  </a:cubicBezTo>
                  <a:cubicBezTo>
                    <a:pt x="458" y="254"/>
                    <a:pt x="458" y="254"/>
                    <a:pt x="458" y="254"/>
                  </a:cubicBezTo>
                  <a:cubicBezTo>
                    <a:pt x="458" y="255"/>
                    <a:pt x="458" y="257"/>
                    <a:pt x="460" y="258"/>
                  </a:cubicBezTo>
                  <a:cubicBezTo>
                    <a:pt x="461" y="258"/>
                    <a:pt x="461" y="258"/>
                    <a:pt x="461" y="257"/>
                  </a:cubicBezTo>
                  <a:cubicBezTo>
                    <a:pt x="462" y="256"/>
                    <a:pt x="462" y="257"/>
                    <a:pt x="463" y="256"/>
                  </a:cubicBezTo>
                  <a:cubicBezTo>
                    <a:pt x="464" y="256"/>
                    <a:pt x="464" y="255"/>
                    <a:pt x="464" y="254"/>
                  </a:cubicBezTo>
                  <a:cubicBezTo>
                    <a:pt x="465" y="253"/>
                    <a:pt x="466" y="254"/>
                    <a:pt x="467" y="254"/>
                  </a:cubicBezTo>
                  <a:cubicBezTo>
                    <a:pt x="467" y="253"/>
                    <a:pt x="467" y="252"/>
                    <a:pt x="468" y="252"/>
                  </a:cubicBezTo>
                  <a:cubicBezTo>
                    <a:pt x="469" y="252"/>
                    <a:pt x="468" y="254"/>
                    <a:pt x="468" y="254"/>
                  </a:cubicBezTo>
                  <a:cubicBezTo>
                    <a:pt x="468" y="254"/>
                    <a:pt x="470" y="255"/>
                    <a:pt x="470" y="255"/>
                  </a:cubicBezTo>
                  <a:cubicBezTo>
                    <a:pt x="471" y="255"/>
                    <a:pt x="472" y="256"/>
                    <a:pt x="473" y="255"/>
                  </a:cubicBezTo>
                  <a:cubicBezTo>
                    <a:pt x="474" y="255"/>
                    <a:pt x="476" y="254"/>
                    <a:pt x="477" y="253"/>
                  </a:cubicBezTo>
                  <a:cubicBezTo>
                    <a:pt x="478" y="253"/>
                    <a:pt x="479" y="252"/>
                    <a:pt x="480" y="251"/>
                  </a:cubicBezTo>
                  <a:cubicBezTo>
                    <a:pt x="480" y="251"/>
                    <a:pt x="481" y="250"/>
                    <a:pt x="481" y="250"/>
                  </a:cubicBezTo>
                  <a:cubicBezTo>
                    <a:pt x="482" y="249"/>
                    <a:pt x="482" y="248"/>
                    <a:pt x="483" y="247"/>
                  </a:cubicBezTo>
                  <a:cubicBezTo>
                    <a:pt x="483" y="246"/>
                    <a:pt x="484" y="245"/>
                    <a:pt x="485" y="245"/>
                  </a:cubicBezTo>
                  <a:cubicBezTo>
                    <a:pt x="485" y="244"/>
                    <a:pt x="485" y="243"/>
                    <a:pt x="486" y="242"/>
                  </a:cubicBezTo>
                  <a:cubicBezTo>
                    <a:pt x="487" y="242"/>
                    <a:pt x="487" y="241"/>
                    <a:pt x="488" y="240"/>
                  </a:cubicBezTo>
                  <a:cubicBezTo>
                    <a:pt x="489" y="239"/>
                    <a:pt x="489" y="239"/>
                    <a:pt x="490" y="238"/>
                  </a:cubicBezTo>
                  <a:cubicBezTo>
                    <a:pt x="491" y="238"/>
                    <a:pt x="491" y="237"/>
                    <a:pt x="492" y="236"/>
                  </a:cubicBezTo>
                  <a:cubicBezTo>
                    <a:pt x="494" y="233"/>
                    <a:pt x="495" y="229"/>
                    <a:pt x="497" y="227"/>
                  </a:cubicBezTo>
                  <a:cubicBezTo>
                    <a:pt x="499" y="226"/>
                    <a:pt x="499" y="224"/>
                    <a:pt x="500" y="223"/>
                  </a:cubicBezTo>
                  <a:cubicBezTo>
                    <a:pt x="500" y="223"/>
                    <a:pt x="501" y="221"/>
                    <a:pt x="502" y="221"/>
                  </a:cubicBezTo>
                  <a:cubicBezTo>
                    <a:pt x="502" y="220"/>
                    <a:pt x="503" y="220"/>
                    <a:pt x="503" y="219"/>
                  </a:cubicBezTo>
                  <a:cubicBezTo>
                    <a:pt x="503" y="218"/>
                    <a:pt x="503" y="218"/>
                    <a:pt x="503" y="217"/>
                  </a:cubicBezTo>
                  <a:cubicBezTo>
                    <a:pt x="504" y="216"/>
                    <a:pt x="504" y="216"/>
                    <a:pt x="504" y="215"/>
                  </a:cubicBezTo>
                  <a:cubicBezTo>
                    <a:pt x="504" y="214"/>
                    <a:pt x="505" y="212"/>
                    <a:pt x="504" y="210"/>
                  </a:cubicBezTo>
                  <a:cubicBezTo>
                    <a:pt x="504" y="209"/>
                    <a:pt x="505" y="209"/>
                    <a:pt x="505" y="208"/>
                  </a:cubicBezTo>
                  <a:cubicBezTo>
                    <a:pt x="505" y="208"/>
                    <a:pt x="505" y="206"/>
                    <a:pt x="505" y="206"/>
                  </a:cubicBezTo>
                  <a:cubicBezTo>
                    <a:pt x="505" y="205"/>
                    <a:pt x="505" y="205"/>
                    <a:pt x="505" y="204"/>
                  </a:cubicBezTo>
                  <a:cubicBezTo>
                    <a:pt x="505" y="204"/>
                    <a:pt x="506" y="203"/>
                    <a:pt x="506" y="203"/>
                  </a:cubicBezTo>
                  <a:cubicBezTo>
                    <a:pt x="506" y="202"/>
                    <a:pt x="506" y="201"/>
                    <a:pt x="506" y="201"/>
                  </a:cubicBezTo>
                  <a:cubicBezTo>
                    <a:pt x="506" y="201"/>
                    <a:pt x="506" y="201"/>
                    <a:pt x="506" y="200"/>
                  </a:cubicBezTo>
                  <a:cubicBezTo>
                    <a:pt x="507" y="200"/>
                    <a:pt x="507" y="200"/>
                    <a:pt x="507" y="199"/>
                  </a:cubicBezTo>
                  <a:cubicBezTo>
                    <a:pt x="507" y="198"/>
                    <a:pt x="507" y="198"/>
                    <a:pt x="508" y="198"/>
                  </a:cubicBezTo>
                  <a:cubicBezTo>
                    <a:pt x="508" y="198"/>
                    <a:pt x="508" y="197"/>
                    <a:pt x="508" y="197"/>
                  </a:cubicBezTo>
                  <a:cubicBezTo>
                    <a:pt x="508" y="197"/>
                    <a:pt x="509" y="197"/>
                    <a:pt x="509" y="196"/>
                  </a:cubicBezTo>
                  <a:cubicBezTo>
                    <a:pt x="509" y="196"/>
                    <a:pt x="508" y="195"/>
                    <a:pt x="509" y="195"/>
                  </a:cubicBezTo>
                  <a:cubicBezTo>
                    <a:pt x="509" y="195"/>
                    <a:pt x="508" y="194"/>
                    <a:pt x="508" y="194"/>
                  </a:cubicBezTo>
                  <a:cubicBezTo>
                    <a:pt x="508" y="193"/>
                    <a:pt x="508" y="193"/>
                    <a:pt x="508" y="192"/>
                  </a:cubicBezTo>
                  <a:cubicBezTo>
                    <a:pt x="508" y="191"/>
                    <a:pt x="508" y="191"/>
                    <a:pt x="508" y="190"/>
                  </a:cubicBezTo>
                  <a:cubicBezTo>
                    <a:pt x="507" y="190"/>
                    <a:pt x="506" y="189"/>
                    <a:pt x="506" y="189"/>
                  </a:cubicBezTo>
                  <a:cubicBezTo>
                    <a:pt x="507" y="189"/>
                    <a:pt x="508" y="190"/>
                    <a:pt x="509" y="188"/>
                  </a:cubicBezTo>
                  <a:cubicBezTo>
                    <a:pt x="509" y="187"/>
                    <a:pt x="507" y="187"/>
                    <a:pt x="506" y="186"/>
                  </a:cubicBezTo>
                  <a:cubicBezTo>
                    <a:pt x="506" y="185"/>
                    <a:pt x="505" y="184"/>
                    <a:pt x="504" y="184"/>
                  </a:cubicBezTo>
                  <a:cubicBezTo>
                    <a:pt x="503" y="183"/>
                    <a:pt x="503" y="181"/>
                    <a:pt x="502" y="181"/>
                  </a:cubicBezTo>
                  <a:cubicBezTo>
                    <a:pt x="501" y="181"/>
                    <a:pt x="501" y="181"/>
                    <a:pt x="500" y="181"/>
                  </a:cubicBezTo>
                  <a:cubicBezTo>
                    <a:pt x="499" y="181"/>
                    <a:pt x="499" y="180"/>
                    <a:pt x="498" y="180"/>
                  </a:cubicBezTo>
                  <a:cubicBezTo>
                    <a:pt x="497" y="181"/>
                    <a:pt x="497" y="182"/>
                    <a:pt x="497" y="183"/>
                  </a:cubicBezTo>
                  <a:cubicBezTo>
                    <a:pt x="497" y="184"/>
                    <a:pt x="497" y="185"/>
                    <a:pt x="496" y="185"/>
                  </a:cubicBezTo>
                  <a:cubicBezTo>
                    <a:pt x="496" y="185"/>
                    <a:pt x="495" y="186"/>
                    <a:pt x="495" y="185"/>
                  </a:cubicBezTo>
                  <a:cubicBezTo>
                    <a:pt x="495" y="185"/>
                    <a:pt x="495" y="185"/>
                    <a:pt x="496" y="184"/>
                  </a:cubicBezTo>
                  <a:cubicBezTo>
                    <a:pt x="496" y="184"/>
                    <a:pt x="496" y="183"/>
                    <a:pt x="496" y="183"/>
                  </a:cubicBezTo>
                  <a:cubicBezTo>
                    <a:pt x="495" y="183"/>
                    <a:pt x="495" y="184"/>
                    <a:pt x="494" y="185"/>
                  </a:cubicBezTo>
                  <a:cubicBezTo>
                    <a:pt x="494" y="185"/>
                    <a:pt x="493" y="185"/>
                    <a:pt x="493" y="185"/>
                  </a:cubicBezTo>
                  <a:cubicBezTo>
                    <a:pt x="492" y="185"/>
                    <a:pt x="491" y="186"/>
                    <a:pt x="491" y="185"/>
                  </a:cubicBezTo>
                  <a:cubicBezTo>
                    <a:pt x="490" y="185"/>
                    <a:pt x="492" y="184"/>
                    <a:pt x="492" y="184"/>
                  </a:cubicBezTo>
                  <a:cubicBezTo>
                    <a:pt x="493" y="183"/>
                    <a:pt x="491" y="183"/>
                    <a:pt x="491" y="182"/>
                  </a:cubicBezTo>
                  <a:cubicBezTo>
                    <a:pt x="491" y="181"/>
                    <a:pt x="492" y="181"/>
                    <a:pt x="492" y="180"/>
                  </a:cubicBezTo>
                  <a:cubicBezTo>
                    <a:pt x="491" y="180"/>
                    <a:pt x="491" y="181"/>
                    <a:pt x="491" y="181"/>
                  </a:cubicBezTo>
                  <a:cubicBezTo>
                    <a:pt x="490" y="182"/>
                    <a:pt x="491" y="182"/>
                    <a:pt x="490" y="183"/>
                  </a:cubicBezTo>
                  <a:cubicBezTo>
                    <a:pt x="490" y="183"/>
                    <a:pt x="489" y="184"/>
                    <a:pt x="488" y="184"/>
                  </a:cubicBezTo>
                  <a:cubicBezTo>
                    <a:pt x="488" y="183"/>
                    <a:pt x="488" y="183"/>
                    <a:pt x="488" y="182"/>
                  </a:cubicBezTo>
                  <a:cubicBezTo>
                    <a:pt x="488" y="181"/>
                    <a:pt x="488" y="181"/>
                    <a:pt x="488" y="180"/>
                  </a:cubicBezTo>
                  <a:cubicBezTo>
                    <a:pt x="488" y="179"/>
                    <a:pt x="488" y="178"/>
                    <a:pt x="487" y="178"/>
                  </a:cubicBezTo>
                  <a:cubicBezTo>
                    <a:pt x="486" y="178"/>
                    <a:pt x="485" y="178"/>
                    <a:pt x="484" y="178"/>
                  </a:cubicBezTo>
                  <a:cubicBezTo>
                    <a:pt x="484" y="178"/>
                    <a:pt x="483" y="178"/>
                    <a:pt x="482" y="177"/>
                  </a:cubicBezTo>
                  <a:cubicBezTo>
                    <a:pt x="482" y="177"/>
                    <a:pt x="481" y="177"/>
                    <a:pt x="482" y="176"/>
                  </a:cubicBezTo>
                  <a:cubicBezTo>
                    <a:pt x="483" y="175"/>
                    <a:pt x="484" y="175"/>
                    <a:pt x="485" y="174"/>
                  </a:cubicBezTo>
                  <a:cubicBezTo>
                    <a:pt x="486" y="173"/>
                    <a:pt x="486" y="172"/>
                    <a:pt x="486" y="172"/>
                  </a:cubicBezTo>
                  <a:cubicBezTo>
                    <a:pt x="487" y="172"/>
                    <a:pt x="487" y="171"/>
                    <a:pt x="488" y="171"/>
                  </a:cubicBezTo>
                  <a:cubicBezTo>
                    <a:pt x="488" y="171"/>
                    <a:pt x="488" y="170"/>
                    <a:pt x="489" y="170"/>
                  </a:cubicBezTo>
                  <a:cubicBezTo>
                    <a:pt x="489" y="169"/>
                    <a:pt x="490" y="169"/>
                    <a:pt x="491" y="169"/>
                  </a:cubicBezTo>
                  <a:cubicBezTo>
                    <a:pt x="491" y="168"/>
                    <a:pt x="492" y="168"/>
                    <a:pt x="492" y="167"/>
                  </a:cubicBezTo>
                  <a:cubicBezTo>
                    <a:pt x="493" y="166"/>
                    <a:pt x="493" y="166"/>
                    <a:pt x="494" y="165"/>
                  </a:cubicBezTo>
                  <a:cubicBezTo>
                    <a:pt x="495" y="165"/>
                    <a:pt x="495" y="164"/>
                    <a:pt x="496" y="163"/>
                  </a:cubicBezTo>
                  <a:cubicBezTo>
                    <a:pt x="497" y="162"/>
                    <a:pt x="497" y="162"/>
                    <a:pt x="498" y="161"/>
                  </a:cubicBezTo>
                  <a:cubicBezTo>
                    <a:pt x="499" y="161"/>
                    <a:pt x="499" y="160"/>
                    <a:pt x="500" y="159"/>
                  </a:cubicBezTo>
                  <a:cubicBezTo>
                    <a:pt x="501" y="159"/>
                    <a:pt x="502" y="157"/>
                    <a:pt x="503" y="157"/>
                  </a:cubicBezTo>
                  <a:cubicBezTo>
                    <a:pt x="504" y="157"/>
                    <a:pt x="504" y="157"/>
                    <a:pt x="505" y="156"/>
                  </a:cubicBezTo>
                  <a:cubicBezTo>
                    <a:pt x="505" y="155"/>
                    <a:pt x="505" y="154"/>
                    <a:pt x="505" y="154"/>
                  </a:cubicBezTo>
                  <a:cubicBezTo>
                    <a:pt x="506" y="152"/>
                    <a:pt x="509" y="151"/>
                    <a:pt x="510" y="150"/>
                  </a:cubicBezTo>
                  <a:cubicBezTo>
                    <a:pt x="511" y="150"/>
                    <a:pt x="511" y="149"/>
                    <a:pt x="511" y="148"/>
                  </a:cubicBezTo>
                  <a:cubicBezTo>
                    <a:pt x="512" y="148"/>
                    <a:pt x="512" y="147"/>
                    <a:pt x="513" y="147"/>
                  </a:cubicBezTo>
                  <a:cubicBezTo>
                    <a:pt x="514" y="146"/>
                    <a:pt x="514" y="146"/>
                    <a:pt x="515" y="146"/>
                  </a:cubicBezTo>
                  <a:cubicBezTo>
                    <a:pt x="516" y="145"/>
                    <a:pt x="518" y="146"/>
                    <a:pt x="518" y="145"/>
                  </a:cubicBezTo>
                  <a:cubicBezTo>
                    <a:pt x="519" y="145"/>
                    <a:pt x="519" y="145"/>
                    <a:pt x="520" y="145"/>
                  </a:cubicBezTo>
                  <a:cubicBezTo>
                    <a:pt x="521" y="145"/>
                    <a:pt x="522" y="145"/>
                    <a:pt x="523" y="145"/>
                  </a:cubicBezTo>
                  <a:cubicBezTo>
                    <a:pt x="524" y="145"/>
                    <a:pt x="525" y="144"/>
                    <a:pt x="526" y="144"/>
                  </a:cubicBezTo>
                  <a:cubicBezTo>
                    <a:pt x="527" y="144"/>
                    <a:pt x="528" y="145"/>
                    <a:pt x="528" y="145"/>
                  </a:cubicBezTo>
                  <a:cubicBezTo>
                    <a:pt x="529" y="145"/>
                    <a:pt x="529" y="146"/>
                    <a:pt x="529" y="146"/>
                  </a:cubicBezTo>
                  <a:cubicBezTo>
                    <a:pt x="529" y="147"/>
                    <a:pt x="530" y="147"/>
                    <a:pt x="530" y="147"/>
                  </a:cubicBezTo>
                  <a:cubicBezTo>
                    <a:pt x="532" y="146"/>
                    <a:pt x="530" y="146"/>
                    <a:pt x="530" y="145"/>
                  </a:cubicBezTo>
                  <a:cubicBezTo>
                    <a:pt x="531" y="144"/>
                    <a:pt x="531" y="144"/>
                    <a:pt x="532" y="144"/>
                  </a:cubicBezTo>
                  <a:cubicBezTo>
                    <a:pt x="532" y="144"/>
                    <a:pt x="533" y="145"/>
                    <a:pt x="534" y="145"/>
                  </a:cubicBezTo>
                  <a:cubicBezTo>
                    <a:pt x="535" y="145"/>
                    <a:pt x="535" y="146"/>
                    <a:pt x="536" y="146"/>
                  </a:cubicBezTo>
                  <a:cubicBezTo>
                    <a:pt x="537" y="146"/>
                    <a:pt x="537" y="145"/>
                    <a:pt x="538" y="145"/>
                  </a:cubicBezTo>
                  <a:cubicBezTo>
                    <a:pt x="539" y="145"/>
                    <a:pt x="542" y="147"/>
                    <a:pt x="543" y="145"/>
                  </a:cubicBezTo>
                  <a:cubicBezTo>
                    <a:pt x="543" y="145"/>
                    <a:pt x="542" y="144"/>
                    <a:pt x="542" y="144"/>
                  </a:cubicBezTo>
                  <a:cubicBezTo>
                    <a:pt x="542" y="143"/>
                    <a:pt x="543" y="142"/>
                    <a:pt x="544" y="142"/>
                  </a:cubicBezTo>
                  <a:cubicBezTo>
                    <a:pt x="546" y="142"/>
                    <a:pt x="547" y="143"/>
                    <a:pt x="549" y="143"/>
                  </a:cubicBezTo>
                  <a:cubicBezTo>
                    <a:pt x="550" y="144"/>
                    <a:pt x="551" y="144"/>
                    <a:pt x="552" y="144"/>
                  </a:cubicBezTo>
                  <a:cubicBezTo>
                    <a:pt x="553" y="144"/>
                    <a:pt x="553" y="144"/>
                    <a:pt x="554" y="145"/>
                  </a:cubicBezTo>
                  <a:cubicBezTo>
                    <a:pt x="555" y="145"/>
                    <a:pt x="558" y="145"/>
                    <a:pt x="556" y="146"/>
                  </a:cubicBezTo>
                  <a:cubicBezTo>
                    <a:pt x="555" y="147"/>
                    <a:pt x="552" y="146"/>
                    <a:pt x="552" y="148"/>
                  </a:cubicBezTo>
                  <a:cubicBezTo>
                    <a:pt x="552" y="149"/>
                    <a:pt x="555" y="148"/>
                    <a:pt x="556" y="148"/>
                  </a:cubicBezTo>
                  <a:cubicBezTo>
                    <a:pt x="557" y="147"/>
                    <a:pt x="558" y="147"/>
                    <a:pt x="559" y="147"/>
                  </a:cubicBezTo>
                  <a:cubicBezTo>
                    <a:pt x="559" y="147"/>
                    <a:pt x="560" y="148"/>
                    <a:pt x="560" y="148"/>
                  </a:cubicBezTo>
                  <a:cubicBezTo>
                    <a:pt x="561" y="148"/>
                    <a:pt x="560" y="147"/>
                    <a:pt x="561" y="147"/>
                  </a:cubicBezTo>
                  <a:cubicBezTo>
                    <a:pt x="561" y="147"/>
                    <a:pt x="561" y="147"/>
                    <a:pt x="561" y="146"/>
                  </a:cubicBezTo>
                  <a:cubicBezTo>
                    <a:pt x="562" y="146"/>
                    <a:pt x="562" y="146"/>
                    <a:pt x="562" y="146"/>
                  </a:cubicBezTo>
                  <a:cubicBezTo>
                    <a:pt x="563" y="146"/>
                    <a:pt x="564" y="147"/>
                    <a:pt x="565" y="147"/>
                  </a:cubicBezTo>
                  <a:cubicBezTo>
                    <a:pt x="565" y="147"/>
                    <a:pt x="565" y="147"/>
                    <a:pt x="565" y="147"/>
                  </a:cubicBezTo>
                  <a:cubicBezTo>
                    <a:pt x="566" y="147"/>
                    <a:pt x="566" y="146"/>
                    <a:pt x="567" y="147"/>
                  </a:cubicBezTo>
                  <a:cubicBezTo>
                    <a:pt x="568" y="147"/>
                    <a:pt x="570" y="147"/>
                    <a:pt x="570" y="146"/>
                  </a:cubicBezTo>
                  <a:cubicBezTo>
                    <a:pt x="570" y="145"/>
                    <a:pt x="568" y="145"/>
                    <a:pt x="568" y="144"/>
                  </a:cubicBezTo>
                  <a:cubicBezTo>
                    <a:pt x="567" y="144"/>
                    <a:pt x="566" y="145"/>
                    <a:pt x="565" y="144"/>
                  </a:cubicBezTo>
                  <a:cubicBezTo>
                    <a:pt x="565" y="143"/>
                    <a:pt x="566" y="142"/>
                    <a:pt x="566" y="142"/>
                  </a:cubicBezTo>
                  <a:cubicBezTo>
                    <a:pt x="567" y="141"/>
                    <a:pt x="567" y="140"/>
                    <a:pt x="568" y="139"/>
                  </a:cubicBezTo>
                  <a:cubicBezTo>
                    <a:pt x="569" y="137"/>
                    <a:pt x="571" y="137"/>
                    <a:pt x="573" y="135"/>
                  </a:cubicBezTo>
                  <a:cubicBezTo>
                    <a:pt x="573" y="135"/>
                    <a:pt x="574" y="134"/>
                    <a:pt x="575" y="133"/>
                  </a:cubicBezTo>
                  <a:cubicBezTo>
                    <a:pt x="575" y="133"/>
                    <a:pt x="576" y="132"/>
                    <a:pt x="576" y="132"/>
                  </a:cubicBezTo>
                  <a:cubicBezTo>
                    <a:pt x="578" y="130"/>
                    <a:pt x="578" y="129"/>
                    <a:pt x="580" y="128"/>
                  </a:cubicBezTo>
                  <a:cubicBezTo>
                    <a:pt x="581" y="127"/>
                    <a:pt x="585" y="127"/>
                    <a:pt x="586" y="128"/>
                  </a:cubicBezTo>
                  <a:cubicBezTo>
                    <a:pt x="587" y="127"/>
                    <a:pt x="587" y="127"/>
                    <a:pt x="588" y="127"/>
                  </a:cubicBezTo>
                  <a:cubicBezTo>
                    <a:pt x="589" y="127"/>
                    <a:pt x="589" y="128"/>
                    <a:pt x="589" y="128"/>
                  </a:cubicBezTo>
                  <a:cubicBezTo>
                    <a:pt x="590" y="129"/>
                    <a:pt x="592" y="127"/>
                    <a:pt x="593" y="127"/>
                  </a:cubicBezTo>
                  <a:cubicBezTo>
                    <a:pt x="594" y="126"/>
                    <a:pt x="594" y="128"/>
                    <a:pt x="593" y="129"/>
                  </a:cubicBezTo>
                  <a:cubicBezTo>
                    <a:pt x="592" y="130"/>
                    <a:pt x="592" y="132"/>
                    <a:pt x="591" y="134"/>
                  </a:cubicBezTo>
                  <a:cubicBezTo>
                    <a:pt x="592" y="133"/>
                    <a:pt x="593" y="132"/>
                    <a:pt x="594" y="133"/>
                  </a:cubicBezTo>
                  <a:cubicBezTo>
                    <a:pt x="594" y="134"/>
                    <a:pt x="592" y="135"/>
                    <a:pt x="592" y="136"/>
                  </a:cubicBezTo>
                  <a:cubicBezTo>
                    <a:pt x="593" y="136"/>
                    <a:pt x="593" y="135"/>
                    <a:pt x="594" y="135"/>
                  </a:cubicBezTo>
                  <a:cubicBezTo>
                    <a:pt x="594" y="135"/>
                    <a:pt x="594" y="135"/>
                    <a:pt x="595" y="135"/>
                  </a:cubicBezTo>
                  <a:cubicBezTo>
                    <a:pt x="596" y="134"/>
                    <a:pt x="597" y="133"/>
                    <a:pt x="598" y="132"/>
                  </a:cubicBezTo>
                  <a:cubicBezTo>
                    <a:pt x="599" y="131"/>
                    <a:pt x="600" y="131"/>
                    <a:pt x="602" y="130"/>
                  </a:cubicBezTo>
                  <a:cubicBezTo>
                    <a:pt x="602" y="129"/>
                    <a:pt x="603" y="128"/>
                    <a:pt x="604" y="128"/>
                  </a:cubicBezTo>
                  <a:cubicBezTo>
                    <a:pt x="605" y="128"/>
                    <a:pt x="605" y="129"/>
                    <a:pt x="605" y="128"/>
                  </a:cubicBezTo>
                  <a:cubicBezTo>
                    <a:pt x="605" y="128"/>
                    <a:pt x="605" y="127"/>
                    <a:pt x="605" y="127"/>
                  </a:cubicBezTo>
                  <a:cubicBezTo>
                    <a:pt x="605" y="126"/>
                    <a:pt x="605" y="126"/>
                    <a:pt x="605" y="125"/>
                  </a:cubicBezTo>
                  <a:cubicBezTo>
                    <a:pt x="605" y="124"/>
                    <a:pt x="606" y="123"/>
                    <a:pt x="606" y="122"/>
                  </a:cubicBezTo>
                  <a:cubicBezTo>
                    <a:pt x="607" y="122"/>
                    <a:pt x="609" y="121"/>
                    <a:pt x="610" y="121"/>
                  </a:cubicBezTo>
                  <a:cubicBezTo>
                    <a:pt x="610" y="121"/>
                    <a:pt x="611" y="121"/>
                    <a:pt x="612" y="121"/>
                  </a:cubicBezTo>
                  <a:cubicBezTo>
                    <a:pt x="612" y="121"/>
                    <a:pt x="612" y="122"/>
                    <a:pt x="612" y="122"/>
                  </a:cubicBezTo>
                  <a:cubicBezTo>
                    <a:pt x="613" y="122"/>
                    <a:pt x="615" y="121"/>
                    <a:pt x="615" y="122"/>
                  </a:cubicBezTo>
                  <a:cubicBezTo>
                    <a:pt x="616" y="123"/>
                    <a:pt x="613" y="123"/>
                    <a:pt x="613" y="123"/>
                  </a:cubicBezTo>
                  <a:cubicBezTo>
                    <a:pt x="612" y="123"/>
                    <a:pt x="611" y="123"/>
                    <a:pt x="611" y="124"/>
                  </a:cubicBezTo>
                  <a:cubicBezTo>
                    <a:pt x="610" y="125"/>
                    <a:pt x="611" y="126"/>
                    <a:pt x="610" y="127"/>
                  </a:cubicBezTo>
                  <a:cubicBezTo>
                    <a:pt x="610" y="127"/>
                    <a:pt x="609" y="128"/>
                    <a:pt x="609" y="129"/>
                  </a:cubicBezTo>
                  <a:cubicBezTo>
                    <a:pt x="609" y="129"/>
                    <a:pt x="610" y="130"/>
                    <a:pt x="610" y="130"/>
                  </a:cubicBezTo>
                  <a:cubicBezTo>
                    <a:pt x="610" y="131"/>
                    <a:pt x="609" y="132"/>
                    <a:pt x="608" y="133"/>
                  </a:cubicBezTo>
                  <a:cubicBezTo>
                    <a:pt x="608" y="134"/>
                    <a:pt x="608" y="134"/>
                    <a:pt x="608" y="134"/>
                  </a:cubicBezTo>
                  <a:cubicBezTo>
                    <a:pt x="607" y="135"/>
                    <a:pt x="607" y="135"/>
                    <a:pt x="606" y="135"/>
                  </a:cubicBezTo>
                  <a:cubicBezTo>
                    <a:pt x="606" y="136"/>
                    <a:pt x="606" y="136"/>
                    <a:pt x="606" y="136"/>
                  </a:cubicBezTo>
                  <a:cubicBezTo>
                    <a:pt x="605" y="136"/>
                    <a:pt x="604" y="136"/>
                    <a:pt x="604" y="136"/>
                  </a:cubicBezTo>
                  <a:cubicBezTo>
                    <a:pt x="603" y="137"/>
                    <a:pt x="602" y="137"/>
                    <a:pt x="601" y="138"/>
                  </a:cubicBezTo>
                  <a:cubicBezTo>
                    <a:pt x="600" y="138"/>
                    <a:pt x="600" y="139"/>
                    <a:pt x="599" y="140"/>
                  </a:cubicBezTo>
                  <a:cubicBezTo>
                    <a:pt x="598" y="141"/>
                    <a:pt x="598" y="142"/>
                    <a:pt x="597" y="142"/>
                  </a:cubicBezTo>
                  <a:cubicBezTo>
                    <a:pt x="596" y="143"/>
                    <a:pt x="595" y="144"/>
                    <a:pt x="594" y="145"/>
                  </a:cubicBezTo>
                  <a:cubicBezTo>
                    <a:pt x="594" y="145"/>
                    <a:pt x="593" y="145"/>
                    <a:pt x="593" y="146"/>
                  </a:cubicBezTo>
                  <a:cubicBezTo>
                    <a:pt x="593" y="146"/>
                    <a:pt x="592" y="146"/>
                    <a:pt x="591" y="146"/>
                  </a:cubicBezTo>
                  <a:cubicBezTo>
                    <a:pt x="591" y="147"/>
                    <a:pt x="591" y="147"/>
                    <a:pt x="591" y="148"/>
                  </a:cubicBezTo>
                  <a:cubicBezTo>
                    <a:pt x="591" y="149"/>
                    <a:pt x="590" y="149"/>
                    <a:pt x="590" y="150"/>
                  </a:cubicBezTo>
                  <a:cubicBezTo>
                    <a:pt x="589" y="151"/>
                    <a:pt x="588" y="152"/>
                    <a:pt x="587" y="153"/>
                  </a:cubicBezTo>
                  <a:cubicBezTo>
                    <a:pt x="587" y="153"/>
                    <a:pt x="585" y="154"/>
                    <a:pt x="584" y="154"/>
                  </a:cubicBezTo>
                  <a:cubicBezTo>
                    <a:pt x="584" y="155"/>
                    <a:pt x="583" y="154"/>
                    <a:pt x="583" y="154"/>
                  </a:cubicBezTo>
                  <a:cubicBezTo>
                    <a:pt x="582" y="155"/>
                    <a:pt x="582" y="155"/>
                    <a:pt x="581" y="155"/>
                  </a:cubicBezTo>
                  <a:cubicBezTo>
                    <a:pt x="580" y="156"/>
                    <a:pt x="580" y="156"/>
                    <a:pt x="579" y="156"/>
                  </a:cubicBezTo>
                  <a:cubicBezTo>
                    <a:pt x="578" y="156"/>
                    <a:pt x="578" y="156"/>
                    <a:pt x="578" y="157"/>
                  </a:cubicBezTo>
                  <a:cubicBezTo>
                    <a:pt x="578" y="157"/>
                    <a:pt x="578" y="158"/>
                    <a:pt x="578" y="158"/>
                  </a:cubicBezTo>
                  <a:cubicBezTo>
                    <a:pt x="578" y="159"/>
                    <a:pt x="578" y="159"/>
                    <a:pt x="578" y="160"/>
                  </a:cubicBezTo>
                  <a:cubicBezTo>
                    <a:pt x="577" y="161"/>
                    <a:pt x="577" y="161"/>
                    <a:pt x="576" y="163"/>
                  </a:cubicBezTo>
                  <a:cubicBezTo>
                    <a:pt x="576" y="163"/>
                    <a:pt x="575" y="164"/>
                    <a:pt x="574" y="164"/>
                  </a:cubicBezTo>
                  <a:cubicBezTo>
                    <a:pt x="574" y="165"/>
                    <a:pt x="574" y="166"/>
                    <a:pt x="573" y="167"/>
                  </a:cubicBezTo>
                  <a:cubicBezTo>
                    <a:pt x="573" y="170"/>
                    <a:pt x="572" y="173"/>
                    <a:pt x="572" y="176"/>
                  </a:cubicBezTo>
                  <a:cubicBezTo>
                    <a:pt x="573" y="178"/>
                    <a:pt x="573" y="180"/>
                    <a:pt x="573" y="181"/>
                  </a:cubicBezTo>
                  <a:cubicBezTo>
                    <a:pt x="573" y="182"/>
                    <a:pt x="573" y="183"/>
                    <a:pt x="574" y="185"/>
                  </a:cubicBezTo>
                  <a:cubicBezTo>
                    <a:pt x="574" y="186"/>
                    <a:pt x="574" y="188"/>
                    <a:pt x="575" y="189"/>
                  </a:cubicBezTo>
                  <a:cubicBezTo>
                    <a:pt x="575" y="190"/>
                    <a:pt x="576" y="192"/>
                    <a:pt x="576" y="193"/>
                  </a:cubicBezTo>
                  <a:cubicBezTo>
                    <a:pt x="577" y="194"/>
                    <a:pt x="576" y="196"/>
                    <a:pt x="577" y="197"/>
                  </a:cubicBezTo>
                  <a:cubicBezTo>
                    <a:pt x="577" y="199"/>
                    <a:pt x="577" y="201"/>
                    <a:pt x="577" y="203"/>
                  </a:cubicBezTo>
                  <a:cubicBezTo>
                    <a:pt x="578" y="202"/>
                    <a:pt x="579" y="201"/>
                    <a:pt x="580" y="200"/>
                  </a:cubicBezTo>
                  <a:cubicBezTo>
                    <a:pt x="581" y="200"/>
                    <a:pt x="581" y="199"/>
                    <a:pt x="582" y="198"/>
                  </a:cubicBezTo>
                  <a:cubicBezTo>
                    <a:pt x="583" y="197"/>
                    <a:pt x="584" y="198"/>
                    <a:pt x="584" y="197"/>
                  </a:cubicBezTo>
                  <a:cubicBezTo>
                    <a:pt x="584" y="195"/>
                    <a:pt x="585" y="195"/>
                    <a:pt x="586" y="194"/>
                  </a:cubicBezTo>
                  <a:cubicBezTo>
                    <a:pt x="585" y="194"/>
                    <a:pt x="585" y="194"/>
                    <a:pt x="585" y="193"/>
                  </a:cubicBezTo>
                  <a:cubicBezTo>
                    <a:pt x="584" y="193"/>
                    <a:pt x="585" y="192"/>
                    <a:pt x="585" y="192"/>
                  </a:cubicBezTo>
                  <a:cubicBezTo>
                    <a:pt x="585" y="191"/>
                    <a:pt x="586" y="190"/>
                    <a:pt x="587" y="190"/>
                  </a:cubicBezTo>
                  <a:cubicBezTo>
                    <a:pt x="588" y="189"/>
                    <a:pt x="588" y="188"/>
                    <a:pt x="589" y="188"/>
                  </a:cubicBezTo>
                  <a:cubicBezTo>
                    <a:pt x="590" y="187"/>
                    <a:pt x="590" y="189"/>
                    <a:pt x="591" y="187"/>
                  </a:cubicBezTo>
                  <a:cubicBezTo>
                    <a:pt x="591" y="185"/>
                    <a:pt x="591" y="182"/>
                    <a:pt x="592" y="181"/>
                  </a:cubicBezTo>
                  <a:cubicBezTo>
                    <a:pt x="593" y="180"/>
                    <a:pt x="594" y="179"/>
                    <a:pt x="595" y="179"/>
                  </a:cubicBezTo>
                  <a:cubicBezTo>
                    <a:pt x="595" y="179"/>
                    <a:pt x="596" y="179"/>
                    <a:pt x="596" y="179"/>
                  </a:cubicBezTo>
                  <a:cubicBezTo>
                    <a:pt x="597" y="179"/>
                    <a:pt x="597" y="180"/>
                    <a:pt x="597" y="180"/>
                  </a:cubicBezTo>
                  <a:cubicBezTo>
                    <a:pt x="599" y="180"/>
                    <a:pt x="601" y="178"/>
                    <a:pt x="601" y="177"/>
                  </a:cubicBezTo>
                  <a:cubicBezTo>
                    <a:pt x="601" y="176"/>
                    <a:pt x="600" y="175"/>
                    <a:pt x="599" y="174"/>
                  </a:cubicBezTo>
                  <a:cubicBezTo>
                    <a:pt x="599" y="173"/>
                    <a:pt x="600" y="172"/>
                    <a:pt x="600" y="171"/>
                  </a:cubicBezTo>
                  <a:cubicBezTo>
                    <a:pt x="600" y="169"/>
                    <a:pt x="600" y="168"/>
                    <a:pt x="601" y="168"/>
                  </a:cubicBezTo>
                  <a:cubicBezTo>
                    <a:pt x="602" y="167"/>
                    <a:pt x="603" y="167"/>
                    <a:pt x="603" y="167"/>
                  </a:cubicBezTo>
                  <a:cubicBezTo>
                    <a:pt x="605" y="168"/>
                    <a:pt x="606" y="168"/>
                    <a:pt x="606" y="166"/>
                  </a:cubicBezTo>
                  <a:cubicBezTo>
                    <a:pt x="606" y="166"/>
                    <a:pt x="606" y="165"/>
                    <a:pt x="606" y="164"/>
                  </a:cubicBezTo>
                  <a:cubicBezTo>
                    <a:pt x="606" y="164"/>
                    <a:pt x="605" y="164"/>
                    <a:pt x="604" y="164"/>
                  </a:cubicBezTo>
                  <a:cubicBezTo>
                    <a:pt x="604" y="163"/>
                    <a:pt x="604" y="162"/>
                    <a:pt x="604" y="161"/>
                  </a:cubicBezTo>
                  <a:cubicBezTo>
                    <a:pt x="604" y="160"/>
                    <a:pt x="605" y="159"/>
                    <a:pt x="605" y="158"/>
                  </a:cubicBezTo>
                  <a:cubicBezTo>
                    <a:pt x="606" y="158"/>
                    <a:pt x="606" y="157"/>
                    <a:pt x="606" y="156"/>
                  </a:cubicBezTo>
                  <a:cubicBezTo>
                    <a:pt x="606" y="155"/>
                    <a:pt x="604" y="155"/>
                    <a:pt x="604" y="155"/>
                  </a:cubicBezTo>
                  <a:cubicBezTo>
                    <a:pt x="603" y="156"/>
                    <a:pt x="602" y="157"/>
                    <a:pt x="601" y="156"/>
                  </a:cubicBezTo>
                  <a:cubicBezTo>
                    <a:pt x="601" y="155"/>
                    <a:pt x="601" y="154"/>
                    <a:pt x="601" y="153"/>
                  </a:cubicBezTo>
                  <a:cubicBezTo>
                    <a:pt x="601" y="151"/>
                    <a:pt x="603" y="149"/>
                    <a:pt x="605" y="148"/>
                  </a:cubicBezTo>
                  <a:cubicBezTo>
                    <a:pt x="605" y="147"/>
                    <a:pt x="606" y="146"/>
                    <a:pt x="606" y="145"/>
                  </a:cubicBezTo>
                  <a:cubicBezTo>
                    <a:pt x="606" y="144"/>
                    <a:pt x="606" y="143"/>
                    <a:pt x="606" y="142"/>
                  </a:cubicBezTo>
                  <a:cubicBezTo>
                    <a:pt x="607" y="141"/>
                    <a:pt x="608" y="141"/>
                    <a:pt x="609" y="141"/>
                  </a:cubicBezTo>
                  <a:cubicBezTo>
                    <a:pt x="609" y="141"/>
                    <a:pt x="610" y="140"/>
                    <a:pt x="611" y="141"/>
                  </a:cubicBezTo>
                  <a:cubicBezTo>
                    <a:pt x="611" y="141"/>
                    <a:pt x="612" y="142"/>
                    <a:pt x="612" y="142"/>
                  </a:cubicBezTo>
                  <a:cubicBezTo>
                    <a:pt x="613" y="143"/>
                    <a:pt x="614" y="141"/>
                    <a:pt x="614" y="140"/>
                  </a:cubicBezTo>
                  <a:cubicBezTo>
                    <a:pt x="614" y="140"/>
                    <a:pt x="615" y="140"/>
                    <a:pt x="616" y="139"/>
                  </a:cubicBezTo>
                  <a:cubicBezTo>
                    <a:pt x="617" y="139"/>
                    <a:pt x="617" y="138"/>
                    <a:pt x="618" y="138"/>
                  </a:cubicBezTo>
                  <a:cubicBezTo>
                    <a:pt x="619" y="137"/>
                    <a:pt x="619" y="137"/>
                    <a:pt x="619" y="138"/>
                  </a:cubicBezTo>
                  <a:cubicBezTo>
                    <a:pt x="619" y="138"/>
                    <a:pt x="619" y="138"/>
                    <a:pt x="619" y="139"/>
                  </a:cubicBezTo>
                  <a:cubicBezTo>
                    <a:pt x="619" y="139"/>
                    <a:pt x="619" y="140"/>
                    <a:pt x="619" y="140"/>
                  </a:cubicBezTo>
                  <a:cubicBezTo>
                    <a:pt x="619" y="141"/>
                    <a:pt x="619" y="142"/>
                    <a:pt x="620" y="141"/>
                  </a:cubicBezTo>
                  <a:cubicBezTo>
                    <a:pt x="621" y="141"/>
                    <a:pt x="621" y="140"/>
                    <a:pt x="621" y="139"/>
                  </a:cubicBezTo>
                  <a:cubicBezTo>
                    <a:pt x="623" y="138"/>
                    <a:pt x="625" y="137"/>
                    <a:pt x="627" y="137"/>
                  </a:cubicBezTo>
                  <a:cubicBezTo>
                    <a:pt x="628" y="136"/>
                    <a:pt x="629" y="136"/>
                    <a:pt x="630" y="137"/>
                  </a:cubicBezTo>
                  <a:cubicBezTo>
                    <a:pt x="631" y="137"/>
                    <a:pt x="632" y="137"/>
                    <a:pt x="633" y="137"/>
                  </a:cubicBezTo>
                  <a:cubicBezTo>
                    <a:pt x="633" y="137"/>
                    <a:pt x="635" y="137"/>
                    <a:pt x="634" y="137"/>
                  </a:cubicBezTo>
                  <a:cubicBezTo>
                    <a:pt x="635" y="137"/>
                    <a:pt x="635" y="138"/>
                    <a:pt x="635" y="138"/>
                  </a:cubicBezTo>
                  <a:cubicBezTo>
                    <a:pt x="636" y="139"/>
                    <a:pt x="636" y="139"/>
                    <a:pt x="636" y="140"/>
                  </a:cubicBezTo>
                  <a:cubicBezTo>
                    <a:pt x="637" y="140"/>
                    <a:pt x="637" y="140"/>
                    <a:pt x="638" y="140"/>
                  </a:cubicBezTo>
                  <a:cubicBezTo>
                    <a:pt x="638" y="140"/>
                    <a:pt x="638" y="140"/>
                    <a:pt x="638" y="140"/>
                  </a:cubicBezTo>
                  <a:cubicBezTo>
                    <a:pt x="638" y="139"/>
                    <a:pt x="638" y="139"/>
                    <a:pt x="638" y="139"/>
                  </a:cubicBezTo>
                  <a:cubicBezTo>
                    <a:pt x="639" y="138"/>
                    <a:pt x="639" y="137"/>
                    <a:pt x="639" y="137"/>
                  </a:cubicBezTo>
                  <a:cubicBezTo>
                    <a:pt x="640" y="136"/>
                    <a:pt x="640" y="137"/>
                    <a:pt x="641" y="136"/>
                  </a:cubicBezTo>
                  <a:cubicBezTo>
                    <a:pt x="641" y="136"/>
                    <a:pt x="641" y="136"/>
                    <a:pt x="642" y="135"/>
                  </a:cubicBezTo>
                  <a:cubicBezTo>
                    <a:pt x="642" y="135"/>
                    <a:pt x="644" y="134"/>
                    <a:pt x="645" y="133"/>
                  </a:cubicBezTo>
                  <a:cubicBezTo>
                    <a:pt x="646" y="133"/>
                    <a:pt x="647" y="132"/>
                    <a:pt x="648" y="131"/>
                  </a:cubicBezTo>
                  <a:cubicBezTo>
                    <a:pt x="649" y="130"/>
                    <a:pt x="651" y="129"/>
                    <a:pt x="653" y="128"/>
                  </a:cubicBezTo>
                  <a:cubicBezTo>
                    <a:pt x="654" y="127"/>
                    <a:pt x="655" y="127"/>
                    <a:pt x="656" y="126"/>
                  </a:cubicBezTo>
                  <a:cubicBezTo>
                    <a:pt x="657" y="126"/>
                    <a:pt x="658" y="126"/>
                    <a:pt x="658" y="124"/>
                  </a:cubicBezTo>
                  <a:cubicBezTo>
                    <a:pt x="658" y="123"/>
                    <a:pt x="658" y="122"/>
                    <a:pt x="659" y="121"/>
                  </a:cubicBezTo>
                  <a:cubicBezTo>
                    <a:pt x="660" y="121"/>
                    <a:pt x="661" y="120"/>
                    <a:pt x="661" y="120"/>
                  </a:cubicBezTo>
                  <a:cubicBezTo>
                    <a:pt x="663" y="119"/>
                    <a:pt x="663" y="116"/>
                    <a:pt x="665" y="115"/>
                  </a:cubicBezTo>
                  <a:cubicBezTo>
                    <a:pt x="667" y="113"/>
                    <a:pt x="669" y="112"/>
                    <a:pt x="669" y="110"/>
                  </a:cubicBezTo>
                  <a:cubicBezTo>
                    <a:pt x="670" y="108"/>
                    <a:pt x="667" y="108"/>
                    <a:pt x="665" y="107"/>
                  </a:cubicBezTo>
                  <a:cubicBezTo>
                    <a:pt x="664" y="106"/>
                    <a:pt x="664" y="105"/>
                    <a:pt x="663" y="105"/>
                  </a:cubicBezTo>
                  <a:cubicBezTo>
                    <a:pt x="662" y="104"/>
                    <a:pt x="661" y="104"/>
                    <a:pt x="660" y="103"/>
                  </a:cubicBezTo>
                  <a:cubicBezTo>
                    <a:pt x="660" y="103"/>
                    <a:pt x="659" y="102"/>
                    <a:pt x="660" y="101"/>
                  </a:cubicBezTo>
                  <a:cubicBezTo>
                    <a:pt x="661" y="101"/>
                    <a:pt x="662" y="101"/>
                    <a:pt x="663" y="101"/>
                  </a:cubicBezTo>
                  <a:cubicBezTo>
                    <a:pt x="665" y="102"/>
                    <a:pt x="669" y="102"/>
                    <a:pt x="671" y="102"/>
                  </a:cubicBezTo>
                  <a:cubicBezTo>
                    <a:pt x="673" y="102"/>
                    <a:pt x="674" y="102"/>
                    <a:pt x="675" y="101"/>
                  </a:cubicBezTo>
                  <a:cubicBezTo>
                    <a:pt x="676" y="101"/>
                    <a:pt x="676" y="99"/>
                    <a:pt x="675" y="98"/>
                  </a:cubicBezTo>
                  <a:cubicBezTo>
                    <a:pt x="673" y="96"/>
                    <a:pt x="670" y="95"/>
                    <a:pt x="669" y="92"/>
                  </a:cubicBezTo>
                  <a:cubicBezTo>
                    <a:pt x="668" y="92"/>
                    <a:pt x="668" y="91"/>
                    <a:pt x="667" y="91"/>
                  </a:cubicBezTo>
                  <a:cubicBezTo>
                    <a:pt x="667" y="91"/>
                    <a:pt x="667" y="91"/>
                    <a:pt x="666" y="91"/>
                  </a:cubicBezTo>
                  <a:cubicBezTo>
                    <a:pt x="666" y="91"/>
                    <a:pt x="666" y="91"/>
                    <a:pt x="665" y="91"/>
                  </a:cubicBezTo>
                  <a:cubicBezTo>
                    <a:pt x="664" y="90"/>
                    <a:pt x="663" y="89"/>
                    <a:pt x="663" y="88"/>
                  </a:cubicBezTo>
                  <a:cubicBezTo>
                    <a:pt x="663" y="88"/>
                    <a:pt x="663" y="87"/>
                    <a:pt x="663" y="87"/>
                  </a:cubicBezTo>
                  <a:cubicBezTo>
                    <a:pt x="664" y="87"/>
                    <a:pt x="664" y="87"/>
                    <a:pt x="664" y="88"/>
                  </a:cubicBezTo>
                  <a:cubicBezTo>
                    <a:pt x="666" y="88"/>
                    <a:pt x="667" y="88"/>
                    <a:pt x="668" y="88"/>
                  </a:cubicBezTo>
                  <a:cubicBezTo>
                    <a:pt x="671" y="88"/>
                    <a:pt x="674" y="90"/>
                    <a:pt x="677" y="90"/>
                  </a:cubicBezTo>
                  <a:cubicBezTo>
                    <a:pt x="680" y="90"/>
                    <a:pt x="682" y="91"/>
                    <a:pt x="685" y="91"/>
                  </a:cubicBezTo>
                  <a:cubicBezTo>
                    <a:pt x="687" y="92"/>
                    <a:pt x="688" y="92"/>
                    <a:pt x="689" y="91"/>
                  </a:cubicBezTo>
                  <a:cubicBezTo>
                    <a:pt x="690" y="90"/>
                    <a:pt x="689" y="89"/>
                    <a:pt x="689" y="88"/>
                  </a:cubicBezTo>
                  <a:cubicBezTo>
                    <a:pt x="689" y="86"/>
                    <a:pt x="689" y="90"/>
                    <a:pt x="689" y="88"/>
                  </a:cubicBezTo>
                  <a:close/>
                  <a:moveTo>
                    <a:pt x="266" y="29"/>
                  </a:moveTo>
                  <a:cubicBezTo>
                    <a:pt x="266" y="29"/>
                    <a:pt x="266" y="29"/>
                    <a:pt x="266" y="29"/>
                  </a:cubicBezTo>
                  <a:cubicBezTo>
                    <a:pt x="266" y="29"/>
                    <a:pt x="266" y="28"/>
                    <a:pt x="266" y="28"/>
                  </a:cubicBezTo>
                  <a:cubicBezTo>
                    <a:pt x="267" y="28"/>
                    <a:pt x="267" y="29"/>
                    <a:pt x="266" y="29"/>
                  </a:cubicBezTo>
                  <a:close/>
                  <a:moveTo>
                    <a:pt x="24" y="136"/>
                  </a:moveTo>
                  <a:cubicBezTo>
                    <a:pt x="24" y="137"/>
                    <a:pt x="24" y="137"/>
                    <a:pt x="24" y="137"/>
                  </a:cubicBezTo>
                  <a:cubicBezTo>
                    <a:pt x="24" y="138"/>
                    <a:pt x="24" y="139"/>
                    <a:pt x="23" y="139"/>
                  </a:cubicBezTo>
                  <a:cubicBezTo>
                    <a:pt x="23" y="140"/>
                    <a:pt x="23" y="139"/>
                    <a:pt x="22" y="139"/>
                  </a:cubicBezTo>
                  <a:cubicBezTo>
                    <a:pt x="22" y="139"/>
                    <a:pt x="21" y="138"/>
                    <a:pt x="20" y="139"/>
                  </a:cubicBezTo>
                  <a:cubicBezTo>
                    <a:pt x="18" y="140"/>
                    <a:pt x="20" y="142"/>
                    <a:pt x="18" y="142"/>
                  </a:cubicBezTo>
                  <a:cubicBezTo>
                    <a:pt x="17" y="142"/>
                    <a:pt x="17" y="141"/>
                    <a:pt x="17" y="141"/>
                  </a:cubicBezTo>
                  <a:cubicBezTo>
                    <a:pt x="16" y="141"/>
                    <a:pt x="17" y="140"/>
                    <a:pt x="17" y="140"/>
                  </a:cubicBezTo>
                  <a:cubicBezTo>
                    <a:pt x="17" y="139"/>
                    <a:pt x="16" y="139"/>
                    <a:pt x="16" y="139"/>
                  </a:cubicBezTo>
                  <a:cubicBezTo>
                    <a:pt x="16" y="138"/>
                    <a:pt x="16" y="137"/>
                    <a:pt x="15" y="137"/>
                  </a:cubicBezTo>
                  <a:cubicBezTo>
                    <a:pt x="15" y="136"/>
                    <a:pt x="15" y="136"/>
                    <a:pt x="14" y="135"/>
                  </a:cubicBezTo>
                  <a:cubicBezTo>
                    <a:pt x="14" y="134"/>
                    <a:pt x="14" y="133"/>
                    <a:pt x="13" y="132"/>
                  </a:cubicBezTo>
                  <a:cubicBezTo>
                    <a:pt x="12" y="132"/>
                    <a:pt x="11" y="132"/>
                    <a:pt x="11" y="132"/>
                  </a:cubicBezTo>
                  <a:cubicBezTo>
                    <a:pt x="11" y="131"/>
                    <a:pt x="12" y="131"/>
                    <a:pt x="13" y="131"/>
                  </a:cubicBezTo>
                  <a:cubicBezTo>
                    <a:pt x="13" y="131"/>
                    <a:pt x="13" y="131"/>
                    <a:pt x="13" y="130"/>
                  </a:cubicBezTo>
                  <a:cubicBezTo>
                    <a:pt x="14" y="130"/>
                    <a:pt x="13" y="130"/>
                    <a:pt x="14" y="130"/>
                  </a:cubicBezTo>
                  <a:cubicBezTo>
                    <a:pt x="14" y="130"/>
                    <a:pt x="14" y="130"/>
                    <a:pt x="15" y="130"/>
                  </a:cubicBezTo>
                  <a:cubicBezTo>
                    <a:pt x="15" y="129"/>
                    <a:pt x="15" y="128"/>
                    <a:pt x="16" y="128"/>
                  </a:cubicBezTo>
                  <a:cubicBezTo>
                    <a:pt x="16" y="128"/>
                    <a:pt x="16" y="128"/>
                    <a:pt x="16" y="128"/>
                  </a:cubicBezTo>
                  <a:cubicBezTo>
                    <a:pt x="16" y="128"/>
                    <a:pt x="18" y="129"/>
                    <a:pt x="19" y="129"/>
                  </a:cubicBezTo>
                  <a:cubicBezTo>
                    <a:pt x="19" y="129"/>
                    <a:pt x="18" y="130"/>
                    <a:pt x="19" y="130"/>
                  </a:cubicBezTo>
                  <a:cubicBezTo>
                    <a:pt x="19" y="131"/>
                    <a:pt x="19" y="131"/>
                    <a:pt x="20" y="131"/>
                  </a:cubicBezTo>
                  <a:cubicBezTo>
                    <a:pt x="20" y="131"/>
                    <a:pt x="21" y="132"/>
                    <a:pt x="22" y="132"/>
                  </a:cubicBezTo>
                  <a:cubicBezTo>
                    <a:pt x="22" y="132"/>
                    <a:pt x="22" y="133"/>
                    <a:pt x="22" y="133"/>
                  </a:cubicBezTo>
                  <a:cubicBezTo>
                    <a:pt x="23" y="133"/>
                    <a:pt x="23" y="133"/>
                    <a:pt x="23" y="133"/>
                  </a:cubicBezTo>
                  <a:cubicBezTo>
                    <a:pt x="24" y="133"/>
                    <a:pt x="25" y="136"/>
                    <a:pt x="24" y="136"/>
                  </a:cubicBezTo>
                  <a:close/>
                  <a:moveTo>
                    <a:pt x="41" y="132"/>
                  </a:moveTo>
                  <a:cubicBezTo>
                    <a:pt x="40" y="133"/>
                    <a:pt x="39" y="134"/>
                    <a:pt x="38" y="134"/>
                  </a:cubicBezTo>
                  <a:cubicBezTo>
                    <a:pt x="37" y="135"/>
                    <a:pt x="37" y="134"/>
                    <a:pt x="37" y="133"/>
                  </a:cubicBezTo>
                  <a:cubicBezTo>
                    <a:pt x="37" y="131"/>
                    <a:pt x="36" y="130"/>
                    <a:pt x="34" y="130"/>
                  </a:cubicBezTo>
                  <a:cubicBezTo>
                    <a:pt x="33" y="129"/>
                    <a:pt x="32" y="129"/>
                    <a:pt x="31" y="129"/>
                  </a:cubicBezTo>
                  <a:cubicBezTo>
                    <a:pt x="31" y="129"/>
                    <a:pt x="30" y="129"/>
                    <a:pt x="30" y="129"/>
                  </a:cubicBezTo>
                  <a:cubicBezTo>
                    <a:pt x="30" y="128"/>
                    <a:pt x="32" y="128"/>
                    <a:pt x="32" y="128"/>
                  </a:cubicBezTo>
                  <a:cubicBezTo>
                    <a:pt x="33" y="128"/>
                    <a:pt x="32" y="128"/>
                    <a:pt x="33" y="127"/>
                  </a:cubicBezTo>
                  <a:cubicBezTo>
                    <a:pt x="33" y="127"/>
                    <a:pt x="33" y="126"/>
                    <a:pt x="33" y="126"/>
                  </a:cubicBezTo>
                  <a:cubicBezTo>
                    <a:pt x="33" y="126"/>
                    <a:pt x="33" y="126"/>
                    <a:pt x="33" y="125"/>
                  </a:cubicBezTo>
                  <a:cubicBezTo>
                    <a:pt x="33" y="125"/>
                    <a:pt x="33" y="125"/>
                    <a:pt x="33" y="124"/>
                  </a:cubicBezTo>
                  <a:cubicBezTo>
                    <a:pt x="34" y="124"/>
                    <a:pt x="34" y="125"/>
                    <a:pt x="34" y="125"/>
                  </a:cubicBezTo>
                  <a:cubicBezTo>
                    <a:pt x="35" y="126"/>
                    <a:pt x="35" y="125"/>
                    <a:pt x="36" y="125"/>
                  </a:cubicBezTo>
                  <a:cubicBezTo>
                    <a:pt x="36" y="125"/>
                    <a:pt x="37" y="125"/>
                    <a:pt x="37" y="125"/>
                  </a:cubicBezTo>
                  <a:cubicBezTo>
                    <a:pt x="37" y="124"/>
                    <a:pt x="37" y="123"/>
                    <a:pt x="36" y="123"/>
                  </a:cubicBezTo>
                  <a:cubicBezTo>
                    <a:pt x="36" y="123"/>
                    <a:pt x="35" y="123"/>
                    <a:pt x="35" y="122"/>
                  </a:cubicBezTo>
                  <a:cubicBezTo>
                    <a:pt x="34" y="122"/>
                    <a:pt x="34" y="122"/>
                    <a:pt x="33" y="121"/>
                  </a:cubicBezTo>
                  <a:cubicBezTo>
                    <a:pt x="33" y="121"/>
                    <a:pt x="32" y="120"/>
                    <a:pt x="32" y="120"/>
                  </a:cubicBezTo>
                  <a:cubicBezTo>
                    <a:pt x="31" y="119"/>
                    <a:pt x="32" y="119"/>
                    <a:pt x="33" y="119"/>
                  </a:cubicBezTo>
                  <a:cubicBezTo>
                    <a:pt x="34" y="119"/>
                    <a:pt x="35" y="121"/>
                    <a:pt x="37" y="121"/>
                  </a:cubicBezTo>
                  <a:cubicBezTo>
                    <a:pt x="37" y="122"/>
                    <a:pt x="38" y="122"/>
                    <a:pt x="38" y="123"/>
                  </a:cubicBezTo>
                  <a:cubicBezTo>
                    <a:pt x="38" y="124"/>
                    <a:pt x="38" y="124"/>
                    <a:pt x="37" y="125"/>
                  </a:cubicBezTo>
                  <a:cubicBezTo>
                    <a:pt x="37" y="126"/>
                    <a:pt x="38" y="126"/>
                    <a:pt x="38" y="127"/>
                  </a:cubicBezTo>
                  <a:cubicBezTo>
                    <a:pt x="39" y="128"/>
                    <a:pt x="39" y="128"/>
                    <a:pt x="39" y="129"/>
                  </a:cubicBezTo>
                  <a:cubicBezTo>
                    <a:pt x="40" y="130"/>
                    <a:pt x="40" y="129"/>
                    <a:pt x="40" y="130"/>
                  </a:cubicBezTo>
                  <a:cubicBezTo>
                    <a:pt x="41" y="131"/>
                    <a:pt x="41" y="132"/>
                    <a:pt x="41" y="132"/>
                  </a:cubicBezTo>
                  <a:close/>
                  <a:moveTo>
                    <a:pt x="368" y="172"/>
                  </a:moveTo>
                  <a:cubicBezTo>
                    <a:pt x="368" y="173"/>
                    <a:pt x="368" y="174"/>
                    <a:pt x="368" y="175"/>
                  </a:cubicBezTo>
                  <a:cubicBezTo>
                    <a:pt x="367" y="177"/>
                    <a:pt x="366" y="177"/>
                    <a:pt x="367" y="179"/>
                  </a:cubicBezTo>
                  <a:cubicBezTo>
                    <a:pt x="367" y="180"/>
                    <a:pt x="367" y="181"/>
                    <a:pt x="367" y="182"/>
                  </a:cubicBezTo>
                  <a:cubicBezTo>
                    <a:pt x="367" y="182"/>
                    <a:pt x="366" y="182"/>
                    <a:pt x="366" y="183"/>
                  </a:cubicBezTo>
                  <a:cubicBezTo>
                    <a:pt x="366" y="183"/>
                    <a:pt x="365" y="185"/>
                    <a:pt x="365" y="185"/>
                  </a:cubicBezTo>
                  <a:cubicBezTo>
                    <a:pt x="365" y="185"/>
                    <a:pt x="364" y="183"/>
                    <a:pt x="364" y="183"/>
                  </a:cubicBezTo>
                  <a:cubicBezTo>
                    <a:pt x="364" y="183"/>
                    <a:pt x="363" y="184"/>
                    <a:pt x="363" y="184"/>
                  </a:cubicBezTo>
                  <a:cubicBezTo>
                    <a:pt x="363" y="185"/>
                    <a:pt x="363" y="185"/>
                    <a:pt x="364" y="185"/>
                  </a:cubicBezTo>
                  <a:cubicBezTo>
                    <a:pt x="364" y="185"/>
                    <a:pt x="365" y="186"/>
                    <a:pt x="364" y="187"/>
                  </a:cubicBezTo>
                  <a:cubicBezTo>
                    <a:pt x="364" y="187"/>
                    <a:pt x="363" y="187"/>
                    <a:pt x="362" y="188"/>
                  </a:cubicBezTo>
                  <a:cubicBezTo>
                    <a:pt x="362" y="188"/>
                    <a:pt x="362" y="189"/>
                    <a:pt x="362" y="189"/>
                  </a:cubicBezTo>
                  <a:cubicBezTo>
                    <a:pt x="362" y="189"/>
                    <a:pt x="360" y="190"/>
                    <a:pt x="360" y="190"/>
                  </a:cubicBezTo>
                  <a:cubicBezTo>
                    <a:pt x="359" y="191"/>
                    <a:pt x="359" y="191"/>
                    <a:pt x="358" y="191"/>
                  </a:cubicBezTo>
                  <a:cubicBezTo>
                    <a:pt x="358" y="191"/>
                    <a:pt x="358" y="192"/>
                    <a:pt x="357" y="192"/>
                  </a:cubicBezTo>
                  <a:cubicBezTo>
                    <a:pt x="356" y="193"/>
                    <a:pt x="355" y="193"/>
                    <a:pt x="354" y="194"/>
                  </a:cubicBezTo>
                  <a:cubicBezTo>
                    <a:pt x="353" y="194"/>
                    <a:pt x="353" y="194"/>
                    <a:pt x="352" y="195"/>
                  </a:cubicBezTo>
                  <a:cubicBezTo>
                    <a:pt x="352" y="195"/>
                    <a:pt x="351" y="196"/>
                    <a:pt x="351" y="196"/>
                  </a:cubicBezTo>
                  <a:cubicBezTo>
                    <a:pt x="351" y="197"/>
                    <a:pt x="350" y="197"/>
                    <a:pt x="349" y="198"/>
                  </a:cubicBezTo>
                  <a:cubicBezTo>
                    <a:pt x="348" y="199"/>
                    <a:pt x="347" y="199"/>
                    <a:pt x="345" y="199"/>
                  </a:cubicBezTo>
                  <a:cubicBezTo>
                    <a:pt x="345" y="199"/>
                    <a:pt x="340" y="199"/>
                    <a:pt x="341" y="198"/>
                  </a:cubicBezTo>
                  <a:cubicBezTo>
                    <a:pt x="342" y="198"/>
                    <a:pt x="343" y="198"/>
                    <a:pt x="343" y="198"/>
                  </a:cubicBezTo>
                  <a:cubicBezTo>
                    <a:pt x="344" y="197"/>
                    <a:pt x="345" y="197"/>
                    <a:pt x="346" y="197"/>
                  </a:cubicBezTo>
                  <a:cubicBezTo>
                    <a:pt x="347" y="197"/>
                    <a:pt x="348" y="196"/>
                    <a:pt x="349" y="194"/>
                  </a:cubicBezTo>
                  <a:cubicBezTo>
                    <a:pt x="350" y="194"/>
                    <a:pt x="350" y="193"/>
                    <a:pt x="351" y="193"/>
                  </a:cubicBezTo>
                  <a:cubicBezTo>
                    <a:pt x="351" y="192"/>
                    <a:pt x="352" y="192"/>
                    <a:pt x="352" y="192"/>
                  </a:cubicBezTo>
                  <a:cubicBezTo>
                    <a:pt x="353" y="191"/>
                    <a:pt x="353" y="191"/>
                    <a:pt x="353" y="190"/>
                  </a:cubicBezTo>
                  <a:cubicBezTo>
                    <a:pt x="353" y="189"/>
                    <a:pt x="354" y="189"/>
                    <a:pt x="355" y="188"/>
                  </a:cubicBezTo>
                  <a:cubicBezTo>
                    <a:pt x="356" y="188"/>
                    <a:pt x="356" y="187"/>
                    <a:pt x="357" y="187"/>
                  </a:cubicBezTo>
                  <a:cubicBezTo>
                    <a:pt x="358" y="186"/>
                    <a:pt x="358" y="186"/>
                    <a:pt x="358" y="185"/>
                  </a:cubicBezTo>
                  <a:cubicBezTo>
                    <a:pt x="359" y="184"/>
                    <a:pt x="360" y="183"/>
                    <a:pt x="361" y="182"/>
                  </a:cubicBezTo>
                  <a:cubicBezTo>
                    <a:pt x="362" y="180"/>
                    <a:pt x="363" y="179"/>
                    <a:pt x="364" y="177"/>
                  </a:cubicBezTo>
                  <a:cubicBezTo>
                    <a:pt x="364" y="176"/>
                    <a:pt x="365" y="176"/>
                    <a:pt x="365" y="175"/>
                  </a:cubicBezTo>
                  <a:cubicBezTo>
                    <a:pt x="365" y="174"/>
                    <a:pt x="365" y="173"/>
                    <a:pt x="365" y="172"/>
                  </a:cubicBezTo>
                  <a:cubicBezTo>
                    <a:pt x="365" y="171"/>
                    <a:pt x="366" y="172"/>
                    <a:pt x="366" y="171"/>
                  </a:cubicBezTo>
                  <a:cubicBezTo>
                    <a:pt x="367" y="171"/>
                    <a:pt x="366" y="170"/>
                    <a:pt x="367" y="170"/>
                  </a:cubicBezTo>
                  <a:cubicBezTo>
                    <a:pt x="367" y="170"/>
                    <a:pt x="368" y="170"/>
                    <a:pt x="368" y="170"/>
                  </a:cubicBezTo>
                  <a:cubicBezTo>
                    <a:pt x="369" y="171"/>
                    <a:pt x="368" y="171"/>
                    <a:pt x="368" y="17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1" name="Freeform 115">
              <a:extLst>
                <a:ext uri="{FF2B5EF4-FFF2-40B4-BE49-F238E27FC236}">
                  <a16:creationId xmlns:a16="http://schemas.microsoft.com/office/drawing/2014/main" id="{1E2812E9-1CFC-B545-89C7-7142423C3052}"/>
                </a:ext>
              </a:extLst>
            </p:cNvPr>
            <p:cNvSpPr>
              <a:spLocks/>
            </p:cNvSpPr>
            <p:nvPr/>
          </p:nvSpPr>
          <p:spPr bwMode="auto">
            <a:xfrm>
              <a:off x="5659788" y="822108"/>
              <a:ext cx="360366" cy="257177"/>
            </a:xfrm>
            <a:custGeom>
              <a:avLst/>
              <a:gdLst>
                <a:gd name="T0" fmla="*/ 6 w 78"/>
                <a:gd name="T1" fmla="*/ 48 h 56"/>
                <a:gd name="T2" fmla="*/ 6 w 78"/>
                <a:gd name="T3" fmla="*/ 50 h 56"/>
                <a:gd name="T4" fmla="*/ 8 w 78"/>
                <a:gd name="T5" fmla="*/ 49 h 56"/>
                <a:gd name="T6" fmla="*/ 7 w 78"/>
                <a:gd name="T7" fmla="*/ 47 h 56"/>
                <a:gd name="T8" fmla="*/ 10 w 78"/>
                <a:gd name="T9" fmla="*/ 50 h 56"/>
                <a:gd name="T10" fmla="*/ 10 w 78"/>
                <a:gd name="T11" fmla="*/ 52 h 56"/>
                <a:gd name="T12" fmla="*/ 14 w 78"/>
                <a:gd name="T13" fmla="*/ 54 h 56"/>
                <a:gd name="T14" fmla="*/ 18 w 78"/>
                <a:gd name="T15" fmla="*/ 53 h 56"/>
                <a:gd name="T16" fmla="*/ 23 w 78"/>
                <a:gd name="T17" fmla="*/ 54 h 56"/>
                <a:gd name="T18" fmla="*/ 28 w 78"/>
                <a:gd name="T19" fmla="*/ 53 h 56"/>
                <a:gd name="T20" fmla="*/ 19 w 78"/>
                <a:gd name="T21" fmla="*/ 46 h 56"/>
                <a:gd name="T22" fmla="*/ 18 w 78"/>
                <a:gd name="T23" fmla="*/ 44 h 56"/>
                <a:gd name="T24" fmla="*/ 19 w 78"/>
                <a:gd name="T25" fmla="*/ 41 h 56"/>
                <a:gd name="T26" fmla="*/ 20 w 78"/>
                <a:gd name="T27" fmla="*/ 37 h 56"/>
                <a:gd name="T28" fmla="*/ 21 w 78"/>
                <a:gd name="T29" fmla="*/ 33 h 56"/>
                <a:gd name="T30" fmla="*/ 25 w 78"/>
                <a:gd name="T31" fmla="*/ 31 h 56"/>
                <a:gd name="T32" fmla="*/ 27 w 78"/>
                <a:gd name="T33" fmla="*/ 29 h 56"/>
                <a:gd name="T34" fmla="*/ 28 w 78"/>
                <a:gd name="T35" fmla="*/ 27 h 56"/>
                <a:gd name="T36" fmla="*/ 28 w 78"/>
                <a:gd name="T37" fmla="*/ 25 h 56"/>
                <a:gd name="T38" fmla="*/ 31 w 78"/>
                <a:gd name="T39" fmla="*/ 25 h 56"/>
                <a:gd name="T40" fmla="*/ 31 w 78"/>
                <a:gd name="T41" fmla="*/ 23 h 56"/>
                <a:gd name="T42" fmla="*/ 33 w 78"/>
                <a:gd name="T43" fmla="*/ 23 h 56"/>
                <a:gd name="T44" fmla="*/ 35 w 78"/>
                <a:gd name="T45" fmla="*/ 21 h 56"/>
                <a:gd name="T46" fmla="*/ 39 w 78"/>
                <a:gd name="T47" fmla="*/ 20 h 56"/>
                <a:gd name="T48" fmla="*/ 40 w 78"/>
                <a:gd name="T49" fmla="*/ 18 h 56"/>
                <a:gd name="T50" fmla="*/ 40 w 78"/>
                <a:gd name="T51" fmla="*/ 17 h 56"/>
                <a:gd name="T52" fmla="*/ 46 w 78"/>
                <a:gd name="T53" fmla="*/ 15 h 56"/>
                <a:gd name="T54" fmla="*/ 52 w 78"/>
                <a:gd name="T55" fmla="*/ 13 h 56"/>
                <a:gd name="T56" fmla="*/ 59 w 78"/>
                <a:gd name="T57" fmla="*/ 11 h 56"/>
                <a:gd name="T58" fmla="*/ 74 w 78"/>
                <a:gd name="T59" fmla="*/ 6 h 56"/>
                <a:gd name="T60" fmla="*/ 76 w 78"/>
                <a:gd name="T61" fmla="*/ 1 h 56"/>
                <a:gd name="T62" fmla="*/ 71 w 78"/>
                <a:gd name="T63" fmla="*/ 0 h 56"/>
                <a:gd name="T64" fmla="*/ 65 w 78"/>
                <a:gd name="T65" fmla="*/ 2 h 56"/>
                <a:gd name="T66" fmla="*/ 61 w 78"/>
                <a:gd name="T67" fmla="*/ 4 h 56"/>
                <a:gd name="T68" fmla="*/ 58 w 78"/>
                <a:gd name="T69" fmla="*/ 6 h 56"/>
                <a:gd name="T70" fmla="*/ 50 w 78"/>
                <a:gd name="T71" fmla="*/ 7 h 56"/>
                <a:gd name="T72" fmla="*/ 42 w 78"/>
                <a:gd name="T73" fmla="*/ 7 h 56"/>
                <a:gd name="T74" fmla="*/ 41 w 78"/>
                <a:gd name="T75" fmla="*/ 8 h 56"/>
                <a:gd name="T76" fmla="*/ 39 w 78"/>
                <a:gd name="T77" fmla="*/ 7 h 56"/>
                <a:gd name="T78" fmla="*/ 37 w 78"/>
                <a:gd name="T79" fmla="*/ 9 h 56"/>
                <a:gd name="T80" fmla="*/ 32 w 78"/>
                <a:gd name="T81" fmla="*/ 11 h 56"/>
                <a:gd name="T82" fmla="*/ 28 w 78"/>
                <a:gd name="T83" fmla="*/ 12 h 56"/>
                <a:gd name="T84" fmla="*/ 27 w 78"/>
                <a:gd name="T85" fmla="*/ 15 h 56"/>
                <a:gd name="T86" fmla="*/ 24 w 78"/>
                <a:gd name="T87" fmla="*/ 15 h 56"/>
                <a:gd name="T88" fmla="*/ 22 w 78"/>
                <a:gd name="T89" fmla="*/ 17 h 56"/>
                <a:gd name="T90" fmla="*/ 20 w 78"/>
                <a:gd name="T91" fmla="*/ 18 h 56"/>
                <a:gd name="T92" fmla="*/ 20 w 78"/>
                <a:gd name="T93" fmla="*/ 19 h 56"/>
                <a:gd name="T94" fmla="*/ 18 w 78"/>
                <a:gd name="T95" fmla="*/ 20 h 56"/>
                <a:gd name="T96" fmla="*/ 17 w 78"/>
                <a:gd name="T97" fmla="*/ 23 h 56"/>
                <a:gd name="T98" fmla="*/ 16 w 78"/>
                <a:gd name="T99" fmla="*/ 24 h 56"/>
                <a:gd name="T100" fmla="*/ 16 w 78"/>
                <a:gd name="T101" fmla="*/ 25 h 56"/>
                <a:gd name="T102" fmla="*/ 11 w 78"/>
                <a:gd name="T103" fmla="*/ 28 h 56"/>
                <a:gd name="T104" fmla="*/ 15 w 78"/>
                <a:gd name="T105" fmla="*/ 29 h 56"/>
                <a:gd name="T106" fmla="*/ 12 w 78"/>
                <a:gd name="T107" fmla="*/ 30 h 56"/>
                <a:gd name="T108" fmla="*/ 10 w 78"/>
                <a:gd name="T109" fmla="*/ 32 h 56"/>
                <a:gd name="T110" fmla="*/ 7 w 78"/>
                <a:gd name="T111" fmla="*/ 35 h 56"/>
                <a:gd name="T112" fmla="*/ 6 w 78"/>
                <a:gd name="T113" fmla="*/ 38 h 56"/>
                <a:gd name="T114" fmla="*/ 3 w 78"/>
                <a:gd name="T115" fmla="*/ 42 h 56"/>
                <a:gd name="T116" fmla="*/ 1 w 78"/>
                <a:gd name="T1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56">
                  <a:moveTo>
                    <a:pt x="1" y="47"/>
                  </a:moveTo>
                  <a:cubicBezTo>
                    <a:pt x="2" y="48"/>
                    <a:pt x="6" y="46"/>
                    <a:pt x="6" y="48"/>
                  </a:cubicBezTo>
                  <a:cubicBezTo>
                    <a:pt x="5" y="48"/>
                    <a:pt x="4" y="47"/>
                    <a:pt x="4" y="48"/>
                  </a:cubicBezTo>
                  <a:cubicBezTo>
                    <a:pt x="4" y="49"/>
                    <a:pt x="5" y="49"/>
                    <a:pt x="6" y="50"/>
                  </a:cubicBezTo>
                  <a:cubicBezTo>
                    <a:pt x="6" y="50"/>
                    <a:pt x="7" y="51"/>
                    <a:pt x="7" y="51"/>
                  </a:cubicBezTo>
                  <a:cubicBezTo>
                    <a:pt x="7" y="51"/>
                    <a:pt x="8" y="49"/>
                    <a:pt x="8" y="49"/>
                  </a:cubicBezTo>
                  <a:cubicBezTo>
                    <a:pt x="7" y="48"/>
                    <a:pt x="7" y="49"/>
                    <a:pt x="7" y="48"/>
                  </a:cubicBezTo>
                  <a:cubicBezTo>
                    <a:pt x="6" y="48"/>
                    <a:pt x="7" y="48"/>
                    <a:pt x="7" y="47"/>
                  </a:cubicBezTo>
                  <a:cubicBezTo>
                    <a:pt x="8" y="47"/>
                    <a:pt x="9" y="49"/>
                    <a:pt x="9" y="49"/>
                  </a:cubicBezTo>
                  <a:cubicBezTo>
                    <a:pt x="9" y="49"/>
                    <a:pt x="10" y="49"/>
                    <a:pt x="10" y="50"/>
                  </a:cubicBezTo>
                  <a:cubicBezTo>
                    <a:pt x="11" y="50"/>
                    <a:pt x="10" y="50"/>
                    <a:pt x="10" y="51"/>
                  </a:cubicBezTo>
                  <a:cubicBezTo>
                    <a:pt x="10" y="51"/>
                    <a:pt x="10" y="52"/>
                    <a:pt x="10" y="52"/>
                  </a:cubicBezTo>
                  <a:cubicBezTo>
                    <a:pt x="10" y="53"/>
                    <a:pt x="9" y="53"/>
                    <a:pt x="10" y="53"/>
                  </a:cubicBezTo>
                  <a:cubicBezTo>
                    <a:pt x="11" y="54"/>
                    <a:pt x="13" y="53"/>
                    <a:pt x="14" y="54"/>
                  </a:cubicBezTo>
                  <a:cubicBezTo>
                    <a:pt x="15" y="54"/>
                    <a:pt x="16" y="55"/>
                    <a:pt x="17" y="54"/>
                  </a:cubicBezTo>
                  <a:cubicBezTo>
                    <a:pt x="18" y="54"/>
                    <a:pt x="17" y="53"/>
                    <a:pt x="18" y="53"/>
                  </a:cubicBezTo>
                  <a:cubicBezTo>
                    <a:pt x="19" y="53"/>
                    <a:pt x="19" y="54"/>
                    <a:pt x="19" y="54"/>
                  </a:cubicBezTo>
                  <a:cubicBezTo>
                    <a:pt x="20" y="54"/>
                    <a:pt x="22" y="54"/>
                    <a:pt x="23" y="54"/>
                  </a:cubicBezTo>
                  <a:cubicBezTo>
                    <a:pt x="24" y="55"/>
                    <a:pt x="25" y="56"/>
                    <a:pt x="26" y="55"/>
                  </a:cubicBezTo>
                  <a:cubicBezTo>
                    <a:pt x="26" y="54"/>
                    <a:pt x="28" y="53"/>
                    <a:pt x="28" y="53"/>
                  </a:cubicBezTo>
                  <a:cubicBezTo>
                    <a:pt x="28" y="52"/>
                    <a:pt x="25" y="52"/>
                    <a:pt x="24" y="51"/>
                  </a:cubicBezTo>
                  <a:cubicBezTo>
                    <a:pt x="22" y="50"/>
                    <a:pt x="20" y="48"/>
                    <a:pt x="19" y="46"/>
                  </a:cubicBezTo>
                  <a:cubicBezTo>
                    <a:pt x="19" y="46"/>
                    <a:pt x="18" y="46"/>
                    <a:pt x="18" y="45"/>
                  </a:cubicBezTo>
                  <a:cubicBezTo>
                    <a:pt x="18" y="45"/>
                    <a:pt x="18" y="44"/>
                    <a:pt x="18" y="44"/>
                  </a:cubicBezTo>
                  <a:cubicBezTo>
                    <a:pt x="18" y="43"/>
                    <a:pt x="17" y="43"/>
                    <a:pt x="18" y="42"/>
                  </a:cubicBezTo>
                  <a:cubicBezTo>
                    <a:pt x="18" y="41"/>
                    <a:pt x="19" y="41"/>
                    <a:pt x="19" y="41"/>
                  </a:cubicBezTo>
                  <a:cubicBezTo>
                    <a:pt x="19" y="40"/>
                    <a:pt x="18" y="40"/>
                    <a:pt x="18" y="39"/>
                  </a:cubicBezTo>
                  <a:cubicBezTo>
                    <a:pt x="18" y="38"/>
                    <a:pt x="19" y="37"/>
                    <a:pt x="20" y="37"/>
                  </a:cubicBezTo>
                  <a:cubicBezTo>
                    <a:pt x="21" y="36"/>
                    <a:pt x="22" y="36"/>
                    <a:pt x="22" y="34"/>
                  </a:cubicBezTo>
                  <a:cubicBezTo>
                    <a:pt x="23" y="33"/>
                    <a:pt x="22" y="33"/>
                    <a:pt x="21" y="33"/>
                  </a:cubicBezTo>
                  <a:cubicBezTo>
                    <a:pt x="22" y="32"/>
                    <a:pt x="24" y="33"/>
                    <a:pt x="24" y="32"/>
                  </a:cubicBezTo>
                  <a:cubicBezTo>
                    <a:pt x="25" y="32"/>
                    <a:pt x="25" y="31"/>
                    <a:pt x="25" y="31"/>
                  </a:cubicBezTo>
                  <a:cubicBezTo>
                    <a:pt x="26" y="30"/>
                    <a:pt x="25" y="30"/>
                    <a:pt x="25" y="29"/>
                  </a:cubicBezTo>
                  <a:cubicBezTo>
                    <a:pt x="25" y="29"/>
                    <a:pt x="26" y="30"/>
                    <a:pt x="27" y="29"/>
                  </a:cubicBezTo>
                  <a:cubicBezTo>
                    <a:pt x="27" y="29"/>
                    <a:pt x="27" y="28"/>
                    <a:pt x="27" y="28"/>
                  </a:cubicBezTo>
                  <a:cubicBezTo>
                    <a:pt x="27" y="28"/>
                    <a:pt x="28" y="28"/>
                    <a:pt x="28" y="27"/>
                  </a:cubicBezTo>
                  <a:cubicBezTo>
                    <a:pt x="28" y="27"/>
                    <a:pt x="27" y="26"/>
                    <a:pt x="27" y="26"/>
                  </a:cubicBezTo>
                  <a:cubicBezTo>
                    <a:pt x="27" y="25"/>
                    <a:pt x="27" y="25"/>
                    <a:pt x="28" y="25"/>
                  </a:cubicBezTo>
                  <a:cubicBezTo>
                    <a:pt x="29" y="26"/>
                    <a:pt x="29" y="27"/>
                    <a:pt x="30" y="26"/>
                  </a:cubicBezTo>
                  <a:cubicBezTo>
                    <a:pt x="30" y="26"/>
                    <a:pt x="30" y="25"/>
                    <a:pt x="31" y="25"/>
                  </a:cubicBezTo>
                  <a:cubicBezTo>
                    <a:pt x="31" y="25"/>
                    <a:pt x="31" y="24"/>
                    <a:pt x="32" y="24"/>
                  </a:cubicBezTo>
                  <a:cubicBezTo>
                    <a:pt x="32" y="23"/>
                    <a:pt x="32" y="23"/>
                    <a:pt x="31" y="23"/>
                  </a:cubicBezTo>
                  <a:cubicBezTo>
                    <a:pt x="31" y="21"/>
                    <a:pt x="32" y="22"/>
                    <a:pt x="33" y="23"/>
                  </a:cubicBezTo>
                  <a:cubicBezTo>
                    <a:pt x="33" y="23"/>
                    <a:pt x="33" y="23"/>
                    <a:pt x="33" y="23"/>
                  </a:cubicBezTo>
                  <a:cubicBezTo>
                    <a:pt x="34" y="23"/>
                    <a:pt x="34" y="22"/>
                    <a:pt x="34" y="22"/>
                  </a:cubicBezTo>
                  <a:cubicBezTo>
                    <a:pt x="35" y="22"/>
                    <a:pt x="35" y="21"/>
                    <a:pt x="35" y="21"/>
                  </a:cubicBezTo>
                  <a:cubicBezTo>
                    <a:pt x="36" y="20"/>
                    <a:pt x="37" y="21"/>
                    <a:pt x="37" y="21"/>
                  </a:cubicBezTo>
                  <a:cubicBezTo>
                    <a:pt x="38" y="21"/>
                    <a:pt x="39" y="20"/>
                    <a:pt x="39" y="20"/>
                  </a:cubicBezTo>
                  <a:cubicBezTo>
                    <a:pt x="40" y="19"/>
                    <a:pt x="40" y="19"/>
                    <a:pt x="40" y="18"/>
                  </a:cubicBezTo>
                  <a:cubicBezTo>
                    <a:pt x="40" y="18"/>
                    <a:pt x="40" y="18"/>
                    <a:pt x="40" y="18"/>
                  </a:cubicBezTo>
                  <a:cubicBezTo>
                    <a:pt x="40" y="18"/>
                    <a:pt x="40" y="18"/>
                    <a:pt x="40" y="18"/>
                  </a:cubicBezTo>
                  <a:cubicBezTo>
                    <a:pt x="41" y="18"/>
                    <a:pt x="40" y="17"/>
                    <a:pt x="40" y="17"/>
                  </a:cubicBezTo>
                  <a:cubicBezTo>
                    <a:pt x="41" y="16"/>
                    <a:pt x="43" y="16"/>
                    <a:pt x="44" y="16"/>
                  </a:cubicBezTo>
                  <a:cubicBezTo>
                    <a:pt x="45" y="16"/>
                    <a:pt x="45" y="15"/>
                    <a:pt x="46" y="15"/>
                  </a:cubicBezTo>
                  <a:cubicBezTo>
                    <a:pt x="46" y="14"/>
                    <a:pt x="46" y="14"/>
                    <a:pt x="47" y="14"/>
                  </a:cubicBezTo>
                  <a:cubicBezTo>
                    <a:pt x="48" y="14"/>
                    <a:pt x="50" y="13"/>
                    <a:pt x="52" y="13"/>
                  </a:cubicBezTo>
                  <a:cubicBezTo>
                    <a:pt x="53" y="13"/>
                    <a:pt x="54" y="12"/>
                    <a:pt x="55" y="12"/>
                  </a:cubicBezTo>
                  <a:cubicBezTo>
                    <a:pt x="57" y="11"/>
                    <a:pt x="58" y="11"/>
                    <a:pt x="59" y="11"/>
                  </a:cubicBezTo>
                  <a:cubicBezTo>
                    <a:pt x="61" y="10"/>
                    <a:pt x="63" y="9"/>
                    <a:pt x="64" y="9"/>
                  </a:cubicBezTo>
                  <a:cubicBezTo>
                    <a:pt x="68" y="8"/>
                    <a:pt x="71" y="8"/>
                    <a:pt x="74" y="6"/>
                  </a:cubicBezTo>
                  <a:cubicBezTo>
                    <a:pt x="76" y="6"/>
                    <a:pt x="77" y="5"/>
                    <a:pt x="78" y="3"/>
                  </a:cubicBezTo>
                  <a:cubicBezTo>
                    <a:pt x="78" y="2"/>
                    <a:pt x="77" y="1"/>
                    <a:pt x="76" y="1"/>
                  </a:cubicBezTo>
                  <a:cubicBezTo>
                    <a:pt x="75" y="1"/>
                    <a:pt x="74" y="0"/>
                    <a:pt x="74" y="0"/>
                  </a:cubicBezTo>
                  <a:cubicBezTo>
                    <a:pt x="73" y="0"/>
                    <a:pt x="72" y="0"/>
                    <a:pt x="71" y="0"/>
                  </a:cubicBezTo>
                  <a:cubicBezTo>
                    <a:pt x="69" y="1"/>
                    <a:pt x="68" y="1"/>
                    <a:pt x="67" y="2"/>
                  </a:cubicBezTo>
                  <a:cubicBezTo>
                    <a:pt x="66" y="2"/>
                    <a:pt x="66" y="2"/>
                    <a:pt x="65" y="2"/>
                  </a:cubicBezTo>
                  <a:cubicBezTo>
                    <a:pt x="65" y="3"/>
                    <a:pt x="65" y="4"/>
                    <a:pt x="64" y="4"/>
                  </a:cubicBezTo>
                  <a:cubicBezTo>
                    <a:pt x="64" y="4"/>
                    <a:pt x="62" y="4"/>
                    <a:pt x="61" y="4"/>
                  </a:cubicBezTo>
                  <a:cubicBezTo>
                    <a:pt x="61" y="5"/>
                    <a:pt x="60" y="5"/>
                    <a:pt x="60" y="5"/>
                  </a:cubicBezTo>
                  <a:cubicBezTo>
                    <a:pt x="59" y="5"/>
                    <a:pt x="59" y="6"/>
                    <a:pt x="58" y="6"/>
                  </a:cubicBezTo>
                  <a:cubicBezTo>
                    <a:pt x="57" y="6"/>
                    <a:pt x="55" y="6"/>
                    <a:pt x="54" y="6"/>
                  </a:cubicBezTo>
                  <a:cubicBezTo>
                    <a:pt x="52" y="6"/>
                    <a:pt x="51" y="7"/>
                    <a:pt x="50" y="7"/>
                  </a:cubicBezTo>
                  <a:cubicBezTo>
                    <a:pt x="48" y="7"/>
                    <a:pt x="47" y="7"/>
                    <a:pt x="46" y="7"/>
                  </a:cubicBezTo>
                  <a:cubicBezTo>
                    <a:pt x="45" y="7"/>
                    <a:pt x="42" y="6"/>
                    <a:pt x="42" y="7"/>
                  </a:cubicBezTo>
                  <a:cubicBezTo>
                    <a:pt x="42" y="8"/>
                    <a:pt x="43" y="8"/>
                    <a:pt x="42" y="8"/>
                  </a:cubicBezTo>
                  <a:cubicBezTo>
                    <a:pt x="42" y="8"/>
                    <a:pt x="41" y="8"/>
                    <a:pt x="41" y="8"/>
                  </a:cubicBezTo>
                  <a:cubicBezTo>
                    <a:pt x="41" y="8"/>
                    <a:pt x="41" y="8"/>
                    <a:pt x="41" y="8"/>
                  </a:cubicBezTo>
                  <a:cubicBezTo>
                    <a:pt x="40" y="8"/>
                    <a:pt x="40" y="7"/>
                    <a:pt x="39" y="7"/>
                  </a:cubicBezTo>
                  <a:cubicBezTo>
                    <a:pt x="39" y="8"/>
                    <a:pt x="39" y="8"/>
                    <a:pt x="39" y="9"/>
                  </a:cubicBezTo>
                  <a:cubicBezTo>
                    <a:pt x="38" y="10"/>
                    <a:pt x="37" y="9"/>
                    <a:pt x="37" y="9"/>
                  </a:cubicBezTo>
                  <a:cubicBezTo>
                    <a:pt x="36" y="9"/>
                    <a:pt x="35" y="10"/>
                    <a:pt x="34" y="10"/>
                  </a:cubicBezTo>
                  <a:cubicBezTo>
                    <a:pt x="33" y="10"/>
                    <a:pt x="33" y="10"/>
                    <a:pt x="32" y="11"/>
                  </a:cubicBezTo>
                  <a:cubicBezTo>
                    <a:pt x="31" y="11"/>
                    <a:pt x="30" y="12"/>
                    <a:pt x="30" y="12"/>
                  </a:cubicBezTo>
                  <a:cubicBezTo>
                    <a:pt x="29" y="12"/>
                    <a:pt x="29" y="12"/>
                    <a:pt x="28" y="12"/>
                  </a:cubicBezTo>
                  <a:cubicBezTo>
                    <a:pt x="27" y="13"/>
                    <a:pt x="28" y="13"/>
                    <a:pt x="27" y="14"/>
                  </a:cubicBezTo>
                  <a:cubicBezTo>
                    <a:pt x="27" y="15"/>
                    <a:pt x="28" y="14"/>
                    <a:pt x="27" y="15"/>
                  </a:cubicBezTo>
                  <a:cubicBezTo>
                    <a:pt x="27" y="15"/>
                    <a:pt x="26" y="14"/>
                    <a:pt x="25" y="15"/>
                  </a:cubicBezTo>
                  <a:cubicBezTo>
                    <a:pt x="25" y="15"/>
                    <a:pt x="24" y="15"/>
                    <a:pt x="24" y="15"/>
                  </a:cubicBezTo>
                  <a:cubicBezTo>
                    <a:pt x="23" y="15"/>
                    <a:pt x="24" y="15"/>
                    <a:pt x="23" y="16"/>
                  </a:cubicBezTo>
                  <a:cubicBezTo>
                    <a:pt x="23" y="17"/>
                    <a:pt x="22" y="17"/>
                    <a:pt x="22" y="17"/>
                  </a:cubicBezTo>
                  <a:cubicBezTo>
                    <a:pt x="21" y="16"/>
                    <a:pt x="21" y="16"/>
                    <a:pt x="21" y="16"/>
                  </a:cubicBezTo>
                  <a:cubicBezTo>
                    <a:pt x="20" y="16"/>
                    <a:pt x="19" y="17"/>
                    <a:pt x="20" y="18"/>
                  </a:cubicBezTo>
                  <a:cubicBezTo>
                    <a:pt x="20" y="18"/>
                    <a:pt x="21" y="18"/>
                    <a:pt x="22" y="18"/>
                  </a:cubicBezTo>
                  <a:cubicBezTo>
                    <a:pt x="22" y="19"/>
                    <a:pt x="20" y="18"/>
                    <a:pt x="20" y="19"/>
                  </a:cubicBezTo>
                  <a:cubicBezTo>
                    <a:pt x="21" y="19"/>
                    <a:pt x="22" y="19"/>
                    <a:pt x="22" y="20"/>
                  </a:cubicBezTo>
                  <a:cubicBezTo>
                    <a:pt x="22" y="21"/>
                    <a:pt x="19" y="20"/>
                    <a:pt x="18" y="20"/>
                  </a:cubicBezTo>
                  <a:cubicBezTo>
                    <a:pt x="17" y="21"/>
                    <a:pt x="20" y="21"/>
                    <a:pt x="20" y="22"/>
                  </a:cubicBezTo>
                  <a:cubicBezTo>
                    <a:pt x="19" y="23"/>
                    <a:pt x="17" y="21"/>
                    <a:pt x="17" y="23"/>
                  </a:cubicBezTo>
                  <a:cubicBezTo>
                    <a:pt x="18" y="24"/>
                    <a:pt x="18" y="23"/>
                    <a:pt x="17" y="24"/>
                  </a:cubicBezTo>
                  <a:cubicBezTo>
                    <a:pt x="17" y="24"/>
                    <a:pt x="16" y="23"/>
                    <a:pt x="16" y="24"/>
                  </a:cubicBezTo>
                  <a:cubicBezTo>
                    <a:pt x="16" y="24"/>
                    <a:pt x="17" y="25"/>
                    <a:pt x="18" y="25"/>
                  </a:cubicBezTo>
                  <a:cubicBezTo>
                    <a:pt x="17" y="26"/>
                    <a:pt x="16" y="25"/>
                    <a:pt x="16" y="25"/>
                  </a:cubicBezTo>
                  <a:cubicBezTo>
                    <a:pt x="15" y="25"/>
                    <a:pt x="15" y="25"/>
                    <a:pt x="14" y="26"/>
                  </a:cubicBezTo>
                  <a:cubicBezTo>
                    <a:pt x="13" y="27"/>
                    <a:pt x="12" y="27"/>
                    <a:pt x="11" y="28"/>
                  </a:cubicBezTo>
                  <a:cubicBezTo>
                    <a:pt x="10" y="29"/>
                    <a:pt x="10" y="30"/>
                    <a:pt x="11" y="30"/>
                  </a:cubicBezTo>
                  <a:cubicBezTo>
                    <a:pt x="13" y="30"/>
                    <a:pt x="14" y="28"/>
                    <a:pt x="15" y="29"/>
                  </a:cubicBezTo>
                  <a:cubicBezTo>
                    <a:pt x="14" y="29"/>
                    <a:pt x="14" y="30"/>
                    <a:pt x="13" y="30"/>
                  </a:cubicBezTo>
                  <a:cubicBezTo>
                    <a:pt x="13" y="30"/>
                    <a:pt x="12" y="30"/>
                    <a:pt x="12" y="30"/>
                  </a:cubicBezTo>
                  <a:cubicBezTo>
                    <a:pt x="11" y="31"/>
                    <a:pt x="12" y="31"/>
                    <a:pt x="12" y="32"/>
                  </a:cubicBezTo>
                  <a:cubicBezTo>
                    <a:pt x="12" y="33"/>
                    <a:pt x="11" y="32"/>
                    <a:pt x="10" y="32"/>
                  </a:cubicBezTo>
                  <a:cubicBezTo>
                    <a:pt x="9" y="32"/>
                    <a:pt x="9" y="32"/>
                    <a:pt x="8" y="33"/>
                  </a:cubicBezTo>
                  <a:cubicBezTo>
                    <a:pt x="7" y="33"/>
                    <a:pt x="8" y="34"/>
                    <a:pt x="7" y="35"/>
                  </a:cubicBezTo>
                  <a:cubicBezTo>
                    <a:pt x="7" y="35"/>
                    <a:pt x="4" y="35"/>
                    <a:pt x="4" y="36"/>
                  </a:cubicBezTo>
                  <a:cubicBezTo>
                    <a:pt x="4" y="37"/>
                    <a:pt x="5" y="37"/>
                    <a:pt x="6" y="38"/>
                  </a:cubicBezTo>
                  <a:cubicBezTo>
                    <a:pt x="7" y="38"/>
                    <a:pt x="7" y="38"/>
                    <a:pt x="6" y="39"/>
                  </a:cubicBezTo>
                  <a:cubicBezTo>
                    <a:pt x="6" y="40"/>
                    <a:pt x="4" y="42"/>
                    <a:pt x="3" y="42"/>
                  </a:cubicBezTo>
                  <a:cubicBezTo>
                    <a:pt x="2" y="42"/>
                    <a:pt x="2" y="41"/>
                    <a:pt x="2" y="41"/>
                  </a:cubicBezTo>
                  <a:cubicBezTo>
                    <a:pt x="1" y="41"/>
                    <a:pt x="1" y="42"/>
                    <a:pt x="1" y="42"/>
                  </a:cubicBezTo>
                  <a:cubicBezTo>
                    <a:pt x="0" y="44"/>
                    <a:pt x="0" y="46"/>
                    <a:pt x="1" y="4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2" name="Freeform 116">
              <a:extLst>
                <a:ext uri="{FF2B5EF4-FFF2-40B4-BE49-F238E27FC236}">
                  <a16:creationId xmlns:a16="http://schemas.microsoft.com/office/drawing/2014/main" id="{37403978-25FB-3C43-BD86-89193402FBF8}"/>
                </a:ext>
              </a:extLst>
            </p:cNvPr>
            <p:cNvSpPr>
              <a:spLocks/>
            </p:cNvSpPr>
            <p:nvPr/>
          </p:nvSpPr>
          <p:spPr bwMode="auto">
            <a:xfrm>
              <a:off x="7517180" y="1615864"/>
              <a:ext cx="60326" cy="265115"/>
            </a:xfrm>
            <a:custGeom>
              <a:avLst/>
              <a:gdLst>
                <a:gd name="T0" fmla="*/ 12 w 13"/>
                <a:gd name="T1" fmla="*/ 34 h 58"/>
                <a:gd name="T2" fmla="*/ 11 w 13"/>
                <a:gd name="T3" fmla="*/ 31 h 58"/>
                <a:gd name="T4" fmla="*/ 9 w 13"/>
                <a:gd name="T5" fmla="*/ 27 h 58"/>
                <a:gd name="T6" fmla="*/ 9 w 13"/>
                <a:gd name="T7" fmla="*/ 22 h 58"/>
                <a:gd name="T8" fmla="*/ 7 w 13"/>
                <a:gd name="T9" fmla="*/ 18 h 58"/>
                <a:gd name="T10" fmla="*/ 7 w 13"/>
                <a:gd name="T11" fmla="*/ 13 h 58"/>
                <a:gd name="T12" fmla="*/ 7 w 13"/>
                <a:gd name="T13" fmla="*/ 8 h 58"/>
                <a:gd name="T14" fmla="*/ 6 w 13"/>
                <a:gd name="T15" fmla="*/ 6 h 58"/>
                <a:gd name="T16" fmla="*/ 5 w 13"/>
                <a:gd name="T17" fmla="*/ 4 h 58"/>
                <a:gd name="T18" fmla="*/ 5 w 13"/>
                <a:gd name="T19" fmla="*/ 2 h 58"/>
                <a:gd name="T20" fmla="*/ 5 w 13"/>
                <a:gd name="T21" fmla="*/ 0 h 58"/>
                <a:gd name="T22" fmla="*/ 3 w 13"/>
                <a:gd name="T23" fmla="*/ 2 h 58"/>
                <a:gd name="T24" fmla="*/ 4 w 13"/>
                <a:gd name="T25" fmla="*/ 5 h 58"/>
                <a:gd name="T26" fmla="*/ 4 w 13"/>
                <a:gd name="T27" fmla="*/ 7 h 58"/>
                <a:gd name="T28" fmla="*/ 3 w 13"/>
                <a:gd name="T29" fmla="*/ 7 h 58"/>
                <a:gd name="T30" fmla="*/ 3 w 13"/>
                <a:gd name="T31" fmla="*/ 8 h 58"/>
                <a:gd name="T32" fmla="*/ 2 w 13"/>
                <a:gd name="T33" fmla="*/ 7 h 58"/>
                <a:gd name="T34" fmla="*/ 1 w 13"/>
                <a:gd name="T35" fmla="*/ 8 h 58"/>
                <a:gd name="T36" fmla="*/ 1 w 13"/>
                <a:gd name="T37" fmla="*/ 10 h 58"/>
                <a:gd name="T38" fmla="*/ 1 w 13"/>
                <a:gd name="T39" fmla="*/ 12 h 58"/>
                <a:gd name="T40" fmla="*/ 0 w 13"/>
                <a:gd name="T41" fmla="*/ 16 h 58"/>
                <a:gd name="T42" fmla="*/ 2 w 13"/>
                <a:gd name="T43" fmla="*/ 20 h 58"/>
                <a:gd name="T44" fmla="*/ 2 w 13"/>
                <a:gd name="T45" fmla="*/ 24 h 58"/>
                <a:gd name="T46" fmla="*/ 2 w 13"/>
                <a:gd name="T47" fmla="*/ 28 h 58"/>
                <a:gd name="T48" fmla="*/ 2 w 13"/>
                <a:gd name="T49" fmla="*/ 31 h 58"/>
                <a:gd name="T50" fmla="*/ 2 w 13"/>
                <a:gd name="T51" fmla="*/ 32 h 58"/>
                <a:gd name="T52" fmla="*/ 2 w 13"/>
                <a:gd name="T53" fmla="*/ 35 h 58"/>
                <a:gd name="T54" fmla="*/ 1 w 13"/>
                <a:gd name="T55" fmla="*/ 39 h 58"/>
                <a:gd name="T56" fmla="*/ 2 w 13"/>
                <a:gd name="T57" fmla="*/ 40 h 58"/>
                <a:gd name="T58" fmla="*/ 2 w 13"/>
                <a:gd name="T59" fmla="*/ 42 h 58"/>
                <a:gd name="T60" fmla="*/ 1 w 13"/>
                <a:gd name="T61" fmla="*/ 47 h 58"/>
                <a:gd name="T62" fmla="*/ 1 w 13"/>
                <a:gd name="T63" fmla="*/ 50 h 58"/>
                <a:gd name="T64" fmla="*/ 1 w 13"/>
                <a:gd name="T65" fmla="*/ 54 h 58"/>
                <a:gd name="T66" fmla="*/ 3 w 13"/>
                <a:gd name="T67" fmla="*/ 56 h 58"/>
                <a:gd name="T68" fmla="*/ 4 w 13"/>
                <a:gd name="T69" fmla="*/ 51 h 58"/>
                <a:gd name="T70" fmla="*/ 5 w 13"/>
                <a:gd name="T71" fmla="*/ 52 h 58"/>
                <a:gd name="T72" fmla="*/ 7 w 13"/>
                <a:gd name="T73" fmla="*/ 52 h 58"/>
                <a:gd name="T74" fmla="*/ 8 w 13"/>
                <a:gd name="T75" fmla="*/ 56 h 58"/>
                <a:gd name="T76" fmla="*/ 8 w 13"/>
                <a:gd name="T77" fmla="*/ 51 h 58"/>
                <a:gd name="T78" fmla="*/ 7 w 13"/>
                <a:gd name="T79" fmla="*/ 51 h 58"/>
                <a:gd name="T80" fmla="*/ 6 w 13"/>
                <a:gd name="T81" fmla="*/ 49 h 58"/>
                <a:gd name="T82" fmla="*/ 4 w 13"/>
                <a:gd name="T83" fmla="*/ 46 h 58"/>
                <a:gd name="T84" fmla="*/ 5 w 13"/>
                <a:gd name="T85" fmla="*/ 42 h 58"/>
                <a:gd name="T86" fmla="*/ 5 w 13"/>
                <a:gd name="T87" fmla="*/ 39 h 58"/>
                <a:gd name="T88" fmla="*/ 6 w 13"/>
                <a:gd name="T89" fmla="*/ 35 h 58"/>
                <a:gd name="T90" fmla="*/ 8 w 13"/>
                <a:gd name="T91" fmla="*/ 35 h 58"/>
                <a:gd name="T92" fmla="*/ 10 w 13"/>
                <a:gd name="T93" fmla="*/ 35 h 58"/>
                <a:gd name="T94" fmla="*/ 12 w 13"/>
                <a:gd name="T95" fmla="*/ 36 h 58"/>
                <a:gd name="T96" fmla="*/ 13 w 13"/>
                <a:gd name="T97" fmla="*/ 37 h 58"/>
                <a:gd name="T98" fmla="*/ 12 w 13"/>
                <a:gd name="T99" fmla="*/ 34 h 58"/>
                <a:gd name="T100" fmla="*/ 12 w 13"/>
                <a:gd name="T101" fmla="*/ 3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 h="58">
                  <a:moveTo>
                    <a:pt x="12" y="34"/>
                  </a:moveTo>
                  <a:cubicBezTo>
                    <a:pt x="12" y="33"/>
                    <a:pt x="11" y="32"/>
                    <a:pt x="11" y="31"/>
                  </a:cubicBezTo>
                  <a:cubicBezTo>
                    <a:pt x="11" y="29"/>
                    <a:pt x="9" y="28"/>
                    <a:pt x="9" y="27"/>
                  </a:cubicBezTo>
                  <a:cubicBezTo>
                    <a:pt x="8" y="26"/>
                    <a:pt x="9" y="24"/>
                    <a:pt x="9" y="22"/>
                  </a:cubicBezTo>
                  <a:cubicBezTo>
                    <a:pt x="8" y="21"/>
                    <a:pt x="7" y="20"/>
                    <a:pt x="7" y="18"/>
                  </a:cubicBezTo>
                  <a:cubicBezTo>
                    <a:pt x="7" y="17"/>
                    <a:pt x="6" y="15"/>
                    <a:pt x="7" y="13"/>
                  </a:cubicBezTo>
                  <a:cubicBezTo>
                    <a:pt x="8" y="11"/>
                    <a:pt x="7" y="10"/>
                    <a:pt x="7" y="8"/>
                  </a:cubicBezTo>
                  <a:cubicBezTo>
                    <a:pt x="6" y="7"/>
                    <a:pt x="6" y="6"/>
                    <a:pt x="6" y="6"/>
                  </a:cubicBezTo>
                  <a:cubicBezTo>
                    <a:pt x="6" y="5"/>
                    <a:pt x="5" y="4"/>
                    <a:pt x="5" y="4"/>
                  </a:cubicBezTo>
                  <a:cubicBezTo>
                    <a:pt x="5" y="3"/>
                    <a:pt x="6" y="3"/>
                    <a:pt x="5" y="2"/>
                  </a:cubicBezTo>
                  <a:cubicBezTo>
                    <a:pt x="5" y="2"/>
                    <a:pt x="5" y="1"/>
                    <a:pt x="5" y="0"/>
                  </a:cubicBezTo>
                  <a:cubicBezTo>
                    <a:pt x="5" y="1"/>
                    <a:pt x="3" y="1"/>
                    <a:pt x="3" y="2"/>
                  </a:cubicBezTo>
                  <a:cubicBezTo>
                    <a:pt x="3" y="3"/>
                    <a:pt x="5" y="4"/>
                    <a:pt x="4" y="5"/>
                  </a:cubicBezTo>
                  <a:cubicBezTo>
                    <a:pt x="4" y="6"/>
                    <a:pt x="4" y="6"/>
                    <a:pt x="4" y="7"/>
                  </a:cubicBezTo>
                  <a:cubicBezTo>
                    <a:pt x="4" y="7"/>
                    <a:pt x="4" y="7"/>
                    <a:pt x="3" y="7"/>
                  </a:cubicBezTo>
                  <a:cubicBezTo>
                    <a:pt x="3" y="7"/>
                    <a:pt x="3" y="8"/>
                    <a:pt x="3" y="8"/>
                  </a:cubicBezTo>
                  <a:cubicBezTo>
                    <a:pt x="2" y="8"/>
                    <a:pt x="2" y="7"/>
                    <a:pt x="2" y="7"/>
                  </a:cubicBezTo>
                  <a:cubicBezTo>
                    <a:pt x="2" y="7"/>
                    <a:pt x="1" y="7"/>
                    <a:pt x="1" y="8"/>
                  </a:cubicBezTo>
                  <a:cubicBezTo>
                    <a:pt x="1" y="8"/>
                    <a:pt x="1" y="9"/>
                    <a:pt x="1" y="10"/>
                  </a:cubicBezTo>
                  <a:cubicBezTo>
                    <a:pt x="1" y="10"/>
                    <a:pt x="1" y="11"/>
                    <a:pt x="1" y="12"/>
                  </a:cubicBezTo>
                  <a:cubicBezTo>
                    <a:pt x="1" y="14"/>
                    <a:pt x="0" y="15"/>
                    <a:pt x="0" y="16"/>
                  </a:cubicBezTo>
                  <a:cubicBezTo>
                    <a:pt x="1" y="18"/>
                    <a:pt x="1" y="19"/>
                    <a:pt x="2" y="20"/>
                  </a:cubicBezTo>
                  <a:cubicBezTo>
                    <a:pt x="3" y="22"/>
                    <a:pt x="3" y="23"/>
                    <a:pt x="2" y="24"/>
                  </a:cubicBezTo>
                  <a:cubicBezTo>
                    <a:pt x="2" y="25"/>
                    <a:pt x="2" y="27"/>
                    <a:pt x="2" y="28"/>
                  </a:cubicBezTo>
                  <a:cubicBezTo>
                    <a:pt x="2" y="29"/>
                    <a:pt x="3" y="30"/>
                    <a:pt x="2" y="31"/>
                  </a:cubicBezTo>
                  <a:cubicBezTo>
                    <a:pt x="2" y="31"/>
                    <a:pt x="2" y="32"/>
                    <a:pt x="2" y="32"/>
                  </a:cubicBezTo>
                  <a:cubicBezTo>
                    <a:pt x="2" y="33"/>
                    <a:pt x="2" y="34"/>
                    <a:pt x="2" y="35"/>
                  </a:cubicBezTo>
                  <a:cubicBezTo>
                    <a:pt x="2" y="36"/>
                    <a:pt x="1" y="38"/>
                    <a:pt x="1" y="39"/>
                  </a:cubicBezTo>
                  <a:cubicBezTo>
                    <a:pt x="1" y="39"/>
                    <a:pt x="2" y="40"/>
                    <a:pt x="2" y="40"/>
                  </a:cubicBezTo>
                  <a:cubicBezTo>
                    <a:pt x="2" y="41"/>
                    <a:pt x="2" y="41"/>
                    <a:pt x="2" y="42"/>
                  </a:cubicBezTo>
                  <a:cubicBezTo>
                    <a:pt x="2" y="44"/>
                    <a:pt x="1" y="45"/>
                    <a:pt x="1" y="47"/>
                  </a:cubicBezTo>
                  <a:cubicBezTo>
                    <a:pt x="1" y="48"/>
                    <a:pt x="2" y="49"/>
                    <a:pt x="1" y="50"/>
                  </a:cubicBezTo>
                  <a:cubicBezTo>
                    <a:pt x="1" y="52"/>
                    <a:pt x="1" y="52"/>
                    <a:pt x="1" y="54"/>
                  </a:cubicBezTo>
                  <a:cubicBezTo>
                    <a:pt x="1" y="55"/>
                    <a:pt x="2" y="58"/>
                    <a:pt x="3" y="56"/>
                  </a:cubicBezTo>
                  <a:cubicBezTo>
                    <a:pt x="3" y="55"/>
                    <a:pt x="3" y="52"/>
                    <a:pt x="4" y="51"/>
                  </a:cubicBezTo>
                  <a:cubicBezTo>
                    <a:pt x="5" y="51"/>
                    <a:pt x="5" y="52"/>
                    <a:pt x="5" y="52"/>
                  </a:cubicBezTo>
                  <a:cubicBezTo>
                    <a:pt x="6" y="52"/>
                    <a:pt x="6" y="52"/>
                    <a:pt x="7" y="52"/>
                  </a:cubicBezTo>
                  <a:cubicBezTo>
                    <a:pt x="8" y="53"/>
                    <a:pt x="7" y="54"/>
                    <a:pt x="8" y="56"/>
                  </a:cubicBezTo>
                  <a:cubicBezTo>
                    <a:pt x="8" y="55"/>
                    <a:pt x="8" y="52"/>
                    <a:pt x="8" y="51"/>
                  </a:cubicBezTo>
                  <a:cubicBezTo>
                    <a:pt x="8" y="51"/>
                    <a:pt x="7" y="51"/>
                    <a:pt x="7" y="51"/>
                  </a:cubicBezTo>
                  <a:cubicBezTo>
                    <a:pt x="6" y="50"/>
                    <a:pt x="6" y="50"/>
                    <a:pt x="6" y="49"/>
                  </a:cubicBezTo>
                  <a:cubicBezTo>
                    <a:pt x="6" y="48"/>
                    <a:pt x="5" y="47"/>
                    <a:pt x="4" y="46"/>
                  </a:cubicBezTo>
                  <a:cubicBezTo>
                    <a:pt x="4" y="45"/>
                    <a:pt x="4" y="43"/>
                    <a:pt x="5" y="42"/>
                  </a:cubicBezTo>
                  <a:cubicBezTo>
                    <a:pt x="5" y="41"/>
                    <a:pt x="5" y="40"/>
                    <a:pt x="5" y="39"/>
                  </a:cubicBezTo>
                  <a:cubicBezTo>
                    <a:pt x="6" y="38"/>
                    <a:pt x="6" y="36"/>
                    <a:pt x="6" y="35"/>
                  </a:cubicBezTo>
                  <a:cubicBezTo>
                    <a:pt x="6" y="35"/>
                    <a:pt x="8" y="35"/>
                    <a:pt x="8" y="35"/>
                  </a:cubicBezTo>
                  <a:cubicBezTo>
                    <a:pt x="9" y="34"/>
                    <a:pt x="9" y="34"/>
                    <a:pt x="10" y="35"/>
                  </a:cubicBezTo>
                  <a:cubicBezTo>
                    <a:pt x="10" y="35"/>
                    <a:pt x="11" y="36"/>
                    <a:pt x="12" y="36"/>
                  </a:cubicBezTo>
                  <a:cubicBezTo>
                    <a:pt x="12" y="36"/>
                    <a:pt x="12" y="37"/>
                    <a:pt x="13" y="37"/>
                  </a:cubicBezTo>
                  <a:cubicBezTo>
                    <a:pt x="13" y="37"/>
                    <a:pt x="12" y="35"/>
                    <a:pt x="12" y="34"/>
                  </a:cubicBezTo>
                  <a:cubicBezTo>
                    <a:pt x="12" y="34"/>
                    <a:pt x="12" y="35"/>
                    <a:pt x="12" y="3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3" name="Freeform 117">
              <a:extLst>
                <a:ext uri="{FF2B5EF4-FFF2-40B4-BE49-F238E27FC236}">
                  <a16:creationId xmlns:a16="http://schemas.microsoft.com/office/drawing/2014/main" id="{E2EA7845-F117-DC44-A038-1A806EA488F2}"/>
                </a:ext>
              </a:extLst>
            </p:cNvPr>
            <p:cNvSpPr>
              <a:spLocks/>
            </p:cNvSpPr>
            <p:nvPr/>
          </p:nvSpPr>
          <p:spPr bwMode="auto">
            <a:xfrm>
              <a:off x="6898049" y="918946"/>
              <a:ext cx="41275" cy="17463"/>
            </a:xfrm>
            <a:custGeom>
              <a:avLst/>
              <a:gdLst>
                <a:gd name="T0" fmla="*/ 1 w 9"/>
                <a:gd name="T1" fmla="*/ 2 h 4"/>
                <a:gd name="T2" fmla="*/ 0 w 9"/>
                <a:gd name="T3" fmla="*/ 2 h 4"/>
                <a:gd name="T4" fmla="*/ 0 w 9"/>
                <a:gd name="T5" fmla="*/ 2 h 4"/>
                <a:gd name="T6" fmla="*/ 4 w 9"/>
                <a:gd name="T7" fmla="*/ 4 h 4"/>
                <a:gd name="T8" fmla="*/ 8 w 9"/>
                <a:gd name="T9" fmla="*/ 2 h 4"/>
                <a:gd name="T10" fmla="*/ 2 w 9"/>
                <a:gd name="T11" fmla="*/ 1 h 4"/>
                <a:gd name="T12" fmla="*/ 1 w 9"/>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9" h="4">
                  <a:moveTo>
                    <a:pt x="1" y="2"/>
                  </a:moveTo>
                  <a:cubicBezTo>
                    <a:pt x="1" y="2"/>
                    <a:pt x="1" y="2"/>
                    <a:pt x="0" y="2"/>
                  </a:cubicBezTo>
                  <a:cubicBezTo>
                    <a:pt x="0" y="2"/>
                    <a:pt x="0" y="2"/>
                    <a:pt x="0" y="2"/>
                  </a:cubicBezTo>
                  <a:cubicBezTo>
                    <a:pt x="0" y="4"/>
                    <a:pt x="3" y="4"/>
                    <a:pt x="4" y="4"/>
                  </a:cubicBezTo>
                  <a:cubicBezTo>
                    <a:pt x="6" y="4"/>
                    <a:pt x="7" y="4"/>
                    <a:pt x="8" y="2"/>
                  </a:cubicBezTo>
                  <a:cubicBezTo>
                    <a:pt x="9" y="0"/>
                    <a:pt x="2" y="1"/>
                    <a:pt x="2" y="1"/>
                  </a:cubicBezTo>
                  <a:cubicBezTo>
                    <a:pt x="2" y="1"/>
                    <a:pt x="2" y="2"/>
                    <a:pt x="1" y="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4" name="Rectangle 118">
              <a:extLst>
                <a:ext uri="{FF2B5EF4-FFF2-40B4-BE49-F238E27FC236}">
                  <a16:creationId xmlns:a16="http://schemas.microsoft.com/office/drawing/2014/main" id="{0F7C383E-A297-A94B-922A-02DF94687C90}"/>
                </a:ext>
              </a:extLst>
            </p:cNvPr>
            <p:cNvSpPr>
              <a:spLocks noChangeArrowheads="1"/>
            </p:cNvSpPr>
            <p:nvPr/>
          </p:nvSpPr>
          <p:spPr bwMode="auto">
            <a:xfrm>
              <a:off x="7540992" y="1615864"/>
              <a:ext cx="1588" cy="1588"/>
            </a:xfrm>
            <a:prstGeom prst="rect">
              <a:avLst/>
            </a:pr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5" name="Freeform 119">
              <a:extLst>
                <a:ext uri="{FF2B5EF4-FFF2-40B4-BE49-F238E27FC236}">
                  <a16:creationId xmlns:a16="http://schemas.microsoft.com/office/drawing/2014/main" id="{FE5B8832-D25B-574E-88A9-4A5E0CF5F820}"/>
                </a:ext>
              </a:extLst>
            </p:cNvPr>
            <p:cNvSpPr>
              <a:spLocks/>
            </p:cNvSpPr>
            <p:nvPr/>
          </p:nvSpPr>
          <p:spPr bwMode="auto">
            <a:xfrm>
              <a:off x="7425104" y="1592051"/>
              <a:ext cx="22225" cy="23813"/>
            </a:xfrm>
            <a:custGeom>
              <a:avLst/>
              <a:gdLst>
                <a:gd name="T0" fmla="*/ 2 w 5"/>
                <a:gd name="T1" fmla="*/ 4 h 5"/>
                <a:gd name="T2" fmla="*/ 4 w 5"/>
                <a:gd name="T3" fmla="*/ 3 h 5"/>
                <a:gd name="T4" fmla="*/ 5 w 5"/>
                <a:gd name="T5" fmla="*/ 1 h 5"/>
                <a:gd name="T6" fmla="*/ 4 w 5"/>
                <a:gd name="T7" fmla="*/ 1 h 5"/>
                <a:gd name="T8" fmla="*/ 2 w 5"/>
                <a:gd name="T9" fmla="*/ 1 h 5"/>
                <a:gd name="T10" fmla="*/ 1 w 5"/>
                <a:gd name="T11" fmla="*/ 2 h 5"/>
                <a:gd name="T12" fmla="*/ 0 w 5"/>
                <a:gd name="T13" fmla="*/ 3 h 5"/>
                <a:gd name="T14" fmla="*/ 2 w 5"/>
                <a:gd name="T15" fmla="*/ 4 h 5"/>
                <a:gd name="T16" fmla="*/ 2 w 5"/>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4"/>
                  </a:moveTo>
                  <a:cubicBezTo>
                    <a:pt x="2" y="5"/>
                    <a:pt x="3" y="4"/>
                    <a:pt x="4" y="3"/>
                  </a:cubicBezTo>
                  <a:cubicBezTo>
                    <a:pt x="4" y="3"/>
                    <a:pt x="5" y="2"/>
                    <a:pt x="5" y="1"/>
                  </a:cubicBezTo>
                  <a:cubicBezTo>
                    <a:pt x="5" y="1"/>
                    <a:pt x="4" y="1"/>
                    <a:pt x="4" y="1"/>
                  </a:cubicBezTo>
                  <a:cubicBezTo>
                    <a:pt x="3" y="1"/>
                    <a:pt x="2" y="0"/>
                    <a:pt x="2" y="1"/>
                  </a:cubicBezTo>
                  <a:cubicBezTo>
                    <a:pt x="1" y="1"/>
                    <a:pt x="1" y="2"/>
                    <a:pt x="1" y="2"/>
                  </a:cubicBezTo>
                  <a:cubicBezTo>
                    <a:pt x="1" y="2"/>
                    <a:pt x="0" y="3"/>
                    <a:pt x="0" y="3"/>
                  </a:cubicBezTo>
                  <a:cubicBezTo>
                    <a:pt x="1" y="3"/>
                    <a:pt x="1" y="3"/>
                    <a:pt x="2" y="4"/>
                  </a:cubicBezTo>
                  <a:cubicBezTo>
                    <a:pt x="2" y="4"/>
                    <a:pt x="2" y="3"/>
                    <a:pt x="2"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6" name="Freeform 120">
              <a:extLst>
                <a:ext uri="{FF2B5EF4-FFF2-40B4-BE49-F238E27FC236}">
                  <a16:creationId xmlns:a16="http://schemas.microsoft.com/office/drawing/2014/main" id="{0ADEA045-B192-7C4F-921A-B6DC92517072}"/>
                </a:ext>
              </a:extLst>
            </p:cNvPr>
            <p:cNvSpPr>
              <a:spLocks/>
            </p:cNvSpPr>
            <p:nvPr/>
          </p:nvSpPr>
          <p:spPr bwMode="auto">
            <a:xfrm>
              <a:off x="6394807" y="1776203"/>
              <a:ext cx="0" cy="4763"/>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1"/>
                    <a:pt x="0" y="1"/>
                    <a:pt x="0" y="1"/>
                  </a:cubicBezTo>
                  <a:cubicBezTo>
                    <a:pt x="0" y="0"/>
                    <a:pt x="0" y="0"/>
                    <a:pt x="0" y="0"/>
                  </a:cubicBezTo>
                  <a:cubicBezTo>
                    <a:pt x="0" y="1"/>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7" name="Freeform 121">
              <a:extLst>
                <a:ext uri="{FF2B5EF4-FFF2-40B4-BE49-F238E27FC236}">
                  <a16:creationId xmlns:a16="http://schemas.microsoft.com/office/drawing/2014/main" id="{FB4C6383-E6D5-634D-A2C4-763E81ACBBC0}"/>
                </a:ext>
              </a:extLst>
            </p:cNvPr>
            <p:cNvSpPr>
              <a:spLocks/>
            </p:cNvSpPr>
            <p:nvPr/>
          </p:nvSpPr>
          <p:spPr bwMode="auto">
            <a:xfrm>
              <a:off x="5591525" y="1111035"/>
              <a:ext cx="50800" cy="26988"/>
            </a:xfrm>
            <a:custGeom>
              <a:avLst/>
              <a:gdLst>
                <a:gd name="T0" fmla="*/ 0 w 11"/>
                <a:gd name="T1" fmla="*/ 5 h 6"/>
                <a:gd name="T2" fmla="*/ 3 w 11"/>
                <a:gd name="T3" fmla="*/ 6 h 6"/>
                <a:gd name="T4" fmla="*/ 6 w 11"/>
                <a:gd name="T5" fmla="*/ 5 h 6"/>
                <a:gd name="T6" fmla="*/ 8 w 11"/>
                <a:gd name="T7" fmla="*/ 2 h 6"/>
                <a:gd name="T8" fmla="*/ 3 w 11"/>
                <a:gd name="T9" fmla="*/ 0 h 6"/>
                <a:gd name="T10" fmla="*/ 0 w 11"/>
                <a:gd name="T11" fmla="*/ 5 h 6"/>
              </a:gdLst>
              <a:ahLst/>
              <a:cxnLst>
                <a:cxn ang="0">
                  <a:pos x="T0" y="T1"/>
                </a:cxn>
                <a:cxn ang="0">
                  <a:pos x="T2" y="T3"/>
                </a:cxn>
                <a:cxn ang="0">
                  <a:pos x="T4" y="T5"/>
                </a:cxn>
                <a:cxn ang="0">
                  <a:pos x="T6" y="T7"/>
                </a:cxn>
                <a:cxn ang="0">
                  <a:pos x="T8" y="T9"/>
                </a:cxn>
                <a:cxn ang="0">
                  <a:pos x="T10" y="T11"/>
                </a:cxn>
              </a:cxnLst>
              <a:rect l="0" t="0" r="r" b="b"/>
              <a:pathLst>
                <a:path w="11" h="6">
                  <a:moveTo>
                    <a:pt x="0" y="5"/>
                  </a:moveTo>
                  <a:cubicBezTo>
                    <a:pt x="1" y="5"/>
                    <a:pt x="2" y="6"/>
                    <a:pt x="3" y="6"/>
                  </a:cubicBezTo>
                  <a:cubicBezTo>
                    <a:pt x="4" y="6"/>
                    <a:pt x="5" y="6"/>
                    <a:pt x="6" y="5"/>
                  </a:cubicBezTo>
                  <a:cubicBezTo>
                    <a:pt x="7" y="5"/>
                    <a:pt x="11" y="3"/>
                    <a:pt x="8" y="2"/>
                  </a:cubicBezTo>
                  <a:cubicBezTo>
                    <a:pt x="7" y="1"/>
                    <a:pt x="4" y="0"/>
                    <a:pt x="3" y="0"/>
                  </a:cubicBezTo>
                  <a:cubicBezTo>
                    <a:pt x="1" y="1"/>
                    <a:pt x="0" y="3"/>
                    <a:pt x="0" y="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8" name="Freeform 122">
              <a:extLst>
                <a:ext uri="{FF2B5EF4-FFF2-40B4-BE49-F238E27FC236}">
                  <a16:creationId xmlns:a16="http://schemas.microsoft.com/office/drawing/2014/main" id="{523708E1-48FA-8D4B-AC8D-3A29CA68A2DF}"/>
                </a:ext>
              </a:extLst>
            </p:cNvPr>
            <p:cNvSpPr>
              <a:spLocks/>
            </p:cNvSpPr>
            <p:nvPr/>
          </p:nvSpPr>
          <p:spPr bwMode="auto">
            <a:xfrm>
              <a:off x="6043967" y="1592051"/>
              <a:ext cx="4763"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1"/>
                    <a:pt x="0" y="1"/>
                  </a:cubicBezTo>
                  <a:cubicBezTo>
                    <a:pt x="1" y="1"/>
                    <a:pt x="1" y="1"/>
                    <a:pt x="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39" name="Freeform 123">
              <a:extLst>
                <a:ext uri="{FF2B5EF4-FFF2-40B4-BE49-F238E27FC236}">
                  <a16:creationId xmlns:a16="http://schemas.microsoft.com/office/drawing/2014/main" id="{22729F55-BC28-A748-A5F4-1EDC64DB4CA2}"/>
                </a:ext>
              </a:extLst>
            </p:cNvPr>
            <p:cNvSpPr>
              <a:spLocks/>
            </p:cNvSpPr>
            <p:nvPr/>
          </p:nvSpPr>
          <p:spPr bwMode="auto">
            <a:xfrm>
              <a:off x="6764698" y="3111301"/>
              <a:ext cx="36513" cy="41275"/>
            </a:xfrm>
            <a:custGeom>
              <a:avLst/>
              <a:gdLst>
                <a:gd name="T0" fmla="*/ 3 w 8"/>
                <a:gd name="T1" fmla="*/ 4 h 9"/>
                <a:gd name="T2" fmla="*/ 4 w 8"/>
                <a:gd name="T3" fmla="*/ 6 h 9"/>
                <a:gd name="T4" fmla="*/ 6 w 8"/>
                <a:gd name="T5" fmla="*/ 8 h 9"/>
                <a:gd name="T6" fmla="*/ 8 w 8"/>
                <a:gd name="T7" fmla="*/ 8 h 9"/>
                <a:gd name="T8" fmla="*/ 7 w 8"/>
                <a:gd name="T9" fmla="*/ 7 h 9"/>
                <a:gd name="T10" fmla="*/ 7 w 8"/>
                <a:gd name="T11" fmla="*/ 6 h 9"/>
                <a:gd name="T12" fmla="*/ 7 w 8"/>
                <a:gd name="T13" fmla="*/ 5 h 9"/>
                <a:gd name="T14" fmla="*/ 7 w 8"/>
                <a:gd name="T15" fmla="*/ 5 h 9"/>
                <a:gd name="T16" fmla="*/ 5 w 8"/>
                <a:gd name="T17" fmla="*/ 4 h 9"/>
                <a:gd name="T18" fmla="*/ 5 w 8"/>
                <a:gd name="T19" fmla="*/ 2 h 9"/>
                <a:gd name="T20" fmla="*/ 4 w 8"/>
                <a:gd name="T21" fmla="*/ 1 h 9"/>
                <a:gd name="T22" fmla="*/ 3 w 8"/>
                <a:gd name="T23" fmla="*/ 0 h 9"/>
                <a:gd name="T24" fmla="*/ 3 w 8"/>
                <a:gd name="T25" fmla="*/ 1 h 9"/>
                <a:gd name="T26" fmla="*/ 3 w 8"/>
                <a:gd name="T27" fmla="*/ 1 h 9"/>
                <a:gd name="T28" fmla="*/ 1 w 8"/>
                <a:gd name="T29" fmla="*/ 1 h 9"/>
                <a:gd name="T30" fmla="*/ 1 w 8"/>
                <a:gd name="T31" fmla="*/ 2 h 9"/>
                <a:gd name="T32" fmla="*/ 0 w 8"/>
                <a:gd name="T33" fmla="*/ 3 h 9"/>
                <a:gd name="T34" fmla="*/ 1 w 8"/>
                <a:gd name="T35" fmla="*/ 3 h 9"/>
                <a:gd name="T36" fmla="*/ 3 w 8"/>
                <a:gd name="T3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9">
                  <a:moveTo>
                    <a:pt x="3" y="4"/>
                  </a:moveTo>
                  <a:cubicBezTo>
                    <a:pt x="4" y="5"/>
                    <a:pt x="3" y="6"/>
                    <a:pt x="4" y="6"/>
                  </a:cubicBezTo>
                  <a:cubicBezTo>
                    <a:pt x="4" y="7"/>
                    <a:pt x="5" y="8"/>
                    <a:pt x="6" y="8"/>
                  </a:cubicBezTo>
                  <a:cubicBezTo>
                    <a:pt x="6" y="9"/>
                    <a:pt x="7" y="9"/>
                    <a:pt x="8" y="8"/>
                  </a:cubicBezTo>
                  <a:cubicBezTo>
                    <a:pt x="8" y="8"/>
                    <a:pt x="7" y="7"/>
                    <a:pt x="7" y="7"/>
                  </a:cubicBezTo>
                  <a:cubicBezTo>
                    <a:pt x="7" y="7"/>
                    <a:pt x="7" y="6"/>
                    <a:pt x="7" y="6"/>
                  </a:cubicBezTo>
                  <a:cubicBezTo>
                    <a:pt x="7" y="6"/>
                    <a:pt x="7" y="5"/>
                    <a:pt x="7" y="5"/>
                  </a:cubicBezTo>
                  <a:cubicBezTo>
                    <a:pt x="7" y="5"/>
                    <a:pt x="7" y="5"/>
                    <a:pt x="7" y="5"/>
                  </a:cubicBezTo>
                  <a:cubicBezTo>
                    <a:pt x="6" y="5"/>
                    <a:pt x="6" y="5"/>
                    <a:pt x="5" y="4"/>
                  </a:cubicBezTo>
                  <a:cubicBezTo>
                    <a:pt x="5" y="3"/>
                    <a:pt x="5" y="2"/>
                    <a:pt x="5" y="2"/>
                  </a:cubicBezTo>
                  <a:cubicBezTo>
                    <a:pt x="4" y="1"/>
                    <a:pt x="4" y="1"/>
                    <a:pt x="4" y="1"/>
                  </a:cubicBezTo>
                  <a:cubicBezTo>
                    <a:pt x="4" y="0"/>
                    <a:pt x="4" y="0"/>
                    <a:pt x="3" y="0"/>
                  </a:cubicBezTo>
                  <a:cubicBezTo>
                    <a:pt x="3" y="0"/>
                    <a:pt x="3" y="1"/>
                    <a:pt x="3" y="1"/>
                  </a:cubicBezTo>
                  <a:cubicBezTo>
                    <a:pt x="3" y="1"/>
                    <a:pt x="2" y="0"/>
                    <a:pt x="3" y="1"/>
                  </a:cubicBezTo>
                  <a:cubicBezTo>
                    <a:pt x="2" y="0"/>
                    <a:pt x="1" y="0"/>
                    <a:pt x="1" y="1"/>
                  </a:cubicBezTo>
                  <a:cubicBezTo>
                    <a:pt x="1" y="1"/>
                    <a:pt x="1" y="2"/>
                    <a:pt x="1" y="2"/>
                  </a:cubicBezTo>
                  <a:cubicBezTo>
                    <a:pt x="1" y="2"/>
                    <a:pt x="0" y="3"/>
                    <a:pt x="0" y="3"/>
                  </a:cubicBezTo>
                  <a:cubicBezTo>
                    <a:pt x="1" y="3"/>
                    <a:pt x="1" y="3"/>
                    <a:pt x="1" y="3"/>
                  </a:cubicBezTo>
                  <a:cubicBezTo>
                    <a:pt x="2" y="4"/>
                    <a:pt x="3" y="4"/>
                    <a:pt x="3"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0" name="Freeform 124">
              <a:extLst>
                <a:ext uri="{FF2B5EF4-FFF2-40B4-BE49-F238E27FC236}">
                  <a16:creationId xmlns:a16="http://schemas.microsoft.com/office/drawing/2014/main" id="{BD94A1A1-48AB-674D-BC26-CBC42B468DD1}"/>
                </a:ext>
              </a:extLst>
            </p:cNvPr>
            <p:cNvSpPr>
              <a:spLocks/>
            </p:cNvSpPr>
            <p:nvPr/>
          </p:nvSpPr>
          <p:spPr bwMode="auto">
            <a:xfrm>
              <a:off x="4856506" y="1460288"/>
              <a:ext cx="36513" cy="31750"/>
            </a:xfrm>
            <a:custGeom>
              <a:avLst/>
              <a:gdLst>
                <a:gd name="T0" fmla="*/ 7 w 8"/>
                <a:gd name="T1" fmla="*/ 1 h 7"/>
                <a:gd name="T2" fmla="*/ 4 w 8"/>
                <a:gd name="T3" fmla="*/ 1 h 7"/>
                <a:gd name="T4" fmla="*/ 3 w 8"/>
                <a:gd name="T5" fmla="*/ 2 h 7"/>
                <a:gd name="T6" fmla="*/ 2 w 8"/>
                <a:gd name="T7" fmla="*/ 2 h 7"/>
                <a:gd name="T8" fmla="*/ 2 w 8"/>
                <a:gd name="T9" fmla="*/ 2 h 7"/>
                <a:gd name="T10" fmla="*/ 1 w 8"/>
                <a:gd name="T11" fmla="*/ 4 h 7"/>
                <a:gd name="T12" fmla="*/ 1 w 8"/>
                <a:gd name="T13" fmla="*/ 5 h 7"/>
                <a:gd name="T14" fmla="*/ 1 w 8"/>
                <a:gd name="T15" fmla="*/ 6 h 7"/>
                <a:gd name="T16" fmla="*/ 3 w 8"/>
                <a:gd name="T17" fmla="*/ 5 h 7"/>
                <a:gd name="T18" fmla="*/ 4 w 8"/>
                <a:gd name="T19" fmla="*/ 5 h 7"/>
                <a:gd name="T20" fmla="*/ 6 w 8"/>
                <a:gd name="T21" fmla="*/ 5 h 7"/>
                <a:gd name="T22" fmla="*/ 7 w 8"/>
                <a:gd name="T23" fmla="*/ 3 h 7"/>
                <a:gd name="T24" fmla="*/ 7 w 8"/>
                <a:gd name="T2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7">
                  <a:moveTo>
                    <a:pt x="7" y="1"/>
                  </a:moveTo>
                  <a:cubicBezTo>
                    <a:pt x="6" y="0"/>
                    <a:pt x="5" y="0"/>
                    <a:pt x="4" y="1"/>
                  </a:cubicBezTo>
                  <a:cubicBezTo>
                    <a:pt x="3" y="1"/>
                    <a:pt x="3" y="1"/>
                    <a:pt x="3" y="2"/>
                  </a:cubicBezTo>
                  <a:cubicBezTo>
                    <a:pt x="3" y="2"/>
                    <a:pt x="3" y="2"/>
                    <a:pt x="2" y="2"/>
                  </a:cubicBezTo>
                  <a:cubicBezTo>
                    <a:pt x="2" y="2"/>
                    <a:pt x="2" y="2"/>
                    <a:pt x="2" y="2"/>
                  </a:cubicBezTo>
                  <a:cubicBezTo>
                    <a:pt x="1" y="2"/>
                    <a:pt x="1" y="3"/>
                    <a:pt x="1" y="4"/>
                  </a:cubicBezTo>
                  <a:cubicBezTo>
                    <a:pt x="0" y="4"/>
                    <a:pt x="1" y="5"/>
                    <a:pt x="1" y="5"/>
                  </a:cubicBezTo>
                  <a:cubicBezTo>
                    <a:pt x="1" y="5"/>
                    <a:pt x="1" y="6"/>
                    <a:pt x="1" y="6"/>
                  </a:cubicBezTo>
                  <a:cubicBezTo>
                    <a:pt x="1" y="7"/>
                    <a:pt x="2" y="5"/>
                    <a:pt x="3" y="5"/>
                  </a:cubicBezTo>
                  <a:cubicBezTo>
                    <a:pt x="3" y="5"/>
                    <a:pt x="4" y="6"/>
                    <a:pt x="4" y="5"/>
                  </a:cubicBezTo>
                  <a:cubicBezTo>
                    <a:pt x="4" y="5"/>
                    <a:pt x="5" y="5"/>
                    <a:pt x="6" y="5"/>
                  </a:cubicBezTo>
                  <a:cubicBezTo>
                    <a:pt x="6" y="4"/>
                    <a:pt x="7" y="4"/>
                    <a:pt x="7" y="3"/>
                  </a:cubicBezTo>
                  <a:cubicBezTo>
                    <a:pt x="7" y="2"/>
                    <a:pt x="8" y="1"/>
                    <a:pt x="7"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1" name="Freeform 125">
              <a:extLst>
                <a:ext uri="{FF2B5EF4-FFF2-40B4-BE49-F238E27FC236}">
                  <a16:creationId xmlns:a16="http://schemas.microsoft.com/office/drawing/2014/main" id="{6314AEDB-48A0-2243-A06C-07D3529A520F}"/>
                </a:ext>
              </a:extLst>
            </p:cNvPr>
            <p:cNvSpPr>
              <a:spLocks/>
            </p:cNvSpPr>
            <p:nvPr/>
          </p:nvSpPr>
          <p:spPr bwMode="auto">
            <a:xfrm>
              <a:off x="6985363" y="3271639"/>
              <a:ext cx="19050" cy="23813"/>
            </a:xfrm>
            <a:custGeom>
              <a:avLst/>
              <a:gdLst>
                <a:gd name="T0" fmla="*/ 4 w 4"/>
                <a:gd name="T1" fmla="*/ 1 h 5"/>
                <a:gd name="T2" fmla="*/ 0 w 4"/>
                <a:gd name="T3" fmla="*/ 4 h 5"/>
                <a:gd name="T4" fmla="*/ 3 w 4"/>
                <a:gd name="T5" fmla="*/ 3 h 5"/>
                <a:gd name="T6" fmla="*/ 4 w 4"/>
                <a:gd name="T7" fmla="*/ 1 h 5"/>
                <a:gd name="T8" fmla="*/ 4 w 4"/>
                <a:gd name="T9" fmla="*/ 1 h 5"/>
              </a:gdLst>
              <a:ahLst/>
              <a:cxnLst>
                <a:cxn ang="0">
                  <a:pos x="T0" y="T1"/>
                </a:cxn>
                <a:cxn ang="0">
                  <a:pos x="T2" y="T3"/>
                </a:cxn>
                <a:cxn ang="0">
                  <a:pos x="T4" y="T5"/>
                </a:cxn>
                <a:cxn ang="0">
                  <a:pos x="T6" y="T7"/>
                </a:cxn>
                <a:cxn ang="0">
                  <a:pos x="T8" y="T9"/>
                </a:cxn>
              </a:cxnLst>
              <a:rect l="0" t="0" r="r" b="b"/>
              <a:pathLst>
                <a:path w="4" h="5">
                  <a:moveTo>
                    <a:pt x="4" y="1"/>
                  </a:moveTo>
                  <a:cubicBezTo>
                    <a:pt x="2" y="0"/>
                    <a:pt x="1" y="3"/>
                    <a:pt x="0" y="4"/>
                  </a:cubicBezTo>
                  <a:cubicBezTo>
                    <a:pt x="2" y="4"/>
                    <a:pt x="2" y="5"/>
                    <a:pt x="3" y="3"/>
                  </a:cubicBezTo>
                  <a:cubicBezTo>
                    <a:pt x="3" y="3"/>
                    <a:pt x="4" y="1"/>
                    <a:pt x="4" y="1"/>
                  </a:cubicBezTo>
                  <a:cubicBezTo>
                    <a:pt x="2" y="1"/>
                    <a:pt x="4" y="1"/>
                    <a:pt x="4"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2" name="Freeform 126">
              <a:extLst>
                <a:ext uri="{FF2B5EF4-FFF2-40B4-BE49-F238E27FC236}">
                  <a16:creationId xmlns:a16="http://schemas.microsoft.com/office/drawing/2014/main" id="{74C9609A-BA68-724B-AAEB-677E3A4A33E9}"/>
                </a:ext>
              </a:extLst>
            </p:cNvPr>
            <p:cNvSpPr>
              <a:spLocks/>
            </p:cNvSpPr>
            <p:nvPr/>
          </p:nvSpPr>
          <p:spPr bwMode="auto">
            <a:xfrm>
              <a:off x="6556734" y="2931912"/>
              <a:ext cx="225427" cy="288927"/>
            </a:xfrm>
            <a:custGeom>
              <a:avLst/>
              <a:gdLst>
                <a:gd name="T0" fmla="*/ 48 w 49"/>
                <a:gd name="T1" fmla="*/ 62 h 63"/>
                <a:gd name="T2" fmla="*/ 48 w 49"/>
                <a:gd name="T3" fmla="*/ 56 h 63"/>
                <a:gd name="T4" fmla="*/ 48 w 49"/>
                <a:gd name="T5" fmla="*/ 50 h 63"/>
                <a:gd name="T6" fmla="*/ 47 w 49"/>
                <a:gd name="T7" fmla="*/ 45 h 63"/>
                <a:gd name="T8" fmla="*/ 44 w 49"/>
                <a:gd name="T9" fmla="*/ 42 h 63"/>
                <a:gd name="T10" fmla="*/ 42 w 49"/>
                <a:gd name="T11" fmla="*/ 38 h 63"/>
                <a:gd name="T12" fmla="*/ 39 w 49"/>
                <a:gd name="T13" fmla="*/ 36 h 63"/>
                <a:gd name="T14" fmla="*/ 39 w 49"/>
                <a:gd name="T15" fmla="*/ 32 h 63"/>
                <a:gd name="T16" fmla="*/ 38 w 49"/>
                <a:gd name="T17" fmla="*/ 28 h 63"/>
                <a:gd name="T18" fmla="*/ 36 w 49"/>
                <a:gd name="T19" fmla="*/ 27 h 63"/>
                <a:gd name="T20" fmla="*/ 35 w 49"/>
                <a:gd name="T21" fmla="*/ 24 h 63"/>
                <a:gd name="T22" fmla="*/ 32 w 49"/>
                <a:gd name="T23" fmla="*/ 22 h 63"/>
                <a:gd name="T24" fmla="*/ 30 w 49"/>
                <a:gd name="T25" fmla="*/ 20 h 63"/>
                <a:gd name="T26" fmla="*/ 26 w 49"/>
                <a:gd name="T27" fmla="*/ 18 h 63"/>
                <a:gd name="T28" fmla="*/ 23 w 49"/>
                <a:gd name="T29" fmla="*/ 16 h 63"/>
                <a:gd name="T30" fmla="*/ 22 w 49"/>
                <a:gd name="T31" fmla="*/ 15 h 63"/>
                <a:gd name="T32" fmla="*/ 23 w 49"/>
                <a:gd name="T33" fmla="*/ 15 h 63"/>
                <a:gd name="T34" fmla="*/ 18 w 49"/>
                <a:gd name="T35" fmla="*/ 12 h 63"/>
                <a:gd name="T36" fmla="*/ 15 w 49"/>
                <a:gd name="T37" fmla="*/ 9 h 63"/>
                <a:gd name="T38" fmla="*/ 14 w 49"/>
                <a:gd name="T39" fmla="*/ 6 h 63"/>
                <a:gd name="T40" fmla="*/ 11 w 49"/>
                <a:gd name="T41" fmla="*/ 2 h 63"/>
                <a:gd name="T42" fmla="*/ 8 w 49"/>
                <a:gd name="T43" fmla="*/ 2 h 63"/>
                <a:gd name="T44" fmla="*/ 4 w 49"/>
                <a:gd name="T45" fmla="*/ 1 h 63"/>
                <a:gd name="T46" fmla="*/ 4 w 49"/>
                <a:gd name="T47" fmla="*/ 1 h 63"/>
                <a:gd name="T48" fmla="*/ 1 w 49"/>
                <a:gd name="T49" fmla="*/ 4 h 63"/>
                <a:gd name="T50" fmla="*/ 6 w 49"/>
                <a:gd name="T51" fmla="*/ 10 h 63"/>
                <a:gd name="T52" fmla="*/ 8 w 49"/>
                <a:gd name="T53" fmla="*/ 12 h 63"/>
                <a:gd name="T54" fmla="*/ 11 w 49"/>
                <a:gd name="T55" fmla="*/ 15 h 63"/>
                <a:gd name="T56" fmla="*/ 13 w 49"/>
                <a:gd name="T57" fmla="*/ 19 h 63"/>
                <a:gd name="T58" fmla="*/ 15 w 49"/>
                <a:gd name="T59" fmla="*/ 19 h 63"/>
                <a:gd name="T60" fmla="*/ 17 w 49"/>
                <a:gd name="T61" fmla="*/ 23 h 63"/>
                <a:gd name="T62" fmla="*/ 19 w 49"/>
                <a:gd name="T63" fmla="*/ 30 h 63"/>
                <a:gd name="T64" fmla="*/ 22 w 49"/>
                <a:gd name="T65" fmla="*/ 33 h 63"/>
                <a:gd name="T66" fmla="*/ 26 w 49"/>
                <a:gd name="T67" fmla="*/ 41 h 63"/>
                <a:gd name="T68" fmla="*/ 29 w 49"/>
                <a:gd name="T69" fmla="*/ 47 h 63"/>
                <a:gd name="T70" fmla="*/ 32 w 49"/>
                <a:gd name="T71" fmla="*/ 50 h 63"/>
                <a:gd name="T72" fmla="*/ 33 w 49"/>
                <a:gd name="T73" fmla="*/ 51 h 63"/>
                <a:gd name="T74" fmla="*/ 36 w 49"/>
                <a:gd name="T75" fmla="*/ 55 h 63"/>
                <a:gd name="T76" fmla="*/ 40 w 49"/>
                <a:gd name="T77" fmla="*/ 59 h 63"/>
                <a:gd name="T78" fmla="*/ 43 w 49"/>
                <a:gd name="T79" fmla="*/ 63 h 63"/>
                <a:gd name="T80" fmla="*/ 45 w 49"/>
                <a:gd name="T81" fmla="*/ 62 h 63"/>
                <a:gd name="T82" fmla="*/ 47 w 49"/>
                <a:gd name="T83"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63">
                  <a:moveTo>
                    <a:pt x="47" y="61"/>
                  </a:moveTo>
                  <a:cubicBezTo>
                    <a:pt x="47" y="61"/>
                    <a:pt x="47" y="62"/>
                    <a:pt x="48" y="62"/>
                  </a:cubicBezTo>
                  <a:cubicBezTo>
                    <a:pt x="48" y="62"/>
                    <a:pt x="48" y="61"/>
                    <a:pt x="48" y="61"/>
                  </a:cubicBezTo>
                  <a:cubicBezTo>
                    <a:pt x="48" y="59"/>
                    <a:pt x="48" y="58"/>
                    <a:pt x="48" y="56"/>
                  </a:cubicBezTo>
                  <a:cubicBezTo>
                    <a:pt x="49" y="55"/>
                    <a:pt x="48" y="54"/>
                    <a:pt x="48" y="53"/>
                  </a:cubicBezTo>
                  <a:cubicBezTo>
                    <a:pt x="48" y="52"/>
                    <a:pt x="48" y="51"/>
                    <a:pt x="48" y="50"/>
                  </a:cubicBezTo>
                  <a:cubicBezTo>
                    <a:pt x="48" y="49"/>
                    <a:pt x="49" y="49"/>
                    <a:pt x="49" y="47"/>
                  </a:cubicBezTo>
                  <a:cubicBezTo>
                    <a:pt x="48" y="46"/>
                    <a:pt x="48" y="46"/>
                    <a:pt x="47" y="45"/>
                  </a:cubicBezTo>
                  <a:cubicBezTo>
                    <a:pt x="47" y="44"/>
                    <a:pt x="47" y="44"/>
                    <a:pt x="46" y="44"/>
                  </a:cubicBezTo>
                  <a:cubicBezTo>
                    <a:pt x="44" y="43"/>
                    <a:pt x="44" y="44"/>
                    <a:pt x="44" y="42"/>
                  </a:cubicBezTo>
                  <a:cubicBezTo>
                    <a:pt x="44" y="41"/>
                    <a:pt x="43" y="41"/>
                    <a:pt x="42" y="39"/>
                  </a:cubicBezTo>
                  <a:cubicBezTo>
                    <a:pt x="42" y="39"/>
                    <a:pt x="42" y="39"/>
                    <a:pt x="42" y="38"/>
                  </a:cubicBezTo>
                  <a:cubicBezTo>
                    <a:pt x="42" y="38"/>
                    <a:pt x="42" y="37"/>
                    <a:pt x="42" y="37"/>
                  </a:cubicBezTo>
                  <a:cubicBezTo>
                    <a:pt x="41" y="36"/>
                    <a:pt x="40" y="36"/>
                    <a:pt x="39" y="36"/>
                  </a:cubicBezTo>
                  <a:cubicBezTo>
                    <a:pt x="38" y="35"/>
                    <a:pt x="38" y="33"/>
                    <a:pt x="38" y="33"/>
                  </a:cubicBezTo>
                  <a:cubicBezTo>
                    <a:pt x="38" y="32"/>
                    <a:pt x="39" y="32"/>
                    <a:pt x="39" y="32"/>
                  </a:cubicBezTo>
                  <a:cubicBezTo>
                    <a:pt x="39" y="31"/>
                    <a:pt x="38" y="31"/>
                    <a:pt x="38" y="31"/>
                  </a:cubicBezTo>
                  <a:cubicBezTo>
                    <a:pt x="38" y="30"/>
                    <a:pt x="39" y="30"/>
                    <a:pt x="38" y="28"/>
                  </a:cubicBezTo>
                  <a:cubicBezTo>
                    <a:pt x="38" y="28"/>
                    <a:pt x="37" y="27"/>
                    <a:pt x="37" y="27"/>
                  </a:cubicBezTo>
                  <a:cubicBezTo>
                    <a:pt x="37" y="27"/>
                    <a:pt x="37" y="27"/>
                    <a:pt x="36" y="27"/>
                  </a:cubicBezTo>
                  <a:cubicBezTo>
                    <a:pt x="35" y="27"/>
                    <a:pt x="35" y="26"/>
                    <a:pt x="36" y="25"/>
                  </a:cubicBezTo>
                  <a:cubicBezTo>
                    <a:pt x="35" y="25"/>
                    <a:pt x="35" y="24"/>
                    <a:pt x="35" y="24"/>
                  </a:cubicBezTo>
                  <a:cubicBezTo>
                    <a:pt x="34" y="24"/>
                    <a:pt x="34" y="24"/>
                    <a:pt x="34" y="24"/>
                  </a:cubicBezTo>
                  <a:cubicBezTo>
                    <a:pt x="33" y="23"/>
                    <a:pt x="33" y="22"/>
                    <a:pt x="32" y="22"/>
                  </a:cubicBezTo>
                  <a:cubicBezTo>
                    <a:pt x="32" y="22"/>
                    <a:pt x="31" y="22"/>
                    <a:pt x="31" y="22"/>
                  </a:cubicBezTo>
                  <a:cubicBezTo>
                    <a:pt x="30" y="21"/>
                    <a:pt x="30" y="21"/>
                    <a:pt x="30" y="20"/>
                  </a:cubicBezTo>
                  <a:cubicBezTo>
                    <a:pt x="29" y="19"/>
                    <a:pt x="28" y="20"/>
                    <a:pt x="28" y="19"/>
                  </a:cubicBezTo>
                  <a:cubicBezTo>
                    <a:pt x="27" y="19"/>
                    <a:pt x="27" y="18"/>
                    <a:pt x="26" y="18"/>
                  </a:cubicBezTo>
                  <a:cubicBezTo>
                    <a:pt x="25" y="18"/>
                    <a:pt x="26" y="19"/>
                    <a:pt x="25" y="19"/>
                  </a:cubicBezTo>
                  <a:cubicBezTo>
                    <a:pt x="24" y="18"/>
                    <a:pt x="23" y="17"/>
                    <a:pt x="23" y="16"/>
                  </a:cubicBezTo>
                  <a:cubicBezTo>
                    <a:pt x="23" y="16"/>
                    <a:pt x="22" y="16"/>
                    <a:pt x="22" y="16"/>
                  </a:cubicBezTo>
                  <a:cubicBezTo>
                    <a:pt x="22" y="16"/>
                    <a:pt x="22" y="15"/>
                    <a:pt x="22" y="15"/>
                  </a:cubicBezTo>
                  <a:cubicBezTo>
                    <a:pt x="22" y="15"/>
                    <a:pt x="23" y="17"/>
                    <a:pt x="24" y="17"/>
                  </a:cubicBezTo>
                  <a:cubicBezTo>
                    <a:pt x="24" y="16"/>
                    <a:pt x="23" y="15"/>
                    <a:pt x="23" y="15"/>
                  </a:cubicBezTo>
                  <a:cubicBezTo>
                    <a:pt x="22" y="15"/>
                    <a:pt x="21" y="15"/>
                    <a:pt x="20" y="14"/>
                  </a:cubicBezTo>
                  <a:cubicBezTo>
                    <a:pt x="20" y="13"/>
                    <a:pt x="19" y="12"/>
                    <a:pt x="18" y="12"/>
                  </a:cubicBezTo>
                  <a:cubicBezTo>
                    <a:pt x="18" y="11"/>
                    <a:pt x="17" y="11"/>
                    <a:pt x="17" y="10"/>
                  </a:cubicBezTo>
                  <a:cubicBezTo>
                    <a:pt x="16" y="10"/>
                    <a:pt x="15" y="10"/>
                    <a:pt x="15" y="9"/>
                  </a:cubicBezTo>
                  <a:cubicBezTo>
                    <a:pt x="14" y="8"/>
                    <a:pt x="15" y="8"/>
                    <a:pt x="15" y="7"/>
                  </a:cubicBezTo>
                  <a:cubicBezTo>
                    <a:pt x="14" y="7"/>
                    <a:pt x="14" y="6"/>
                    <a:pt x="14" y="6"/>
                  </a:cubicBezTo>
                  <a:cubicBezTo>
                    <a:pt x="13" y="5"/>
                    <a:pt x="13" y="4"/>
                    <a:pt x="12" y="3"/>
                  </a:cubicBezTo>
                  <a:cubicBezTo>
                    <a:pt x="12" y="3"/>
                    <a:pt x="11" y="3"/>
                    <a:pt x="11" y="2"/>
                  </a:cubicBezTo>
                  <a:cubicBezTo>
                    <a:pt x="10" y="2"/>
                    <a:pt x="10" y="2"/>
                    <a:pt x="10" y="2"/>
                  </a:cubicBezTo>
                  <a:cubicBezTo>
                    <a:pt x="9" y="2"/>
                    <a:pt x="9" y="2"/>
                    <a:pt x="8" y="2"/>
                  </a:cubicBezTo>
                  <a:cubicBezTo>
                    <a:pt x="7" y="2"/>
                    <a:pt x="7" y="3"/>
                    <a:pt x="6" y="2"/>
                  </a:cubicBezTo>
                  <a:cubicBezTo>
                    <a:pt x="5" y="2"/>
                    <a:pt x="5" y="2"/>
                    <a:pt x="4" y="1"/>
                  </a:cubicBezTo>
                  <a:cubicBezTo>
                    <a:pt x="4" y="1"/>
                    <a:pt x="4" y="1"/>
                    <a:pt x="4" y="1"/>
                  </a:cubicBezTo>
                  <a:cubicBezTo>
                    <a:pt x="4" y="1"/>
                    <a:pt x="4" y="1"/>
                    <a:pt x="4" y="1"/>
                  </a:cubicBezTo>
                  <a:cubicBezTo>
                    <a:pt x="3" y="1"/>
                    <a:pt x="3" y="0"/>
                    <a:pt x="2" y="0"/>
                  </a:cubicBezTo>
                  <a:cubicBezTo>
                    <a:pt x="0" y="0"/>
                    <a:pt x="1" y="3"/>
                    <a:pt x="1" y="4"/>
                  </a:cubicBezTo>
                  <a:cubicBezTo>
                    <a:pt x="2" y="5"/>
                    <a:pt x="4" y="6"/>
                    <a:pt x="5" y="8"/>
                  </a:cubicBezTo>
                  <a:cubicBezTo>
                    <a:pt x="5" y="9"/>
                    <a:pt x="5" y="9"/>
                    <a:pt x="6" y="10"/>
                  </a:cubicBezTo>
                  <a:cubicBezTo>
                    <a:pt x="6" y="10"/>
                    <a:pt x="6" y="10"/>
                    <a:pt x="7" y="11"/>
                  </a:cubicBezTo>
                  <a:cubicBezTo>
                    <a:pt x="7" y="11"/>
                    <a:pt x="7" y="11"/>
                    <a:pt x="8" y="12"/>
                  </a:cubicBezTo>
                  <a:cubicBezTo>
                    <a:pt x="9" y="12"/>
                    <a:pt x="9" y="12"/>
                    <a:pt x="9" y="13"/>
                  </a:cubicBezTo>
                  <a:cubicBezTo>
                    <a:pt x="10" y="14"/>
                    <a:pt x="10" y="15"/>
                    <a:pt x="11" y="15"/>
                  </a:cubicBezTo>
                  <a:cubicBezTo>
                    <a:pt x="11" y="16"/>
                    <a:pt x="11" y="15"/>
                    <a:pt x="12" y="16"/>
                  </a:cubicBezTo>
                  <a:cubicBezTo>
                    <a:pt x="12" y="17"/>
                    <a:pt x="12" y="18"/>
                    <a:pt x="13" y="19"/>
                  </a:cubicBezTo>
                  <a:cubicBezTo>
                    <a:pt x="13" y="19"/>
                    <a:pt x="13" y="19"/>
                    <a:pt x="14" y="19"/>
                  </a:cubicBezTo>
                  <a:cubicBezTo>
                    <a:pt x="14" y="19"/>
                    <a:pt x="14" y="19"/>
                    <a:pt x="15" y="19"/>
                  </a:cubicBezTo>
                  <a:cubicBezTo>
                    <a:pt x="15" y="20"/>
                    <a:pt x="16" y="20"/>
                    <a:pt x="16" y="21"/>
                  </a:cubicBezTo>
                  <a:cubicBezTo>
                    <a:pt x="17" y="22"/>
                    <a:pt x="17" y="22"/>
                    <a:pt x="17" y="23"/>
                  </a:cubicBezTo>
                  <a:cubicBezTo>
                    <a:pt x="17" y="24"/>
                    <a:pt x="17" y="25"/>
                    <a:pt x="18" y="26"/>
                  </a:cubicBezTo>
                  <a:cubicBezTo>
                    <a:pt x="18" y="27"/>
                    <a:pt x="18" y="29"/>
                    <a:pt x="19" y="30"/>
                  </a:cubicBezTo>
                  <a:cubicBezTo>
                    <a:pt x="20" y="30"/>
                    <a:pt x="20" y="30"/>
                    <a:pt x="20" y="31"/>
                  </a:cubicBezTo>
                  <a:cubicBezTo>
                    <a:pt x="21" y="32"/>
                    <a:pt x="21" y="33"/>
                    <a:pt x="22" y="33"/>
                  </a:cubicBezTo>
                  <a:cubicBezTo>
                    <a:pt x="23" y="35"/>
                    <a:pt x="24" y="36"/>
                    <a:pt x="25" y="38"/>
                  </a:cubicBezTo>
                  <a:cubicBezTo>
                    <a:pt x="25" y="39"/>
                    <a:pt x="26" y="40"/>
                    <a:pt x="26" y="41"/>
                  </a:cubicBezTo>
                  <a:cubicBezTo>
                    <a:pt x="26" y="43"/>
                    <a:pt x="27" y="44"/>
                    <a:pt x="28" y="46"/>
                  </a:cubicBezTo>
                  <a:cubicBezTo>
                    <a:pt x="28" y="46"/>
                    <a:pt x="29" y="46"/>
                    <a:pt x="29" y="47"/>
                  </a:cubicBezTo>
                  <a:cubicBezTo>
                    <a:pt x="29" y="48"/>
                    <a:pt x="29" y="49"/>
                    <a:pt x="30" y="49"/>
                  </a:cubicBezTo>
                  <a:cubicBezTo>
                    <a:pt x="31" y="50"/>
                    <a:pt x="32" y="50"/>
                    <a:pt x="32" y="50"/>
                  </a:cubicBezTo>
                  <a:cubicBezTo>
                    <a:pt x="33" y="50"/>
                    <a:pt x="33" y="50"/>
                    <a:pt x="33" y="50"/>
                  </a:cubicBezTo>
                  <a:cubicBezTo>
                    <a:pt x="33" y="50"/>
                    <a:pt x="33" y="51"/>
                    <a:pt x="33" y="51"/>
                  </a:cubicBezTo>
                  <a:cubicBezTo>
                    <a:pt x="33" y="52"/>
                    <a:pt x="33" y="52"/>
                    <a:pt x="34" y="53"/>
                  </a:cubicBezTo>
                  <a:cubicBezTo>
                    <a:pt x="34" y="54"/>
                    <a:pt x="35" y="54"/>
                    <a:pt x="36" y="55"/>
                  </a:cubicBezTo>
                  <a:cubicBezTo>
                    <a:pt x="37" y="56"/>
                    <a:pt x="37" y="56"/>
                    <a:pt x="38" y="57"/>
                  </a:cubicBezTo>
                  <a:cubicBezTo>
                    <a:pt x="39" y="57"/>
                    <a:pt x="39" y="58"/>
                    <a:pt x="40" y="59"/>
                  </a:cubicBezTo>
                  <a:cubicBezTo>
                    <a:pt x="41" y="60"/>
                    <a:pt x="41" y="60"/>
                    <a:pt x="42" y="61"/>
                  </a:cubicBezTo>
                  <a:cubicBezTo>
                    <a:pt x="42" y="62"/>
                    <a:pt x="43" y="63"/>
                    <a:pt x="43" y="63"/>
                  </a:cubicBezTo>
                  <a:cubicBezTo>
                    <a:pt x="44" y="63"/>
                    <a:pt x="43" y="61"/>
                    <a:pt x="43" y="60"/>
                  </a:cubicBezTo>
                  <a:cubicBezTo>
                    <a:pt x="44" y="61"/>
                    <a:pt x="45" y="63"/>
                    <a:pt x="45" y="62"/>
                  </a:cubicBezTo>
                  <a:cubicBezTo>
                    <a:pt x="46" y="61"/>
                    <a:pt x="45" y="60"/>
                    <a:pt x="45" y="60"/>
                  </a:cubicBezTo>
                  <a:cubicBezTo>
                    <a:pt x="46" y="60"/>
                    <a:pt x="47" y="61"/>
                    <a:pt x="47" y="6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3" name="Freeform 127">
              <a:extLst>
                <a:ext uri="{FF2B5EF4-FFF2-40B4-BE49-F238E27FC236}">
                  <a16:creationId xmlns:a16="http://schemas.microsoft.com/office/drawing/2014/main" id="{30D26B81-C715-5641-8DCB-2995035FBBDA}"/>
                </a:ext>
              </a:extLst>
            </p:cNvPr>
            <p:cNvSpPr>
              <a:spLocks/>
            </p:cNvSpPr>
            <p:nvPr/>
          </p:nvSpPr>
          <p:spPr bwMode="auto">
            <a:xfrm>
              <a:off x="6769461" y="3216076"/>
              <a:ext cx="212727" cy="74613"/>
            </a:xfrm>
            <a:custGeom>
              <a:avLst/>
              <a:gdLst>
                <a:gd name="T0" fmla="*/ 44 w 46"/>
                <a:gd name="T1" fmla="*/ 12 h 16"/>
                <a:gd name="T2" fmla="*/ 41 w 46"/>
                <a:gd name="T3" fmla="*/ 12 h 16"/>
                <a:gd name="T4" fmla="*/ 38 w 46"/>
                <a:gd name="T5" fmla="*/ 10 h 16"/>
                <a:gd name="T6" fmla="*/ 35 w 46"/>
                <a:gd name="T7" fmla="*/ 10 h 16"/>
                <a:gd name="T8" fmla="*/ 34 w 46"/>
                <a:gd name="T9" fmla="*/ 10 h 16"/>
                <a:gd name="T10" fmla="*/ 34 w 46"/>
                <a:gd name="T11" fmla="*/ 9 h 16"/>
                <a:gd name="T12" fmla="*/ 34 w 46"/>
                <a:gd name="T13" fmla="*/ 9 h 16"/>
                <a:gd name="T14" fmla="*/ 35 w 46"/>
                <a:gd name="T15" fmla="*/ 8 h 16"/>
                <a:gd name="T16" fmla="*/ 36 w 46"/>
                <a:gd name="T17" fmla="*/ 7 h 16"/>
                <a:gd name="T18" fmla="*/ 39 w 46"/>
                <a:gd name="T19" fmla="*/ 6 h 16"/>
                <a:gd name="T20" fmla="*/ 33 w 46"/>
                <a:gd name="T21" fmla="*/ 6 h 16"/>
                <a:gd name="T22" fmla="*/ 33 w 46"/>
                <a:gd name="T23" fmla="*/ 6 h 16"/>
                <a:gd name="T24" fmla="*/ 32 w 46"/>
                <a:gd name="T25" fmla="*/ 6 h 16"/>
                <a:gd name="T26" fmla="*/ 32 w 46"/>
                <a:gd name="T27" fmla="*/ 6 h 16"/>
                <a:gd name="T28" fmla="*/ 31 w 46"/>
                <a:gd name="T29" fmla="*/ 6 h 16"/>
                <a:gd name="T30" fmla="*/ 28 w 46"/>
                <a:gd name="T31" fmla="*/ 4 h 16"/>
                <a:gd name="T32" fmla="*/ 26 w 46"/>
                <a:gd name="T33" fmla="*/ 4 h 16"/>
                <a:gd name="T34" fmla="*/ 25 w 46"/>
                <a:gd name="T35" fmla="*/ 3 h 16"/>
                <a:gd name="T36" fmla="*/ 23 w 46"/>
                <a:gd name="T37" fmla="*/ 5 h 16"/>
                <a:gd name="T38" fmla="*/ 20 w 46"/>
                <a:gd name="T39" fmla="*/ 5 h 16"/>
                <a:gd name="T40" fmla="*/ 18 w 46"/>
                <a:gd name="T41" fmla="*/ 5 h 16"/>
                <a:gd name="T42" fmla="*/ 15 w 46"/>
                <a:gd name="T43" fmla="*/ 5 h 16"/>
                <a:gd name="T44" fmla="*/ 15 w 46"/>
                <a:gd name="T45" fmla="*/ 5 h 16"/>
                <a:gd name="T46" fmla="*/ 14 w 46"/>
                <a:gd name="T47" fmla="*/ 4 h 16"/>
                <a:gd name="T48" fmla="*/ 12 w 46"/>
                <a:gd name="T49" fmla="*/ 2 h 16"/>
                <a:gd name="T50" fmla="*/ 8 w 46"/>
                <a:gd name="T51" fmla="*/ 1 h 16"/>
                <a:gd name="T52" fmla="*/ 4 w 46"/>
                <a:gd name="T53" fmla="*/ 0 h 16"/>
                <a:gd name="T54" fmla="*/ 2 w 46"/>
                <a:gd name="T55" fmla="*/ 3 h 16"/>
                <a:gd name="T56" fmla="*/ 0 w 46"/>
                <a:gd name="T57" fmla="*/ 5 h 16"/>
                <a:gd name="T58" fmla="*/ 6 w 46"/>
                <a:gd name="T59" fmla="*/ 6 h 16"/>
                <a:gd name="T60" fmla="*/ 5 w 46"/>
                <a:gd name="T61" fmla="*/ 6 h 16"/>
                <a:gd name="T62" fmla="*/ 5 w 46"/>
                <a:gd name="T63" fmla="*/ 7 h 16"/>
                <a:gd name="T64" fmla="*/ 7 w 46"/>
                <a:gd name="T65" fmla="*/ 9 h 16"/>
                <a:gd name="T66" fmla="*/ 10 w 46"/>
                <a:gd name="T67" fmla="*/ 9 h 16"/>
                <a:gd name="T68" fmla="*/ 12 w 46"/>
                <a:gd name="T69" fmla="*/ 10 h 16"/>
                <a:gd name="T70" fmla="*/ 15 w 46"/>
                <a:gd name="T71" fmla="*/ 10 h 16"/>
                <a:gd name="T72" fmla="*/ 15 w 46"/>
                <a:gd name="T73" fmla="*/ 10 h 16"/>
                <a:gd name="T74" fmla="*/ 16 w 46"/>
                <a:gd name="T75" fmla="*/ 10 h 16"/>
                <a:gd name="T76" fmla="*/ 22 w 46"/>
                <a:gd name="T77" fmla="*/ 12 h 16"/>
                <a:gd name="T78" fmla="*/ 25 w 46"/>
                <a:gd name="T79" fmla="*/ 13 h 16"/>
                <a:gd name="T80" fmla="*/ 27 w 46"/>
                <a:gd name="T81" fmla="*/ 13 h 16"/>
                <a:gd name="T82" fmla="*/ 33 w 46"/>
                <a:gd name="T83" fmla="*/ 13 h 16"/>
                <a:gd name="T84" fmla="*/ 36 w 46"/>
                <a:gd name="T85" fmla="*/ 13 h 16"/>
                <a:gd name="T86" fmla="*/ 37 w 46"/>
                <a:gd name="T87" fmla="*/ 14 h 16"/>
                <a:gd name="T88" fmla="*/ 39 w 46"/>
                <a:gd name="T89" fmla="*/ 14 h 16"/>
                <a:gd name="T90" fmla="*/ 41 w 46"/>
                <a:gd name="T91" fmla="*/ 15 h 16"/>
                <a:gd name="T92" fmla="*/ 41 w 46"/>
                <a:gd name="T93" fmla="*/ 14 h 16"/>
                <a:gd name="T94" fmla="*/ 43 w 46"/>
                <a:gd name="T95" fmla="*/ 14 h 16"/>
                <a:gd name="T96" fmla="*/ 45 w 46"/>
                <a:gd name="T97" fmla="*/ 15 h 16"/>
                <a:gd name="T98" fmla="*/ 46 w 46"/>
                <a:gd name="T99" fmla="*/ 14 h 16"/>
                <a:gd name="T100" fmla="*/ 44 w 46"/>
                <a:gd name="T101" fmla="*/ 12 h 16"/>
                <a:gd name="T102" fmla="*/ 44 w 46"/>
                <a:gd name="T103"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 h="16">
                  <a:moveTo>
                    <a:pt x="44" y="12"/>
                  </a:moveTo>
                  <a:cubicBezTo>
                    <a:pt x="43" y="13"/>
                    <a:pt x="42" y="13"/>
                    <a:pt x="41" y="12"/>
                  </a:cubicBezTo>
                  <a:cubicBezTo>
                    <a:pt x="40" y="11"/>
                    <a:pt x="40" y="10"/>
                    <a:pt x="38" y="10"/>
                  </a:cubicBezTo>
                  <a:cubicBezTo>
                    <a:pt x="37" y="10"/>
                    <a:pt x="36" y="10"/>
                    <a:pt x="35" y="10"/>
                  </a:cubicBezTo>
                  <a:cubicBezTo>
                    <a:pt x="35" y="10"/>
                    <a:pt x="34" y="10"/>
                    <a:pt x="34" y="10"/>
                  </a:cubicBezTo>
                  <a:cubicBezTo>
                    <a:pt x="34" y="9"/>
                    <a:pt x="34" y="9"/>
                    <a:pt x="34" y="9"/>
                  </a:cubicBezTo>
                  <a:cubicBezTo>
                    <a:pt x="34" y="8"/>
                    <a:pt x="34" y="8"/>
                    <a:pt x="34" y="9"/>
                  </a:cubicBezTo>
                  <a:cubicBezTo>
                    <a:pt x="34" y="8"/>
                    <a:pt x="34" y="8"/>
                    <a:pt x="35" y="8"/>
                  </a:cubicBezTo>
                  <a:cubicBezTo>
                    <a:pt x="35" y="8"/>
                    <a:pt x="36" y="7"/>
                    <a:pt x="36" y="7"/>
                  </a:cubicBezTo>
                  <a:cubicBezTo>
                    <a:pt x="37" y="7"/>
                    <a:pt x="39" y="7"/>
                    <a:pt x="39" y="6"/>
                  </a:cubicBezTo>
                  <a:cubicBezTo>
                    <a:pt x="39" y="5"/>
                    <a:pt x="34" y="6"/>
                    <a:pt x="33" y="6"/>
                  </a:cubicBezTo>
                  <a:cubicBezTo>
                    <a:pt x="33" y="6"/>
                    <a:pt x="33" y="6"/>
                    <a:pt x="33" y="6"/>
                  </a:cubicBezTo>
                  <a:cubicBezTo>
                    <a:pt x="32" y="6"/>
                    <a:pt x="32" y="6"/>
                    <a:pt x="32" y="6"/>
                  </a:cubicBezTo>
                  <a:cubicBezTo>
                    <a:pt x="32" y="6"/>
                    <a:pt x="32" y="6"/>
                    <a:pt x="32" y="6"/>
                  </a:cubicBezTo>
                  <a:cubicBezTo>
                    <a:pt x="31" y="6"/>
                    <a:pt x="31" y="6"/>
                    <a:pt x="31" y="6"/>
                  </a:cubicBezTo>
                  <a:cubicBezTo>
                    <a:pt x="30" y="5"/>
                    <a:pt x="29" y="5"/>
                    <a:pt x="28" y="4"/>
                  </a:cubicBezTo>
                  <a:cubicBezTo>
                    <a:pt x="27" y="4"/>
                    <a:pt x="27" y="4"/>
                    <a:pt x="26" y="4"/>
                  </a:cubicBezTo>
                  <a:cubicBezTo>
                    <a:pt x="26" y="3"/>
                    <a:pt x="26" y="3"/>
                    <a:pt x="25" y="3"/>
                  </a:cubicBezTo>
                  <a:cubicBezTo>
                    <a:pt x="24" y="3"/>
                    <a:pt x="24" y="5"/>
                    <a:pt x="23" y="5"/>
                  </a:cubicBezTo>
                  <a:cubicBezTo>
                    <a:pt x="22" y="6"/>
                    <a:pt x="21" y="5"/>
                    <a:pt x="20" y="5"/>
                  </a:cubicBezTo>
                  <a:cubicBezTo>
                    <a:pt x="19" y="5"/>
                    <a:pt x="18" y="5"/>
                    <a:pt x="18" y="5"/>
                  </a:cubicBezTo>
                  <a:cubicBezTo>
                    <a:pt x="17" y="5"/>
                    <a:pt x="16" y="6"/>
                    <a:pt x="15" y="5"/>
                  </a:cubicBezTo>
                  <a:cubicBezTo>
                    <a:pt x="14" y="5"/>
                    <a:pt x="15" y="5"/>
                    <a:pt x="15" y="5"/>
                  </a:cubicBezTo>
                  <a:cubicBezTo>
                    <a:pt x="14" y="4"/>
                    <a:pt x="14" y="4"/>
                    <a:pt x="14" y="4"/>
                  </a:cubicBezTo>
                  <a:cubicBezTo>
                    <a:pt x="13" y="2"/>
                    <a:pt x="13" y="3"/>
                    <a:pt x="12" y="2"/>
                  </a:cubicBezTo>
                  <a:cubicBezTo>
                    <a:pt x="10" y="2"/>
                    <a:pt x="9" y="1"/>
                    <a:pt x="8" y="1"/>
                  </a:cubicBezTo>
                  <a:cubicBezTo>
                    <a:pt x="7" y="1"/>
                    <a:pt x="5" y="0"/>
                    <a:pt x="4" y="0"/>
                  </a:cubicBezTo>
                  <a:cubicBezTo>
                    <a:pt x="3" y="1"/>
                    <a:pt x="3" y="2"/>
                    <a:pt x="2" y="3"/>
                  </a:cubicBezTo>
                  <a:cubicBezTo>
                    <a:pt x="1" y="4"/>
                    <a:pt x="1" y="5"/>
                    <a:pt x="0" y="5"/>
                  </a:cubicBezTo>
                  <a:cubicBezTo>
                    <a:pt x="0" y="6"/>
                    <a:pt x="5" y="4"/>
                    <a:pt x="6" y="6"/>
                  </a:cubicBezTo>
                  <a:cubicBezTo>
                    <a:pt x="5" y="6"/>
                    <a:pt x="5" y="6"/>
                    <a:pt x="5" y="6"/>
                  </a:cubicBezTo>
                  <a:cubicBezTo>
                    <a:pt x="4" y="7"/>
                    <a:pt x="5" y="7"/>
                    <a:pt x="5" y="7"/>
                  </a:cubicBezTo>
                  <a:cubicBezTo>
                    <a:pt x="6" y="8"/>
                    <a:pt x="6" y="9"/>
                    <a:pt x="7" y="9"/>
                  </a:cubicBezTo>
                  <a:cubicBezTo>
                    <a:pt x="8" y="9"/>
                    <a:pt x="9" y="9"/>
                    <a:pt x="10" y="9"/>
                  </a:cubicBezTo>
                  <a:cubicBezTo>
                    <a:pt x="11" y="9"/>
                    <a:pt x="11" y="10"/>
                    <a:pt x="12" y="10"/>
                  </a:cubicBezTo>
                  <a:cubicBezTo>
                    <a:pt x="13" y="11"/>
                    <a:pt x="14" y="11"/>
                    <a:pt x="15" y="10"/>
                  </a:cubicBezTo>
                  <a:cubicBezTo>
                    <a:pt x="15" y="10"/>
                    <a:pt x="15" y="10"/>
                    <a:pt x="15" y="10"/>
                  </a:cubicBezTo>
                  <a:cubicBezTo>
                    <a:pt x="15" y="10"/>
                    <a:pt x="16" y="10"/>
                    <a:pt x="16" y="10"/>
                  </a:cubicBezTo>
                  <a:cubicBezTo>
                    <a:pt x="18" y="10"/>
                    <a:pt x="20" y="11"/>
                    <a:pt x="22" y="12"/>
                  </a:cubicBezTo>
                  <a:cubicBezTo>
                    <a:pt x="23" y="12"/>
                    <a:pt x="24" y="12"/>
                    <a:pt x="25" y="13"/>
                  </a:cubicBezTo>
                  <a:cubicBezTo>
                    <a:pt x="26" y="13"/>
                    <a:pt x="26" y="13"/>
                    <a:pt x="27" y="13"/>
                  </a:cubicBezTo>
                  <a:cubicBezTo>
                    <a:pt x="29" y="14"/>
                    <a:pt x="32" y="14"/>
                    <a:pt x="33" y="13"/>
                  </a:cubicBezTo>
                  <a:cubicBezTo>
                    <a:pt x="34" y="13"/>
                    <a:pt x="35" y="13"/>
                    <a:pt x="36" y="13"/>
                  </a:cubicBezTo>
                  <a:cubicBezTo>
                    <a:pt x="36" y="13"/>
                    <a:pt x="37" y="14"/>
                    <a:pt x="37" y="14"/>
                  </a:cubicBezTo>
                  <a:cubicBezTo>
                    <a:pt x="38" y="14"/>
                    <a:pt x="38" y="14"/>
                    <a:pt x="39" y="14"/>
                  </a:cubicBezTo>
                  <a:cubicBezTo>
                    <a:pt x="39" y="14"/>
                    <a:pt x="40" y="16"/>
                    <a:pt x="41" y="15"/>
                  </a:cubicBezTo>
                  <a:cubicBezTo>
                    <a:pt x="41" y="15"/>
                    <a:pt x="41" y="14"/>
                    <a:pt x="41" y="14"/>
                  </a:cubicBezTo>
                  <a:cubicBezTo>
                    <a:pt x="41" y="14"/>
                    <a:pt x="42" y="14"/>
                    <a:pt x="43" y="14"/>
                  </a:cubicBezTo>
                  <a:cubicBezTo>
                    <a:pt x="44" y="15"/>
                    <a:pt x="43" y="15"/>
                    <a:pt x="45" y="15"/>
                  </a:cubicBezTo>
                  <a:cubicBezTo>
                    <a:pt x="45" y="15"/>
                    <a:pt x="46" y="15"/>
                    <a:pt x="46" y="14"/>
                  </a:cubicBezTo>
                  <a:cubicBezTo>
                    <a:pt x="46" y="13"/>
                    <a:pt x="45" y="12"/>
                    <a:pt x="44" y="12"/>
                  </a:cubicBezTo>
                  <a:cubicBezTo>
                    <a:pt x="44" y="12"/>
                    <a:pt x="45" y="12"/>
                    <a:pt x="44" y="1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4" name="Freeform 128">
              <a:extLst>
                <a:ext uri="{FF2B5EF4-FFF2-40B4-BE49-F238E27FC236}">
                  <a16:creationId xmlns:a16="http://schemas.microsoft.com/office/drawing/2014/main" id="{3F484274-F2C3-2B42-BB57-1498E544ABFF}"/>
                </a:ext>
              </a:extLst>
            </p:cNvPr>
            <p:cNvSpPr>
              <a:spLocks/>
            </p:cNvSpPr>
            <p:nvPr/>
          </p:nvSpPr>
          <p:spPr bwMode="auto">
            <a:xfrm>
              <a:off x="7125064" y="318908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5" name="Freeform 129">
              <a:extLst>
                <a:ext uri="{FF2B5EF4-FFF2-40B4-BE49-F238E27FC236}">
                  <a16:creationId xmlns:a16="http://schemas.microsoft.com/office/drawing/2014/main" id="{B77A77AF-691C-5C45-99E7-54F53D9DB1A7}"/>
                </a:ext>
              </a:extLst>
            </p:cNvPr>
            <p:cNvSpPr>
              <a:spLocks/>
            </p:cNvSpPr>
            <p:nvPr/>
          </p:nvSpPr>
          <p:spPr bwMode="auto">
            <a:xfrm>
              <a:off x="6837724" y="2963662"/>
              <a:ext cx="212727" cy="215902"/>
            </a:xfrm>
            <a:custGeom>
              <a:avLst/>
              <a:gdLst>
                <a:gd name="T0" fmla="*/ 39 w 46"/>
                <a:gd name="T1" fmla="*/ 28 h 47"/>
                <a:gd name="T2" fmla="*/ 39 w 46"/>
                <a:gd name="T3" fmla="*/ 23 h 47"/>
                <a:gd name="T4" fmla="*/ 41 w 46"/>
                <a:gd name="T5" fmla="*/ 20 h 47"/>
                <a:gd name="T6" fmla="*/ 45 w 46"/>
                <a:gd name="T7" fmla="*/ 17 h 47"/>
                <a:gd name="T8" fmla="*/ 42 w 46"/>
                <a:gd name="T9" fmla="*/ 12 h 47"/>
                <a:gd name="T10" fmla="*/ 40 w 46"/>
                <a:gd name="T11" fmla="*/ 7 h 47"/>
                <a:gd name="T12" fmla="*/ 40 w 46"/>
                <a:gd name="T13" fmla="*/ 3 h 47"/>
                <a:gd name="T14" fmla="*/ 38 w 46"/>
                <a:gd name="T15" fmla="*/ 1 h 47"/>
                <a:gd name="T16" fmla="*/ 34 w 46"/>
                <a:gd name="T17" fmla="*/ 0 h 47"/>
                <a:gd name="T18" fmla="*/ 31 w 46"/>
                <a:gd name="T19" fmla="*/ 5 h 47"/>
                <a:gd name="T20" fmla="*/ 29 w 46"/>
                <a:gd name="T21" fmla="*/ 8 h 47"/>
                <a:gd name="T22" fmla="*/ 29 w 46"/>
                <a:gd name="T23" fmla="*/ 11 h 47"/>
                <a:gd name="T24" fmla="*/ 27 w 46"/>
                <a:gd name="T25" fmla="*/ 14 h 47"/>
                <a:gd name="T26" fmla="*/ 26 w 46"/>
                <a:gd name="T27" fmla="*/ 15 h 47"/>
                <a:gd name="T28" fmla="*/ 21 w 46"/>
                <a:gd name="T29" fmla="*/ 16 h 47"/>
                <a:gd name="T30" fmla="*/ 16 w 46"/>
                <a:gd name="T31" fmla="*/ 16 h 47"/>
                <a:gd name="T32" fmla="*/ 14 w 46"/>
                <a:gd name="T33" fmla="*/ 18 h 47"/>
                <a:gd name="T34" fmla="*/ 12 w 46"/>
                <a:gd name="T35" fmla="*/ 18 h 47"/>
                <a:gd name="T36" fmla="*/ 8 w 46"/>
                <a:gd name="T37" fmla="*/ 19 h 47"/>
                <a:gd name="T38" fmla="*/ 4 w 46"/>
                <a:gd name="T39" fmla="*/ 13 h 47"/>
                <a:gd name="T40" fmla="*/ 1 w 46"/>
                <a:gd name="T41" fmla="*/ 22 h 47"/>
                <a:gd name="T42" fmla="*/ 2 w 46"/>
                <a:gd name="T43" fmla="*/ 26 h 47"/>
                <a:gd name="T44" fmla="*/ 4 w 46"/>
                <a:gd name="T45" fmla="*/ 29 h 47"/>
                <a:gd name="T46" fmla="*/ 6 w 46"/>
                <a:gd name="T47" fmla="*/ 30 h 47"/>
                <a:gd name="T48" fmla="*/ 5 w 46"/>
                <a:gd name="T49" fmla="*/ 33 h 47"/>
                <a:gd name="T50" fmla="*/ 6 w 46"/>
                <a:gd name="T51" fmla="*/ 37 h 47"/>
                <a:gd name="T52" fmla="*/ 8 w 46"/>
                <a:gd name="T53" fmla="*/ 39 h 47"/>
                <a:gd name="T54" fmla="*/ 10 w 46"/>
                <a:gd name="T55" fmla="*/ 40 h 47"/>
                <a:gd name="T56" fmla="*/ 13 w 46"/>
                <a:gd name="T57" fmla="*/ 40 h 47"/>
                <a:gd name="T58" fmla="*/ 14 w 46"/>
                <a:gd name="T59" fmla="*/ 41 h 47"/>
                <a:gd name="T60" fmla="*/ 16 w 46"/>
                <a:gd name="T61" fmla="*/ 42 h 47"/>
                <a:gd name="T62" fmla="*/ 21 w 46"/>
                <a:gd name="T63" fmla="*/ 41 h 47"/>
                <a:gd name="T64" fmla="*/ 24 w 46"/>
                <a:gd name="T65" fmla="*/ 42 h 47"/>
                <a:gd name="T66" fmla="*/ 30 w 46"/>
                <a:gd name="T67" fmla="*/ 44 h 47"/>
                <a:gd name="T68" fmla="*/ 32 w 46"/>
                <a:gd name="T69" fmla="*/ 43 h 47"/>
                <a:gd name="T70" fmla="*/ 33 w 46"/>
                <a:gd name="T71" fmla="*/ 42 h 47"/>
                <a:gd name="T72" fmla="*/ 34 w 46"/>
                <a:gd name="T73" fmla="*/ 40 h 47"/>
                <a:gd name="T74" fmla="*/ 34 w 46"/>
                <a:gd name="T75" fmla="*/ 37 h 47"/>
                <a:gd name="T76" fmla="*/ 35 w 46"/>
                <a:gd name="T77" fmla="*/ 36 h 47"/>
                <a:gd name="T78" fmla="*/ 36 w 46"/>
                <a:gd name="T79" fmla="*/ 31 h 47"/>
                <a:gd name="T80" fmla="*/ 37 w 46"/>
                <a:gd name="T81"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47">
                  <a:moveTo>
                    <a:pt x="37" y="29"/>
                  </a:moveTo>
                  <a:cubicBezTo>
                    <a:pt x="38" y="29"/>
                    <a:pt x="39" y="29"/>
                    <a:pt x="39" y="28"/>
                  </a:cubicBezTo>
                  <a:cubicBezTo>
                    <a:pt x="39" y="28"/>
                    <a:pt x="39" y="26"/>
                    <a:pt x="39" y="26"/>
                  </a:cubicBezTo>
                  <a:cubicBezTo>
                    <a:pt x="39" y="25"/>
                    <a:pt x="39" y="24"/>
                    <a:pt x="39" y="23"/>
                  </a:cubicBezTo>
                  <a:cubicBezTo>
                    <a:pt x="39" y="23"/>
                    <a:pt x="39" y="22"/>
                    <a:pt x="40" y="21"/>
                  </a:cubicBezTo>
                  <a:cubicBezTo>
                    <a:pt x="40" y="21"/>
                    <a:pt x="41" y="20"/>
                    <a:pt x="41" y="20"/>
                  </a:cubicBezTo>
                  <a:cubicBezTo>
                    <a:pt x="42" y="19"/>
                    <a:pt x="43" y="19"/>
                    <a:pt x="44" y="19"/>
                  </a:cubicBezTo>
                  <a:cubicBezTo>
                    <a:pt x="46" y="19"/>
                    <a:pt x="46" y="18"/>
                    <a:pt x="45" y="17"/>
                  </a:cubicBezTo>
                  <a:cubicBezTo>
                    <a:pt x="44" y="16"/>
                    <a:pt x="41" y="15"/>
                    <a:pt x="41" y="13"/>
                  </a:cubicBezTo>
                  <a:cubicBezTo>
                    <a:pt x="41" y="13"/>
                    <a:pt x="42" y="12"/>
                    <a:pt x="42" y="12"/>
                  </a:cubicBezTo>
                  <a:cubicBezTo>
                    <a:pt x="42" y="11"/>
                    <a:pt x="41" y="10"/>
                    <a:pt x="41" y="9"/>
                  </a:cubicBezTo>
                  <a:cubicBezTo>
                    <a:pt x="40" y="8"/>
                    <a:pt x="40" y="8"/>
                    <a:pt x="40" y="7"/>
                  </a:cubicBezTo>
                  <a:cubicBezTo>
                    <a:pt x="39" y="7"/>
                    <a:pt x="38" y="6"/>
                    <a:pt x="39" y="5"/>
                  </a:cubicBezTo>
                  <a:cubicBezTo>
                    <a:pt x="39" y="4"/>
                    <a:pt x="40" y="4"/>
                    <a:pt x="40" y="3"/>
                  </a:cubicBezTo>
                  <a:cubicBezTo>
                    <a:pt x="40" y="2"/>
                    <a:pt x="40" y="2"/>
                    <a:pt x="40" y="1"/>
                  </a:cubicBezTo>
                  <a:cubicBezTo>
                    <a:pt x="40" y="1"/>
                    <a:pt x="39" y="1"/>
                    <a:pt x="38" y="1"/>
                  </a:cubicBezTo>
                  <a:cubicBezTo>
                    <a:pt x="38" y="1"/>
                    <a:pt x="37" y="0"/>
                    <a:pt x="37" y="0"/>
                  </a:cubicBezTo>
                  <a:cubicBezTo>
                    <a:pt x="36" y="0"/>
                    <a:pt x="35" y="1"/>
                    <a:pt x="34" y="0"/>
                  </a:cubicBezTo>
                  <a:cubicBezTo>
                    <a:pt x="33" y="0"/>
                    <a:pt x="31" y="0"/>
                    <a:pt x="31" y="2"/>
                  </a:cubicBezTo>
                  <a:cubicBezTo>
                    <a:pt x="31" y="3"/>
                    <a:pt x="31" y="4"/>
                    <a:pt x="31" y="5"/>
                  </a:cubicBezTo>
                  <a:cubicBezTo>
                    <a:pt x="30" y="5"/>
                    <a:pt x="30" y="6"/>
                    <a:pt x="30" y="6"/>
                  </a:cubicBezTo>
                  <a:cubicBezTo>
                    <a:pt x="30" y="7"/>
                    <a:pt x="30" y="7"/>
                    <a:pt x="29" y="8"/>
                  </a:cubicBezTo>
                  <a:cubicBezTo>
                    <a:pt x="29" y="8"/>
                    <a:pt x="29" y="9"/>
                    <a:pt x="29" y="10"/>
                  </a:cubicBezTo>
                  <a:cubicBezTo>
                    <a:pt x="29" y="10"/>
                    <a:pt x="29" y="10"/>
                    <a:pt x="29" y="11"/>
                  </a:cubicBezTo>
                  <a:cubicBezTo>
                    <a:pt x="29" y="11"/>
                    <a:pt x="28" y="11"/>
                    <a:pt x="28" y="12"/>
                  </a:cubicBezTo>
                  <a:cubicBezTo>
                    <a:pt x="27" y="12"/>
                    <a:pt x="27" y="13"/>
                    <a:pt x="27" y="14"/>
                  </a:cubicBezTo>
                  <a:cubicBezTo>
                    <a:pt x="27" y="14"/>
                    <a:pt x="27" y="14"/>
                    <a:pt x="26" y="15"/>
                  </a:cubicBezTo>
                  <a:cubicBezTo>
                    <a:pt x="26" y="15"/>
                    <a:pt x="26" y="15"/>
                    <a:pt x="26" y="15"/>
                  </a:cubicBezTo>
                  <a:cubicBezTo>
                    <a:pt x="25" y="16"/>
                    <a:pt x="23" y="15"/>
                    <a:pt x="22" y="16"/>
                  </a:cubicBezTo>
                  <a:cubicBezTo>
                    <a:pt x="22" y="16"/>
                    <a:pt x="22" y="17"/>
                    <a:pt x="21" y="16"/>
                  </a:cubicBezTo>
                  <a:cubicBezTo>
                    <a:pt x="20" y="16"/>
                    <a:pt x="20" y="15"/>
                    <a:pt x="19" y="15"/>
                  </a:cubicBezTo>
                  <a:cubicBezTo>
                    <a:pt x="18" y="15"/>
                    <a:pt x="16" y="15"/>
                    <a:pt x="16" y="16"/>
                  </a:cubicBezTo>
                  <a:cubicBezTo>
                    <a:pt x="16" y="16"/>
                    <a:pt x="16" y="17"/>
                    <a:pt x="16" y="17"/>
                  </a:cubicBezTo>
                  <a:cubicBezTo>
                    <a:pt x="15" y="17"/>
                    <a:pt x="15" y="18"/>
                    <a:pt x="14" y="18"/>
                  </a:cubicBezTo>
                  <a:cubicBezTo>
                    <a:pt x="14" y="18"/>
                    <a:pt x="14" y="18"/>
                    <a:pt x="13" y="18"/>
                  </a:cubicBezTo>
                  <a:cubicBezTo>
                    <a:pt x="13" y="18"/>
                    <a:pt x="12" y="18"/>
                    <a:pt x="12" y="18"/>
                  </a:cubicBezTo>
                  <a:cubicBezTo>
                    <a:pt x="11" y="18"/>
                    <a:pt x="10" y="18"/>
                    <a:pt x="10" y="18"/>
                  </a:cubicBezTo>
                  <a:cubicBezTo>
                    <a:pt x="9" y="18"/>
                    <a:pt x="9" y="19"/>
                    <a:pt x="8" y="19"/>
                  </a:cubicBezTo>
                  <a:cubicBezTo>
                    <a:pt x="7" y="18"/>
                    <a:pt x="7" y="17"/>
                    <a:pt x="6" y="16"/>
                  </a:cubicBezTo>
                  <a:cubicBezTo>
                    <a:pt x="6" y="16"/>
                    <a:pt x="3" y="14"/>
                    <a:pt x="4" y="13"/>
                  </a:cubicBezTo>
                  <a:cubicBezTo>
                    <a:pt x="3" y="12"/>
                    <a:pt x="2" y="17"/>
                    <a:pt x="1" y="17"/>
                  </a:cubicBezTo>
                  <a:cubicBezTo>
                    <a:pt x="1" y="18"/>
                    <a:pt x="0" y="21"/>
                    <a:pt x="1" y="22"/>
                  </a:cubicBezTo>
                  <a:cubicBezTo>
                    <a:pt x="2" y="23"/>
                    <a:pt x="3" y="22"/>
                    <a:pt x="2" y="24"/>
                  </a:cubicBezTo>
                  <a:cubicBezTo>
                    <a:pt x="2" y="24"/>
                    <a:pt x="2" y="25"/>
                    <a:pt x="2" y="26"/>
                  </a:cubicBezTo>
                  <a:cubicBezTo>
                    <a:pt x="2" y="27"/>
                    <a:pt x="3" y="28"/>
                    <a:pt x="3" y="28"/>
                  </a:cubicBezTo>
                  <a:cubicBezTo>
                    <a:pt x="3" y="29"/>
                    <a:pt x="4" y="28"/>
                    <a:pt x="4" y="29"/>
                  </a:cubicBezTo>
                  <a:cubicBezTo>
                    <a:pt x="4" y="29"/>
                    <a:pt x="3" y="30"/>
                    <a:pt x="4" y="30"/>
                  </a:cubicBezTo>
                  <a:cubicBezTo>
                    <a:pt x="4" y="31"/>
                    <a:pt x="5" y="28"/>
                    <a:pt x="6" y="30"/>
                  </a:cubicBezTo>
                  <a:cubicBezTo>
                    <a:pt x="6" y="31"/>
                    <a:pt x="6" y="32"/>
                    <a:pt x="6" y="32"/>
                  </a:cubicBezTo>
                  <a:cubicBezTo>
                    <a:pt x="6" y="32"/>
                    <a:pt x="5" y="33"/>
                    <a:pt x="5" y="33"/>
                  </a:cubicBezTo>
                  <a:cubicBezTo>
                    <a:pt x="5" y="33"/>
                    <a:pt x="5" y="33"/>
                    <a:pt x="5" y="34"/>
                  </a:cubicBezTo>
                  <a:cubicBezTo>
                    <a:pt x="6" y="35"/>
                    <a:pt x="6" y="36"/>
                    <a:pt x="6" y="37"/>
                  </a:cubicBezTo>
                  <a:cubicBezTo>
                    <a:pt x="6" y="38"/>
                    <a:pt x="6" y="39"/>
                    <a:pt x="6" y="40"/>
                  </a:cubicBezTo>
                  <a:cubicBezTo>
                    <a:pt x="7" y="41"/>
                    <a:pt x="7" y="39"/>
                    <a:pt x="8" y="39"/>
                  </a:cubicBezTo>
                  <a:cubicBezTo>
                    <a:pt x="8" y="39"/>
                    <a:pt x="8" y="40"/>
                    <a:pt x="9" y="40"/>
                  </a:cubicBezTo>
                  <a:cubicBezTo>
                    <a:pt x="9" y="40"/>
                    <a:pt x="9" y="40"/>
                    <a:pt x="10" y="40"/>
                  </a:cubicBezTo>
                  <a:cubicBezTo>
                    <a:pt x="11" y="40"/>
                    <a:pt x="11" y="40"/>
                    <a:pt x="12" y="40"/>
                  </a:cubicBezTo>
                  <a:cubicBezTo>
                    <a:pt x="13" y="40"/>
                    <a:pt x="13" y="40"/>
                    <a:pt x="13" y="40"/>
                  </a:cubicBezTo>
                  <a:cubicBezTo>
                    <a:pt x="14" y="40"/>
                    <a:pt x="14" y="39"/>
                    <a:pt x="14" y="39"/>
                  </a:cubicBezTo>
                  <a:cubicBezTo>
                    <a:pt x="15" y="39"/>
                    <a:pt x="14" y="40"/>
                    <a:pt x="14" y="41"/>
                  </a:cubicBezTo>
                  <a:cubicBezTo>
                    <a:pt x="14" y="41"/>
                    <a:pt x="13" y="43"/>
                    <a:pt x="14" y="43"/>
                  </a:cubicBezTo>
                  <a:cubicBezTo>
                    <a:pt x="14" y="43"/>
                    <a:pt x="15" y="42"/>
                    <a:pt x="16" y="42"/>
                  </a:cubicBezTo>
                  <a:cubicBezTo>
                    <a:pt x="16" y="42"/>
                    <a:pt x="17" y="42"/>
                    <a:pt x="18" y="42"/>
                  </a:cubicBezTo>
                  <a:cubicBezTo>
                    <a:pt x="19" y="41"/>
                    <a:pt x="20" y="40"/>
                    <a:pt x="21" y="41"/>
                  </a:cubicBezTo>
                  <a:cubicBezTo>
                    <a:pt x="21" y="41"/>
                    <a:pt x="22" y="42"/>
                    <a:pt x="22" y="42"/>
                  </a:cubicBezTo>
                  <a:cubicBezTo>
                    <a:pt x="23" y="43"/>
                    <a:pt x="24" y="42"/>
                    <a:pt x="24" y="42"/>
                  </a:cubicBezTo>
                  <a:cubicBezTo>
                    <a:pt x="26" y="42"/>
                    <a:pt x="26" y="44"/>
                    <a:pt x="26" y="45"/>
                  </a:cubicBezTo>
                  <a:cubicBezTo>
                    <a:pt x="27" y="47"/>
                    <a:pt x="29" y="45"/>
                    <a:pt x="30" y="44"/>
                  </a:cubicBezTo>
                  <a:cubicBezTo>
                    <a:pt x="30" y="44"/>
                    <a:pt x="30" y="44"/>
                    <a:pt x="31" y="43"/>
                  </a:cubicBezTo>
                  <a:cubicBezTo>
                    <a:pt x="31" y="43"/>
                    <a:pt x="32" y="43"/>
                    <a:pt x="32" y="43"/>
                  </a:cubicBezTo>
                  <a:cubicBezTo>
                    <a:pt x="33" y="43"/>
                    <a:pt x="33" y="43"/>
                    <a:pt x="34" y="43"/>
                  </a:cubicBezTo>
                  <a:cubicBezTo>
                    <a:pt x="34" y="42"/>
                    <a:pt x="34" y="42"/>
                    <a:pt x="33" y="42"/>
                  </a:cubicBezTo>
                  <a:cubicBezTo>
                    <a:pt x="33" y="41"/>
                    <a:pt x="33" y="41"/>
                    <a:pt x="34" y="41"/>
                  </a:cubicBezTo>
                  <a:cubicBezTo>
                    <a:pt x="34" y="40"/>
                    <a:pt x="34" y="40"/>
                    <a:pt x="34" y="40"/>
                  </a:cubicBezTo>
                  <a:cubicBezTo>
                    <a:pt x="34" y="39"/>
                    <a:pt x="34" y="39"/>
                    <a:pt x="34" y="39"/>
                  </a:cubicBezTo>
                  <a:cubicBezTo>
                    <a:pt x="34" y="38"/>
                    <a:pt x="34" y="38"/>
                    <a:pt x="34" y="37"/>
                  </a:cubicBezTo>
                  <a:cubicBezTo>
                    <a:pt x="34" y="37"/>
                    <a:pt x="35" y="37"/>
                    <a:pt x="35" y="37"/>
                  </a:cubicBezTo>
                  <a:cubicBezTo>
                    <a:pt x="35" y="37"/>
                    <a:pt x="35" y="36"/>
                    <a:pt x="35" y="36"/>
                  </a:cubicBezTo>
                  <a:cubicBezTo>
                    <a:pt x="35" y="35"/>
                    <a:pt x="34" y="33"/>
                    <a:pt x="35" y="32"/>
                  </a:cubicBezTo>
                  <a:cubicBezTo>
                    <a:pt x="35" y="32"/>
                    <a:pt x="36" y="31"/>
                    <a:pt x="36" y="31"/>
                  </a:cubicBezTo>
                  <a:cubicBezTo>
                    <a:pt x="36" y="31"/>
                    <a:pt x="37" y="31"/>
                    <a:pt x="37" y="30"/>
                  </a:cubicBezTo>
                  <a:cubicBezTo>
                    <a:pt x="37" y="30"/>
                    <a:pt x="37" y="30"/>
                    <a:pt x="37" y="29"/>
                  </a:cubicBezTo>
                  <a:cubicBezTo>
                    <a:pt x="38" y="29"/>
                    <a:pt x="37" y="30"/>
                    <a:pt x="37" y="2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6" name="Freeform 130">
              <a:extLst>
                <a:ext uri="{FF2B5EF4-FFF2-40B4-BE49-F238E27FC236}">
                  <a16:creationId xmlns:a16="http://schemas.microsoft.com/office/drawing/2014/main" id="{4AF08F94-CD9E-B24E-95D2-71E3BFC0799D}"/>
                </a:ext>
              </a:extLst>
            </p:cNvPr>
            <p:cNvSpPr>
              <a:spLocks/>
            </p:cNvSpPr>
            <p:nvPr/>
          </p:nvSpPr>
          <p:spPr bwMode="auto">
            <a:xfrm>
              <a:off x="7045688" y="3028750"/>
              <a:ext cx="134939" cy="184151"/>
            </a:xfrm>
            <a:custGeom>
              <a:avLst/>
              <a:gdLst>
                <a:gd name="T0" fmla="*/ 0 w 29"/>
                <a:gd name="T1" fmla="*/ 27 h 40"/>
                <a:gd name="T2" fmla="*/ 3 w 29"/>
                <a:gd name="T3" fmla="*/ 29 h 40"/>
                <a:gd name="T4" fmla="*/ 5 w 29"/>
                <a:gd name="T5" fmla="*/ 40 h 40"/>
                <a:gd name="T6" fmla="*/ 7 w 29"/>
                <a:gd name="T7" fmla="*/ 39 h 40"/>
                <a:gd name="T8" fmla="*/ 7 w 29"/>
                <a:gd name="T9" fmla="*/ 30 h 40"/>
                <a:gd name="T10" fmla="*/ 7 w 29"/>
                <a:gd name="T11" fmla="*/ 28 h 40"/>
                <a:gd name="T12" fmla="*/ 11 w 29"/>
                <a:gd name="T13" fmla="*/ 27 h 40"/>
                <a:gd name="T14" fmla="*/ 12 w 29"/>
                <a:gd name="T15" fmla="*/ 31 h 40"/>
                <a:gd name="T16" fmla="*/ 14 w 29"/>
                <a:gd name="T17" fmla="*/ 35 h 40"/>
                <a:gd name="T18" fmla="*/ 16 w 29"/>
                <a:gd name="T19" fmla="*/ 33 h 40"/>
                <a:gd name="T20" fmla="*/ 19 w 29"/>
                <a:gd name="T21" fmla="*/ 30 h 40"/>
                <a:gd name="T22" fmla="*/ 16 w 29"/>
                <a:gd name="T23" fmla="*/ 27 h 40"/>
                <a:gd name="T24" fmla="*/ 16 w 29"/>
                <a:gd name="T25" fmla="*/ 25 h 40"/>
                <a:gd name="T26" fmla="*/ 14 w 29"/>
                <a:gd name="T27" fmla="*/ 22 h 40"/>
                <a:gd name="T28" fmla="*/ 15 w 29"/>
                <a:gd name="T29" fmla="*/ 18 h 40"/>
                <a:gd name="T30" fmla="*/ 18 w 29"/>
                <a:gd name="T31" fmla="*/ 15 h 40"/>
                <a:gd name="T32" fmla="*/ 20 w 29"/>
                <a:gd name="T33" fmla="*/ 15 h 40"/>
                <a:gd name="T34" fmla="*/ 20 w 29"/>
                <a:gd name="T35" fmla="*/ 13 h 40"/>
                <a:gd name="T36" fmla="*/ 15 w 29"/>
                <a:gd name="T37" fmla="*/ 14 h 40"/>
                <a:gd name="T38" fmla="*/ 12 w 29"/>
                <a:gd name="T39" fmla="*/ 14 h 40"/>
                <a:gd name="T40" fmla="*/ 8 w 29"/>
                <a:gd name="T41" fmla="*/ 17 h 40"/>
                <a:gd name="T42" fmla="*/ 6 w 29"/>
                <a:gd name="T43" fmla="*/ 14 h 40"/>
                <a:gd name="T44" fmla="*/ 7 w 29"/>
                <a:gd name="T45" fmla="*/ 8 h 40"/>
                <a:gd name="T46" fmla="*/ 12 w 29"/>
                <a:gd name="T47" fmla="*/ 7 h 40"/>
                <a:gd name="T48" fmla="*/ 18 w 29"/>
                <a:gd name="T49" fmla="*/ 7 h 40"/>
                <a:gd name="T50" fmla="*/ 24 w 29"/>
                <a:gd name="T51" fmla="*/ 8 h 40"/>
                <a:gd name="T52" fmla="*/ 26 w 29"/>
                <a:gd name="T53" fmla="*/ 6 h 40"/>
                <a:gd name="T54" fmla="*/ 28 w 29"/>
                <a:gd name="T55" fmla="*/ 1 h 40"/>
                <a:gd name="T56" fmla="*/ 25 w 29"/>
                <a:gd name="T57" fmla="*/ 3 h 40"/>
                <a:gd name="T58" fmla="*/ 19 w 29"/>
                <a:gd name="T59" fmla="*/ 4 h 40"/>
                <a:gd name="T60" fmla="*/ 18 w 29"/>
                <a:gd name="T61" fmla="*/ 5 h 40"/>
                <a:gd name="T62" fmla="*/ 16 w 29"/>
                <a:gd name="T63" fmla="*/ 4 h 40"/>
                <a:gd name="T64" fmla="*/ 12 w 29"/>
                <a:gd name="T65" fmla="*/ 4 h 40"/>
                <a:gd name="T66" fmla="*/ 10 w 29"/>
                <a:gd name="T67" fmla="*/ 3 h 40"/>
                <a:gd name="T68" fmla="*/ 7 w 29"/>
                <a:gd name="T69" fmla="*/ 5 h 40"/>
                <a:gd name="T70" fmla="*/ 4 w 29"/>
                <a:gd name="T71" fmla="*/ 9 h 40"/>
                <a:gd name="T72" fmla="*/ 4 w 29"/>
                <a:gd name="T73" fmla="*/ 12 h 40"/>
                <a:gd name="T74" fmla="*/ 2 w 29"/>
                <a:gd name="T75" fmla="*/ 19 h 40"/>
                <a:gd name="T76" fmla="*/ 1 w 29"/>
                <a:gd name="T77"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0" y="25"/>
                  </a:moveTo>
                  <a:cubicBezTo>
                    <a:pt x="0" y="25"/>
                    <a:pt x="0" y="26"/>
                    <a:pt x="0" y="27"/>
                  </a:cubicBezTo>
                  <a:cubicBezTo>
                    <a:pt x="0" y="28"/>
                    <a:pt x="0" y="28"/>
                    <a:pt x="1" y="29"/>
                  </a:cubicBezTo>
                  <a:cubicBezTo>
                    <a:pt x="2" y="29"/>
                    <a:pt x="3" y="28"/>
                    <a:pt x="3" y="29"/>
                  </a:cubicBezTo>
                  <a:cubicBezTo>
                    <a:pt x="4" y="29"/>
                    <a:pt x="4" y="31"/>
                    <a:pt x="4" y="32"/>
                  </a:cubicBezTo>
                  <a:cubicBezTo>
                    <a:pt x="4" y="34"/>
                    <a:pt x="0" y="40"/>
                    <a:pt x="5" y="40"/>
                  </a:cubicBezTo>
                  <a:cubicBezTo>
                    <a:pt x="5" y="40"/>
                    <a:pt x="6" y="40"/>
                    <a:pt x="7" y="40"/>
                  </a:cubicBezTo>
                  <a:cubicBezTo>
                    <a:pt x="7" y="39"/>
                    <a:pt x="7" y="39"/>
                    <a:pt x="7" y="39"/>
                  </a:cubicBezTo>
                  <a:cubicBezTo>
                    <a:pt x="7" y="37"/>
                    <a:pt x="7" y="35"/>
                    <a:pt x="7" y="33"/>
                  </a:cubicBezTo>
                  <a:cubicBezTo>
                    <a:pt x="7" y="32"/>
                    <a:pt x="7" y="31"/>
                    <a:pt x="7" y="30"/>
                  </a:cubicBezTo>
                  <a:cubicBezTo>
                    <a:pt x="7" y="30"/>
                    <a:pt x="7" y="29"/>
                    <a:pt x="7" y="29"/>
                  </a:cubicBezTo>
                  <a:cubicBezTo>
                    <a:pt x="7" y="29"/>
                    <a:pt x="7" y="28"/>
                    <a:pt x="7" y="28"/>
                  </a:cubicBezTo>
                  <a:cubicBezTo>
                    <a:pt x="7" y="26"/>
                    <a:pt x="7" y="23"/>
                    <a:pt x="9" y="24"/>
                  </a:cubicBezTo>
                  <a:cubicBezTo>
                    <a:pt x="10" y="24"/>
                    <a:pt x="11" y="26"/>
                    <a:pt x="11" y="27"/>
                  </a:cubicBezTo>
                  <a:cubicBezTo>
                    <a:pt x="10" y="28"/>
                    <a:pt x="10" y="28"/>
                    <a:pt x="10" y="29"/>
                  </a:cubicBezTo>
                  <a:cubicBezTo>
                    <a:pt x="10" y="30"/>
                    <a:pt x="12" y="31"/>
                    <a:pt x="12" y="31"/>
                  </a:cubicBezTo>
                  <a:cubicBezTo>
                    <a:pt x="13" y="32"/>
                    <a:pt x="11" y="34"/>
                    <a:pt x="12" y="35"/>
                  </a:cubicBezTo>
                  <a:cubicBezTo>
                    <a:pt x="13" y="35"/>
                    <a:pt x="14" y="35"/>
                    <a:pt x="14" y="35"/>
                  </a:cubicBezTo>
                  <a:cubicBezTo>
                    <a:pt x="15" y="35"/>
                    <a:pt x="15" y="34"/>
                    <a:pt x="15" y="34"/>
                  </a:cubicBezTo>
                  <a:cubicBezTo>
                    <a:pt x="15" y="33"/>
                    <a:pt x="15" y="33"/>
                    <a:pt x="16" y="33"/>
                  </a:cubicBezTo>
                  <a:cubicBezTo>
                    <a:pt x="17" y="33"/>
                    <a:pt x="17" y="33"/>
                    <a:pt x="18" y="32"/>
                  </a:cubicBezTo>
                  <a:cubicBezTo>
                    <a:pt x="19" y="32"/>
                    <a:pt x="21" y="32"/>
                    <a:pt x="19" y="30"/>
                  </a:cubicBezTo>
                  <a:cubicBezTo>
                    <a:pt x="19" y="29"/>
                    <a:pt x="18" y="29"/>
                    <a:pt x="17" y="28"/>
                  </a:cubicBezTo>
                  <a:cubicBezTo>
                    <a:pt x="16" y="28"/>
                    <a:pt x="16" y="28"/>
                    <a:pt x="16" y="27"/>
                  </a:cubicBezTo>
                  <a:cubicBezTo>
                    <a:pt x="16" y="27"/>
                    <a:pt x="17" y="27"/>
                    <a:pt x="16" y="26"/>
                  </a:cubicBezTo>
                  <a:cubicBezTo>
                    <a:pt x="16" y="25"/>
                    <a:pt x="16" y="25"/>
                    <a:pt x="16" y="25"/>
                  </a:cubicBezTo>
                  <a:cubicBezTo>
                    <a:pt x="15" y="25"/>
                    <a:pt x="15" y="24"/>
                    <a:pt x="15" y="24"/>
                  </a:cubicBezTo>
                  <a:cubicBezTo>
                    <a:pt x="15" y="23"/>
                    <a:pt x="14" y="22"/>
                    <a:pt x="14" y="22"/>
                  </a:cubicBezTo>
                  <a:cubicBezTo>
                    <a:pt x="13" y="21"/>
                    <a:pt x="10" y="19"/>
                    <a:pt x="13" y="19"/>
                  </a:cubicBezTo>
                  <a:cubicBezTo>
                    <a:pt x="14" y="19"/>
                    <a:pt x="14" y="19"/>
                    <a:pt x="15" y="18"/>
                  </a:cubicBezTo>
                  <a:cubicBezTo>
                    <a:pt x="16" y="18"/>
                    <a:pt x="16" y="17"/>
                    <a:pt x="16" y="17"/>
                  </a:cubicBezTo>
                  <a:cubicBezTo>
                    <a:pt x="17" y="16"/>
                    <a:pt x="17" y="16"/>
                    <a:pt x="18" y="15"/>
                  </a:cubicBezTo>
                  <a:cubicBezTo>
                    <a:pt x="18" y="15"/>
                    <a:pt x="18" y="14"/>
                    <a:pt x="19" y="14"/>
                  </a:cubicBezTo>
                  <a:cubicBezTo>
                    <a:pt x="20" y="14"/>
                    <a:pt x="20" y="15"/>
                    <a:pt x="20" y="15"/>
                  </a:cubicBezTo>
                  <a:cubicBezTo>
                    <a:pt x="21" y="15"/>
                    <a:pt x="21" y="15"/>
                    <a:pt x="21" y="14"/>
                  </a:cubicBezTo>
                  <a:cubicBezTo>
                    <a:pt x="21" y="13"/>
                    <a:pt x="21" y="13"/>
                    <a:pt x="20" y="13"/>
                  </a:cubicBezTo>
                  <a:cubicBezTo>
                    <a:pt x="19" y="13"/>
                    <a:pt x="18" y="13"/>
                    <a:pt x="18" y="14"/>
                  </a:cubicBezTo>
                  <a:cubicBezTo>
                    <a:pt x="17" y="14"/>
                    <a:pt x="16" y="14"/>
                    <a:pt x="15" y="14"/>
                  </a:cubicBezTo>
                  <a:cubicBezTo>
                    <a:pt x="15" y="14"/>
                    <a:pt x="15" y="15"/>
                    <a:pt x="14" y="15"/>
                  </a:cubicBezTo>
                  <a:cubicBezTo>
                    <a:pt x="14" y="15"/>
                    <a:pt x="13" y="14"/>
                    <a:pt x="12" y="14"/>
                  </a:cubicBezTo>
                  <a:cubicBezTo>
                    <a:pt x="11" y="14"/>
                    <a:pt x="11" y="17"/>
                    <a:pt x="10" y="17"/>
                  </a:cubicBezTo>
                  <a:cubicBezTo>
                    <a:pt x="9" y="17"/>
                    <a:pt x="8" y="17"/>
                    <a:pt x="8" y="17"/>
                  </a:cubicBezTo>
                  <a:cubicBezTo>
                    <a:pt x="8" y="16"/>
                    <a:pt x="8" y="15"/>
                    <a:pt x="8" y="15"/>
                  </a:cubicBezTo>
                  <a:cubicBezTo>
                    <a:pt x="8" y="14"/>
                    <a:pt x="7" y="14"/>
                    <a:pt x="6" y="14"/>
                  </a:cubicBezTo>
                  <a:cubicBezTo>
                    <a:pt x="6" y="14"/>
                    <a:pt x="6" y="13"/>
                    <a:pt x="6" y="12"/>
                  </a:cubicBezTo>
                  <a:cubicBezTo>
                    <a:pt x="5" y="11"/>
                    <a:pt x="6" y="9"/>
                    <a:pt x="7" y="8"/>
                  </a:cubicBezTo>
                  <a:cubicBezTo>
                    <a:pt x="8" y="7"/>
                    <a:pt x="10" y="7"/>
                    <a:pt x="11" y="7"/>
                  </a:cubicBezTo>
                  <a:cubicBezTo>
                    <a:pt x="11" y="7"/>
                    <a:pt x="12" y="7"/>
                    <a:pt x="12" y="7"/>
                  </a:cubicBezTo>
                  <a:cubicBezTo>
                    <a:pt x="13" y="7"/>
                    <a:pt x="14" y="7"/>
                    <a:pt x="15" y="7"/>
                  </a:cubicBezTo>
                  <a:cubicBezTo>
                    <a:pt x="16" y="7"/>
                    <a:pt x="17" y="7"/>
                    <a:pt x="18" y="7"/>
                  </a:cubicBezTo>
                  <a:cubicBezTo>
                    <a:pt x="19" y="7"/>
                    <a:pt x="19" y="8"/>
                    <a:pt x="20" y="8"/>
                  </a:cubicBezTo>
                  <a:cubicBezTo>
                    <a:pt x="21" y="8"/>
                    <a:pt x="22" y="8"/>
                    <a:pt x="24" y="8"/>
                  </a:cubicBezTo>
                  <a:cubicBezTo>
                    <a:pt x="24" y="8"/>
                    <a:pt x="25" y="8"/>
                    <a:pt x="25" y="7"/>
                  </a:cubicBezTo>
                  <a:cubicBezTo>
                    <a:pt x="25" y="7"/>
                    <a:pt x="25" y="6"/>
                    <a:pt x="26" y="6"/>
                  </a:cubicBezTo>
                  <a:cubicBezTo>
                    <a:pt x="26" y="5"/>
                    <a:pt x="26" y="5"/>
                    <a:pt x="27" y="5"/>
                  </a:cubicBezTo>
                  <a:cubicBezTo>
                    <a:pt x="27" y="4"/>
                    <a:pt x="28" y="3"/>
                    <a:pt x="28" y="1"/>
                  </a:cubicBezTo>
                  <a:cubicBezTo>
                    <a:pt x="29" y="0"/>
                    <a:pt x="28" y="0"/>
                    <a:pt x="27" y="0"/>
                  </a:cubicBezTo>
                  <a:cubicBezTo>
                    <a:pt x="26" y="1"/>
                    <a:pt x="25" y="2"/>
                    <a:pt x="25" y="3"/>
                  </a:cubicBezTo>
                  <a:cubicBezTo>
                    <a:pt x="24" y="4"/>
                    <a:pt x="23" y="5"/>
                    <a:pt x="22" y="5"/>
                  </a:cubicBezTo>
                  <a:cubicBezTo>
                    <a:pt x="21" y="5"/>
                    <a:pt x="20" y="4"/>
                    <a:pt x="19" y="4"/>
                  </a:cubicBezTo>
                  <a:cubicBezTo>
                    <a:pt x="19" y="4"/>
                    <a:pt x="19" y="4"/>
                    <a:pt x="19" y="4"/>
                  </a:cubicBezTo>
                  <a:cubicBezTo>
                    <a:pt x="18" y="4"/>
                    <a:pt x="18" y="5"/>
                    <a:pt x="18" y="5"/>
                  </a:cubicBezTo>
                  <a:cubicBezTo>
                    <a:pt x="18" y="5"/>
                    <a:pt x="17" y="4"/>
                    <a:pt x="17" y="4"/>
                  </a:cubicBezTo>
                  <a:cubicBezTo>
                    <a:pt x="17" y="4"/>
                    <a:pt x="16" y="4"/>
                    <a:pt x="16" y="4"/>
                  </a:cubicBezTo>
                  <a:cubicBezTo>
                    <a:pt x="15" y="4"/>
                    <a:pt x="14" y="4"/>
                    <a:pt x="14" y="4"/>
                  </a:cubicBezTo>
                  <a:cubicBezTo>
                    <a:pt x="13" y="4"/>
                    <a:pt x="12" y="4"/>
                    <a:pt x="12" y="4"/>
                  </a:cubicBezTo>
                  <a:cubicBezTo>
                    <a:pt x="12" y="4"/>
                    <a:pt x="12" y="3"/>
                    <a:pt x="11" y="3"/>
                  </a:cubicBezTo>
                  <a:cubicBezTo>
                    <a:pt x="11" y="3"/>
                    <a:pt x="10" y="3"/>
                    <a:pt x="10" y="3"/>
                  </a:cubicBezTo>
                  <a:cubicBezTo>
                    <a:pt x="9" y="2"/>
                    <a:pt x="9" y="3"/>
                    <a:pt x="9" y="3"/>
                  </a:cubicBezTo>
                  <a:cubicBezTo>
                    <a:pt x="8" y="4"/>
                    <a:pt x="8" y="5"/>
                    <a:pt x="7" y="5"/>
                  </a:cubicBezTo>
                  <a:cubicBezTo>
                    <a:pt x="7" y="4"/>
                    <a:pt x="6" y="6"/>
                    <a:pt x="6" y="6"/>
                  </a:cubicBezTo>
                  <a:cubicBezTo>
                    <a:pt x="5" y="7"/>
                    <a:pt x="4" y="8"/>
                    <a:pt x="4" y="9"/>
                  </a:cubicBezTo>
                  <a:cubicBezTo>
                    <a:pt x="4" y="9"/>
                    <a:pt x="4" y="10"/>
                    <a:pt x="4" y="10"/>
                  </a:cubicBezTo>
                  <a:cubicBezTo>
                    <a:pt x="4" y="11"/>
                    <a:pt x="4" y="11"/>
                    <a:pt x="4" y="12"/>
                  </a:cubicBezTo>
                  <a:cubicBezTo>
                    <a:pt x="4" y="13"/>
                    <a:pt x="4" y="13"/>
                    <a:pt x="3" y="14"/>
                  </a:cubicBezTo>
                  <a:cubicBezTo>
                    <a:pt x="2" y="16"/>
                    <a:pt x="2" y="18"/>
                    <a:pt x="2" y="19"/>
                  </a:cubicBezTo>
                  <a:cubicBezTo>
                    <a:pt x="2" y="20"/>
                    <a:pt x="2" y="20"/>
                    <a:pt x="1" y="21"/>
                  </a:cubicBezTo>
                  <a:cubicBezTo>
                    <a:pt x="1" y="21"/>
                    <a:pt x="2" y="22"/>
                    <a:pt x="1" y="23"/>
                  </a:cubicBezTo>
                  <a:cubicBezTo>
                    <a:pt x="1" y="24"/>
                    <a:pt x="0" y="23"/>
                    <a:pt x="0" y="2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7" name="Freeform 131">
              <a:extLst>
                <a:ext uri="{FF2B5EF4-FFF2-40B4-BE49-F238E27FC236}">
                  <a16:creationId xmlns:a16="http://schemas.microsoft.com/office/drawing/2014/main" id="{A492D138-2425-694C-ADC6-B915754D14D0}"/>
                </a:ext>
              </a:extLst>
            </p:cNvPr>
            <p:cNvSpPr>
              <a:spLocks/>
            </p:cNvSpPr>
            <p:nvPr/>
          </p:nvSpPr>
          <p:spPr bwMode="auto">
            <a:xfrm>
              <a:off x="7120301" y="3179564"/>
              <a:ext cx="17463" cy="33338"/>
            </a:xfrm>
            <a:custGeom>
              <a:avLst/>
              <a:gdLst>
                <a:gd name="T0" fmla="*/ 4 w 4"/>
                <a:gd name="T1" fmla="*/ 2 h 7"/>
                <a:gd name="T2" fmla="*/ 2 w 4"/>
                <a:gd name="T3" fmla="*/ 1 h 7"/>
                <a:gd name="T4" fmla="*/ 2 w 4"/>
                <a:gd name="T5" fmla="*/ 2 h 7"/>
                <a:gd name="T6" fmla="*/ 1 w 4"/>
                <a:gd name="T7" fmla="*/ 2 h 7"/>
                <a:gd name="T8" fmla="*/ 0 w 4"/>
                <a:gd name="T9" fmla="*/ 5 h 7"/>
                <a:gd name="T10" fmla="*/ 0 w 4"/>
                <a:gd name="T11" fmla="*/ 6 h 7"/>
                <a:gd name="T12" fmla="*/ 1 w 4"/>
                <a:gd name="T13" fmla="*/ 7 h 7"/>
                <a:gd name="T14" fmla="*/ 3 w 4"/>
                <a:gd name="T15" fmla="*/ 5 h 7"/>
                <a:gd name="T16" fmla="*/ 3 w 4"/>
                <a:gd name="T17" fmla="*/ 3 h 7"/>
                <a:gd name="T18" fmla="*/ 4 w 4"/>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7">
                  <a:moveTo>
                    <a:pt x="4" y="2"/>
                  </a:moveTo>
                  <a:cubicBezTo>
                    <a:pt x="4" y="1"/>
                    <a:pt x="3" y="0"/>
                    <a:pt x="2" y="1"/>
                  </a:cubicBezTo>
                  <a:cubicBezTo>
                    <a:pt x="2" y="1"/>
                    <a:pt x="2" y="2"/>
                    <a:pt x="2" y="2"/>
                  </a:cubicBezTo>
                  <a:cubicBezTo>
                    <a:pt x="1" y="3"/>
                    <a:pt x="1" y="2"/>
                    <a:pt x="1" y="2"/>
                  </a:cubicBezTo>
                  <a:cubicBezTo>
                    <a:pt x="0" y="2"/>
                    <a:pt x="0" y="4"/>
                    <a:pt x="0" y="5"/>
                  </a:cubicBezTo>
                  <a:cubicBezTo>
                    <a:pt x="0" y="5"/>
                    <a:pt x="0" y="5"/>
                    <a:pt x="0" y="6"/>
                  </a:cubicBezTo>
                  <a:cubicBezTo>
                    <a:pt x="1" y="6"/>
                    <a:pt x="1" y="7"/>
                    <a:pt x="1" y="7"/>
                  </a:cubicBezTo>
                  <a:cubicBezTo>
                    <a:pt x="2" y="7"/>
                    <a:pt x="3" y="6"/>
                    <a:pt x="3" y="5"/>
                  </a:cubicBezTo>
                  <a:cubicBezTo>
                    <a:pt x="3" y="4"/>
                    <a:pt x="3" y="4"/>
                    <a:pt x="3" y="3"/>
                  </a:cubicBezTo>
                  <a:cubicBezTo>
                    <a:pt x="3" y="3"/>
                    <a:pt x="4" y="3"/>
                    <a:pt x="4" y="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8" name="Freeform 132">
              <a:extLst>
                <a:ext uri="{FF2B5EF4-FFF2-40B4-BE49-F238E27FC236}">
                  <a16:creationId xmlns:a16="http://schemas.microsoft.com/office/drawing/2014/main" id="{38AEFFA0-3A84-5C47-A55A-B78EA0E93C16}"/>
                </a:ext>
              </a:extLst>
            </p:cNvPr>
            <p:cNvSpPr>
              <a:spLocks/>
            </p:cNvSpPr>
            <p:nvPr/>
          </p:nvSpPr>
          <p:spPr bwMode="auto">
            <a:xfrm>
              <a:off x="6815499" y="3133526"/>
              <a:ext cx="17463" cy="23813"/>
            </a:xfrm>
            <a:custGeom>
              <a:avLst/>
              <a:gdLst>
                <a:gd name="T0" fmla="*/ 0 w 4"/>
                <a:gd name="T1" fmla="*/ 4 h 5"/>
                <a:gd name="T2" fmla="*/ 1 w 4"/>
                <a:gd name="T3" fmla="*/ 3 h 5"/>
                <a:gd name="T4" fmla="*/ 3 w 4"/>
                <a:gd name="T5" fmla="*/ 3 h 5"/>
                <a:gd name="T6" fmla="*/ 3 w 4"/>
                <a:gd name="T7" fmla="*/ 1 h 5"/>
                <a:gd name="T8" fmla="*/ 0 w 4"/>
                <a:gd name="T9" fmla="*/ 1 h 5"/>
                <a:gd name="T10" fmla="*/ 0 w 4"/>
                <a:gd name="T11" fmla="*/ 4 h 5"/>
              </a:gdLst>
              <a:ahLst/>
              <a:cxnLst>
                <a:cxn ang="0">
                  <a:pos x="T0" y="T1"/>
                </a:cxn>
                <a:cxn ang="0">
                  <a:pos x="T2" y="T3"/>
                </a:cxn>
                <a:cxn ang="0">
                  <a:pos x="T4" y="T5"/>
                </a:cxn>
                <a:cxn ang="0">
                  <a:pos x="T6" y="T7"/>
                </a:cxn>
                <a:cxn ang="0">
                  <a:pos x="T8" y="T9"/>
                </a:cxn>
                <a:cxn ang="0">
                  <a:pos x="T10" y="T11"/>
                </a:cxn>
              </a:cxnLst>
              <a:rect l="0" t="0" r="r" b="b"/>
              <a:pathLst>
                <a:path w="4" h="5">
                  <a:moveTo>
                    <a:pt x="0" y="4"/>
                  </a:moveTo>
                  <a:cubicBezTo>
                    <a:pt x="1" y="4"/>
                    <a:pt x="1" y="3"/>
                    <a:pt x="1" y="3"/>
                  </a:cubicBezTo>
                  <a:cubicBezTo>
                    <a:pt x="1" y="5"/>
                    <a:pt x="3" y="4"/>
                    <a:pt x="3" y="3"/>
                  </a:cubicBezTo>
                  <a:cubicBezTo>
                    <a:pt x="4" y="2"/>
                    <a:pt x="3" y="1"/>
                    <a:pt x="3" y="1"/>
                  </a:cubicBezTo>
                  <a:cubicBezTo>
                    <a:pt x="2" y="0"/>
                    <a:pt x="1" y="0"/>
                    <a:pt x="0" y="1"/>
                  </a:cubicBezTo>
                  <a:cubicBezTo>
                    <a:pt x="0" y="1"/>
                    <a:pt x="0" y="3"/>
                    <a:pt x="0"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49" name="Freeform 133">
              <a:extLst>
                <a:ext uri="{FF2B5EF4-FFF2-40B4-BE49-F238E27FC236}">
                  <a16:creationId xmlns:a16="http://schemas.microsoft.com/office/drawing/2014/main" id="{24E2732F-6906-5041-9C76-8ECD95A24295}"/>
                </a:ext>
              </a:extLst>
            </p:cNvPr>
            <p:cNvSpPr>
              <a:spLocks/>
            </p:cNvSpPr>
            <p:nvPr/>
          </p:nvSpPr>
          <p:spPr bwMode="auto">
            <a:xfrm>
              <a:off x="7125064" y="318908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0" name="Freeform 134">
              <a:extLst>
                <a:ext uri="{FF2B5EF4-FFF2-40B4-BE49-F238E27FC236}">
                  <a16:creationId xmlns:a16="http://schemas.microsoft.com/office/drawing/2014/main" id="{4DE1362F-6ACC-7246-A654-2E7A6B65308B}"/>
                </a:ext>
              </a:extLst>
            </p:cNvPr>
            <p:cNvSpPr>
              <a:spLocks/>
            </p:cNvSpPr>
            <p:nvPr/>
          </p:nvSpPr>
          <p:spPr bwMode="auto">
            <a:xfrm>
              <a:off x="7137764" y="3295452"/>
              <a:ext cx="42863" cy="36513"/>
            </a:xfrm>
            <a:custGeom>
              <a:avLst/>
              <a:gdLst>
                <a:gd name="T0" fmla="*/ 8 w 9"/>
                <a:gd name="T1" fmla="*/ 2 h 8"/>
                <a:gd name="T2" fmla="*/ 7 w 9"/>
                <a:gd name="T3" fmla="*/ 1 h 8"/>
                <a:gd name="T4" fmla="*/ 5 w 9"/>
                <a:gd name="T5" fmla="*/ 2 h 8"/>
                <a:gd name="T6" fmla="*/ 5 w 9"/>
                <a:gd name="T7" fmla="*/ 3 h 8"/>
                <a:gd name="T8" fmla="*/ 4 w 9"/>
                <a:gd name="T9" fmla="*/ 2 h 8"/>
                <a:gd name="T10" fmla="*/ 2 w 9"/>
                <a:gd name="T11" fmla="*/ 5 h 8"/>
                <a:gd name="T12" fmla="*/ 1 w 9"/>
                <a:gd name="T13" fmla="*/ 6 h 8"/>
                <a:gd name="T14" fmla="*/ 0 w 9"/>
                <a:gd name="T15" fmla="*/ 7 h 8"/>
                <a:gd name="T16" fmla="*/ 3 w 9"/>
                <a:gd name="T17" fmla="*/ 7 h 8"/>
                <a:gd name="T18" fmla="*/ 4 w 9"/>
                <a:gd name="T19" fmla="*/ 7 h 8"/>
                <a:gd name="T20" fmla="*/ 6 w 9"/>
                <a:gd name="T21" fmla="*/ 6 h 8"/>
                <a:gd name="T22" fmla="*/ 7 w 9"/>
                <a:gd name="T23" fmla="*/ 4 h 8"/>
                <a:gd name="T24" fmla="*/ 8 w 9"/>
                <a:gd name="T25" fmla="*/ 2 h 8"/>
                <a:gd name="T26" fmla="*/ 8 w 9"/>
                <a:gd name="T2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8">
                  <a:moveTo>
                    <a:pt x="8" y="2"/>
                  </a:moveTo>
                  <a:cubicBezTo>
                    <a:pt x="8" y="1"/>
                    <a:pt x="8" y="1"/>
                    <a:pt x="7" y="1"/>
                  </a:cubicBezTo>
                  <a:cubicBezTo>
                    <a:pt x="6" y="0"/>
                    <a:pt x="6" y="1"/>
                    <a:pt x="5" y="2"/>
                  </a:cubicBezTo>
                  <a:cubicBezTo>
                    <a:pt x="5" y="2"/>
                    <a:pt x="5" y="3"/>
                    <a:pt x="5" y="3"/>
                  </a:cubicBezTo>
                  <a:cubicBezTo>
                    <a:pt x="4" y="3"/>
                    <a:pt x="4" y="2"/>
                    <a:pt x="4" y="2"/>
                  </a:cubicBezTo>
                  <a:cubicBezTo>
                    <a:pt x="3" y="2"/>
                    <a:pt x="2" y="4"/>
                    <a:pt x="2" y="5"/>
                  </a:cubicBezTo>
                  <a:cubicBezTo>
                    <a:pt x="2" y="5"/>
                    <a:pt x="2" y="6"/>
                    <a:pt x="1" y="6"/>
                  </a:cubicBezTo>
                  <a:cubicBezTo>
                    <a:pt x="1" y="7"/>
                    <a:pt x="0" y="6"/>
                    <a:pt x="0" y="7"/>
                  </a:cubicBezTo>
                  <a:cubicBezTo>
                    <a:pt x="0" y="8"/>
                    <a:pt x="3" y="8"/>
                    <a:pt x="3" y="7"/>
                  </a:cubicBezTo>
                  <a:cubicBezTo>
                    <a:pt x="4" y="7"/>
                    <a:pt x="4" y="7"/>
                    <a:pt x="4" y="7"/>
                  </a:cubicBezTo>
                  <a:cubicBezTo>
                    <a:pt x="5" y="6"/>
                    <a:pt x="5" y="6"/>
                    <a:pt x="6" y="6"/>
                  </a:cubicBezTo>
                  <a:cubicBezTo>
                    <a:pt x="6" y="6"/>
                    <a:pt x="7" y="5"/>
                    <a:pt x="7" y="4"/>
                  </a:cubicBezTo>
                  <a:cubicBezTo>
                    <a:pt x="7" y="3"/>
                    <a:pt x="9" y="2"/>
                    <a:pt x="8" y="2"/>
                  </a:cubicBezTo>
                  <a:cubicBezTo>
                    <a:pt x="8" y="2"/>
                    <a:pt x="8" y="2"/>
                    <a:pt x="8" y="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1" name="Freeform 135">
              <a:extLst>
                <a:ext uri="{FF2B5EF4-FFF2-40B4-BE49-F238E27FC236}">
                  <a16:creationId xmlns:a16="http://schemas.microsoft.com/office/drawing/2014/main" id="{D8A06BEA-7B67-B54D-8DD8-C1111DB6368F}"/>
                </a:ext>
              </a:extLst>
            </p:cNvPr>
            <p:cNvSpPr>
              <a:spLocks/>
            </p:cNvSpPr>
            <p:nvPr/>
          </p:nvSpPr>
          <p:spPr bwMode="auto">
            <a:xfrm>
              <a:off x="7217140" y="3014462"/>
              <a:ext cx="36513" cy="82551"/>
            </a:xfrm>
            <a:custGeom>
              <a:avLst/>
              <a:gdLst>
                <a:gd name="T0" fmla="*/ 3 w 8"/>
                <a:gd name="T1" fmla="*/ 17 h 18"/>
                <a:gd name="T2" fmla="*/ 3 w 8"/>
                <a:gd name="T3" fmla="*/ 15 h 18"/>
                <a:gd name="T4" fmla="*/ 5 w 8"/>
                <a:gd name="T5" fmla="*/ 17 h 18"/>
                <a:gd name="T6" fmla="*/ 4 w 8"/>
                <a:gd name="T7" fmla="*/ 11 h 18"/>
                <a:gd name="T8" fmla="*/ 7 w 8"/>
                <a:gd name="T9" fmla="*/ 11 h 18"/>
                <a:gd name="T10" fmla="*/ 8 w 8"/>
                <a:gd name="T11" fmla="*/ 11 h 18"/>
                <a:gd name="T12" fmla="*/ 7 w 8"/>
                <a:gd name="T13" fmla="*/ 10 h 18"/>
                <a:gd name="T14" fmla="*/ 7 w 8"/>
                <a:gd name="T15" fmla="*/ 9 h 18"/>
                <a:gd name="T16" fmla="*/ 6 w 8"/>
                <a:gd name="T17" fmla="*/ 8 h 18"/>
                <a:gd name="T18" fmla="*/ 7 w 8"/>
                <a:gd name="T19" fmla="*/ 5 h 18"/>
                <a:gd name="T20" fmla="*/ 7 w 8"/>
                <a:gd name="T21" fmla="*/ 4 h 18"/>
                <a:gd name="T22" fmla="*/ 5 w 8"/>
                <a:gd name="T23" fmla="*/ 4 h 18"/>
                <a:gd name="T24" fmla="*/ 5 w 8"/>
                <a:gd name="T25" fmla="*/ 7 h 18"/>
                <a:gd name="T26" fmla="*/ 4 w 8"/>
                <a:gd name="T27" fmla="*/ 7 h 18"/>
                <a:gd name="T28" fmla="*/ 3 w 8"/>
                <a:gd name="T29" fmla="*/ 8 h 18"/>
                <a:gd name="T30" fmla="*/ 4 w 8"/>
                <a:gd name="T31" fmla="*/ 6 h 18"/>
                <a:gd name="T32" fmla="*/ 4 w 8"/>
                <a:gd name="T33" fmla="*/ 3 h 18"/>
                <a:gd name="T34" fmla="*/ 3 w 8"/>
                <a:gd name="T35" fmla="*/ 2 h 18"/>
                <a:gd name="T36" fmla="*/ 2 w 8"/>
                <a:gd name="T37" fmla="*/ 5 h 18"/>
                <a:gd name="T38" fmla="*/ 1 w 8"/>
                <a:gd name="T39" fmla="*/ 6 h 18"/>
                <a:gd name="T40" fmla="*/ 2 w 8"/>
                <a:gd name="T41" fmla="*/ 9 h 18"/>
                <a:gd name="T42" fmla="*/ 2 w 8"/>
                <a:gd name="T43" fmla="*/ 11 h 18"/>
                <a:gd name="T44" fmla="*/ 2 w 8"/>
                <a:gd name="T45" fmla="*/ 12 h 18"/>
                <a:gd name="T46" fmla="*/ 2 w 8"/>
                <a:gd name="T47" fmla="*/ 14 h 18"/>
                <a:gd name="T48" fmla="*/ 1 w 8"/>
                <a:gd name="T49" fmla="*/ 14 h 18"/>
                <a:gd name="T50" fmla="*/ 1 w 8"/>
                <a:gd name="T51" fmla="*/ 16 h 18"/>
                <a:gd name="T52" fmla="*/ 3 w 8"/>
                <a:gd name="T53"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8">
                  <a:moveTo>
                    <a:pt x="3" y="17"/>
                  </a:moveTo>
                  <a:cubicBezTo>
                    <a:pt x="3" y="17"/>
                    <a:pt x="2" y="14"/>
                    <a:pt x="3" y="15"/>
                  </a:cubicBezTo>
                  <a:cubicBezTo>
                    <a:pt x="4" y="15"/>
                    <a:pt x="4" y="17"/>
                    <a:pt x="5" y="17"/>
                  </a:cubicBezTo>
                  <a:cubicBezTo>
                    <a:pt x="6" y="15"/>
                    <a:pt x="2" y="12"/>
                    <a:pt x="4" y="11"/>
                  </a:cubicBezTo>
                  <a:cubicBezTo>
                    <a:pt x="5" y="10"/>
                    <a:pt x="6" y="11"/>
                    <a:pt x="7" y="11"/>
                  </a:cubicBezTo>
                  <a:cubicBezTo>
                    <a:pt x="7" y="11"/>
                    <a:pt x="8" y="12"/>
                    <a:pt x="8" y="11"/>
                  </a:cubicBezTo>
                  <a:cubicBezTo>
                    <a:pt x="8" y="11"/>
                    <a:pt x="7" y="11"/>
                    <a:pt x="7" y="10"/>
                  </a:cubicBezTo>
                  <a:cubicBezTo>
                    <a:pt x="7" y="10"/>
                    <a:pt x="7" y="10"/>
                    <a:pt x="7" y="9"/>
                  </a:cubicBezTo>
                  <a:cubicBezTo>
                    <a:pt x="6" y="9"/>
                    <a:pt x="5" y="9"/>
                    <a:pt x="6" y="8"/>
                  </a:cubicBezTo>
                  <a:cubicBezTo>
                    <a:pt x="6" y="7"/>
                    <a:pt x="7" y="7"/>
                    <a:pt x="7" y="5"/>
                  </a:cubicBezTo>
                  <a:cubicBezTo>
                    <a:pt x="7" y="5"/>
                    <a:pt x="7" y="4"/>
                    <a:pt x="7" y="4"/>
                  </a:cubicBezTo>
                  <a:cubicBezTo>
                    <a:pt x="6" y="4"/>
                    <a:pt x="6" y="4"/>
                    <a:pt x="5" y="4"/>
                  </a:cubicBezTo>
                  <a:cubicBezTo>
                    <a:pt x="5" y="5"/>
                    <a:pt x="5" y="6"/>
                    <a:pt x="5" y="7"/>
                  </a:cubicBezTo>
                  <a:cubicBezTo>
                    <a:pt x="4" y="7"/>
                    <a:pt x="4" y="7"/>
                    <a:pt x="4" y="7"/>
                  </a:cubicBezTo>
                  <a:cubicBezTo>
                    <a:pt x="3" y="8"/>
                    <a:pt x="3" y="8"/>
                    <a:pt x="3" y="8"/>
                  </a:cubicBezTo>
                  <a:cubicBezTo>
                    <a:pt x="2" y="7"/>
                    <a:pt x="4" y="6"/>
                    <a:pt x="4" y="6"/>
                  </a:cubicBezTo>
                  <a:cubicBezTo>
                    <a:pt x="4" y="5"/>
                    <a:pt x="4" y="4"/>
                    <a:pt x="4" y="3"/>
                  </a:cubicBezTo>
                  <a:cubicBezTo>
                    <a:pt x="4" y="2"/>
                    <a:pt x="4" y="0"/>
                    <a:pt x="3" y="2"/>
                  </a:cubicBezTo>
                  <a:cubicBezTo>
                    <a:pt x="2" y="3"/>
                    <a:pt x="2" y="4"/>
                    <a:pt x="2" y="5"/>
                  </a:cubicBezTo>
                  <a:cubicBezTo>
                    <a:pt x="2" y="6"/>
                    <a:pt x="1" y="6"/>
                    <a:pt x="1" y="6"/>
                  </a:cubicBezTo>
                  <a:cubicBezTo>
                    <a:pt x="2" y="7"/>
                    <a:pt x="2" y="8"/>
                    <a:pt x="2" y="9"/>
                  </a:cubicBezTo>
                  <a:cubicBezTo>
                    <a:pt x="2" y="9"/>
                    <a:pt x="2" y="10"/>
                    <a:pt x="2" y="11"/>
                  </a:cubicBezTo>
                  <a:cubicBezTo>
                    <a:pt x="2" y="11"/>
                    <a:pt x="2" y="12"/>
                    <a:pt x="2" y="12"/>
                  </a:cubicBezTo>
                  <a:cubicBezTo>
                    <a:pt x="2" y="13"/>
                    <a:pt x="3" y="14"/>
                    <a:pt x="2" y="14"/>
                  </a:cubicBezTo>
                  <a:cubicBezTo>
                    <a:pt x="1" y="14"/>
                    <a:pt x="1" y="13"/>
                    <a:pt x="1" y="14"/>
                  </a:cubicBezTo>
                  <a:cubicBezTo>
                    <a:pt x="0" y="14"/>
                    <a:pt x="1" y="15"/>
                    <a:pt x="1" y="16"/>
                  </a:cubicBezTo>
                  <a:cubicBezTo>
                    <a:pt x="1" y="16"/>
                    <a:pt x="3" y="18"/>
                    <a:pt x="3" y="1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2" name="Freeform 136">
              <a:extLst>
                <a:ext uri="{FF2B5EF4-FFF2-40B4-BE49-F238E27FC236}">
                  <a16:creationId xmlns:a16="http://schemas.microsoft.com/office/drawing/2014/main" id="{A8440C77-8BED-624E-AE78-85337340998A}"/>
                </a:ext>
              </a:extLst>
            </p:cNvPr>
            <p:cNvSpPr>
              <a:spLocks/>
            </p:cNvSpPr>
            <p:nvPr/>
          </p:nvSpPr>
          <p:spPr bwMode="auto">
            <a:xfrm>
              <a:off x="7004413" y="3271639"/>
              <a:ext cx="50800" cy="23813"/>
            </a:xfrm>
            <a:custGeom>
              <a:avLst/>
              <a:gdLst>
                <a:gd name="T0" fmla="*/ 10 w 11"/>
                <a:gd name="T1" fmla="*/ 4 h 5"/>
                <a:gd name="T2" fmla="*/ 10 w 11"/>
                <a:gd name="T3" fmla="*/ 2 h 5"/>
                <a:gd name="T4" fmla="*/ 8 w 11"/>
                <a:gd name="T5" fmla="*/ 2 h 5"/>
                <a:gd name="T6" fmla="*/ 6 w 11"/>
                <a:gd name="T7" fmla="*/ 2 h 5"/>
                <a:gd name="T8" fmla="*/ 6 w 11"/>
                <a:gd name="T9" fmla="*/ 0 h 5"/>
                <a:gd name="T10" fmla="*/ 4 w 11"/>
                <a:gd name="T11" fmla="*/ 1 h 5"/>
                <a:gd name="T12" fmla="*/ 5 w 11"/>
                <a:gd name="T13" fmla="*/ 2 h 5"/>
                <a:gd name="T14" fmla="*/ 4 w 11"/>
                <a:gd name="T15" fmla="*/ 3 h 5"/>
                <a:gd name="T16" fmla="*/ 3 w 11"/>
                <a:gd name="T17" fmla="*/ 2 h 5"/>
                <a:gd name="T18" fmla="*/ 1 w 11"/>
                <a:gd name="T19" fmla="*/ 3 h 5"/>
                <a:gd name="T20" fmla="*/ 0 w 11"/>
                <a:gd name="T21" fmla="*/ 4 h 5"/>
                <a:gd name="T22" fmla="*/ 3 w 11"/>
                <a:gd name="T23" fmla="*/ 4 h 5"/>
                <a:gd name="T24" fmla="*/ 5 w 11"/>
                <a:gd name="T25" fmla="*/ 4 h 5"/>
                <a:gd name="T26" fmla="*/ 6 w 11"/>
                <a:gd name="T27" fmla="*/ 4 h 5"/>
                <a:gd name="T28" fmla="*/ 7 w 11"/>
                <a:gd name="T29" fmla="*/ 5 h 5"/>
                <a:gd name="T30" fmla="*/ 10 w 11"/>
                <a:gd name="T31" fmla="*/ 4 h 5"/>
                <a:gd name="T32" fmla="*/ 10 w 11"/>
                <a:gd name="T3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5">
                  <a:moveTo>
                    <a:pt x="10" y="4"/>
                  </a:moveTo>
                  <a:cubicBezTo>
                    <a:pt x="11" y="3"/>
                    <a:pt x="11" y="2"/>
                    <a:pt x="10" y="2"/>
                  </a:cubicBezTo>
                  <a:cubicBezTo>
                    <a:pt x="9" y="1"/>
                    <a:pt x="9" y="1"/>
                    <a:pt x="8" y="2"/>
                  </a:cubicBezTo>
                  <a:cubicBezTo>
                    <a:pt x="7" y="2"/>
                    <a:pt x="7" y="2"/>
                    <a:pt x="6" y="2"/>
                  </a:cubicBezTo>
                  <a:cubicBezTo>
                    <a:pt x="6" y="1"/>
                    <a:pt x="6" y="1"/>
                    <a:pt x="6" y="0"/>
                  </a:cubicBezTo>
                  <a:cubicBezTo>
                    <a:pt x="5" y="0"/>
                    <a:pt x="4" y="0"/>
                    <a:pt x="4" y="1"/>
                  </a:cubicBezTo>
                  <a:cubicBezTo>
                    <a:pt x="4" y="1"/>
                    <a:pt x="5" y="2"/>
                    <a:pt x="5" y="2"/>
                  </a:cubicBezTo>
                  <a:cubicBezTo>
                    <a:pt x="7" y="3"/>
                    <a:pt x="5" y="3"/>
                    <a:pt x="4" y="3"/>
                  </a:cubicBezTo>
                  <a:cubicBezTo>
                    <a:pt x="4" y="2"/>
                    <a:pt x="3" y="2"/>
                    <a:pt x="3" y="2"/>
                  </a:cubicBezTo>
                  <a:cubicBezTo>
                    <a:pt x="1" y="1"/>
                    <a:pt x="1" y="2"/>
                    <a:pt x="1" y="3"/>
                  </a:cubicBezTo>
                  <a:cubicBezTo>
                    <a:pt x="1" y="3"/>
                    <a:pt x="0" y="4"/>
                    <a:pt x="0" y="4"/>
                  </a:cubicBezTo>
                  <a:cubicBezTo>
                    <a:pt x="1" y="5"/>
                    <a:pt x="2" y="5"/>
                    <a:pt x="3" y="4"/>
                  </a:cubicBezTo>
                  <a:cubicBezTo>
                    <a:pt x="3" y="4"/>
                    <a:pt x="4" y="5"/>
                    <a:pt x="5" y="4"/>
                  </a:cubicBezTo>
                  <a:cubicBezTo>
                    <a:pt x="6" y="4"/>
                    <a:pt x="6" y="4"/>
                    <a:pt x="6" y="4"/>
                  </a:cubicBezTo>
                  <a:cubicBezTo>
                    <a:pt x="7" y="4"/>
                    <a:pt x="6" y="4"/>
                    <a:pt x="7" y="5"/>
                  </a:cubicBezTo>
                  <a:cubicBezTo>
                    <a:pt x="8" y="5"/>
                    <a:pt x="10" y="4"/>
                    <a:pt x="10" y="4"/>
                  </a:cubicBezTo>
                  <a:cubicBezTo>
                    <a:pt x="11" y="3"/>
                    <a:pt x="10" y="4"/>
                    <a:pt x="10"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3" name="Freeform 137">
              <a:extLst>
                <a:ext uri="{FF2B5EF4-FFF2-40B4-BE49-F238E27FC236}">
                  <a16:creationId xmlns:a16="http://schemas.microsoft.com/office/drawing/2014/main" id="{DD03A5D9-3326-E34F-A70A-0B8B3863D1D7}"/>
                </a:ext>
              </a:extLst>
            </p:cNvPr>
            <p:cNvSpPr>
              <a:spLocks/>
            </p:cNvSpPr>
            <p:nvPr/>
          </p:nvSpPr>
          <p:spPr bwMode="auto">
            <a:xfrm>
              <a:off x="7226665" y="3143051"/>
              <a:ext cx="68263" cy="28575"/>
            </a:xfrm>
            <a:custGeom>
              <a:avLst/>
              <a:gdLst>
                <a:gd name="T0" fmla="*/ 14 w 15"/>
                <a:gd name="T1" fmla="*/ 4 h 6"/>
                <a:gd name="T2" fmla="*/ 14 w 15"/>
                <a:gd name="T3" fmla="*/ 3 h 6"/>
                <a:gd name="T4" fmla="*/ 13 w 15"/>
                <a:gd name="T5" fmla="*/ 2 h 6"/>
                <a:gd name="T6" fmla="*/ 11 w 15"/>
                <a:gd name="T7" fmla="*/ 1 h 6"/>
                <a:gd name="T8" fmla="*/ 8 w 15"/>
                <a:gd name="T9" fmla="*/ 0 h 6"/>
                <a:gd name="T10" fmla="*/ 5 w 15"/>
                <a:gd name="T11" fmla="*/ 0 h 6"/>
                <a:gd name="T12" fmla="*/ 1 w 15"/>
                <a:gd name="T13" fmla="*/ 2 h 6"/>
                <a:gd name="T14" fmla="*/ 1 w 15"/>
                <a:gd name="T15" fmla="*/ 3 h 6"/>
                <a:gd name="T16" fmla="*/ 1 w 15"/>
                <a:gd name="T17" fmla="*/ 3 h 6"/>
                <a:gd name="T18" fmla="*/ 3 w 15"/>
                <a:gd name="T19" fmla="*/ 1 h 6"/>
                <a:gd name="T20" fmla="*/ 4 w 15"/>
                <a:gd name="T21" fmla="*/ 3 h 6"/>
                <a:gd name="T22" fmla="*/ 3 w 15"/>
                <a:gd name="T23" fmla="*/ 4 h 6"/>
                <a:gd name="T24" fmla="*/ 3 w 15"/>
                <a:gd name="T25" fmla="*/ 4 h 6"/>
                <a:gd name="T26" fmla="*/ 4 w 15"/>
                <a:gd name="T27" fmla="*/ 4 h 6"/>
                <a:gd name="T28" fmla="*/ 5 w 15"/>
                <a:gd name="T29" fmla="*/ 4 h 6"/>
                <a:gd name="T30" fmla="*/ 5 w 15"/>
                <a:gd name="T31" fmla="*/ 3 h 6"/>
                <a:gd name="T32" fmla="*/ 6 w 15"/>
                <a:gd name="T33" fmla="*/ 2 h 6"/>
                <a:gd name="T34" fmla="*/ 8 w 15"/>
                <a:gd name="T35" fmla="*/ 3 h 6"/>
                <a:gd name="T36" fmla="*/ 10 w 15"/>
                <a:gd name="T37" fmla="*/ 3 h 6"/>
                <a:gd name="T38" fmla="*/ 13 w 15"/>
                <a:gd name="T39" fmla="*/ 4 h 6"/>
                <a:gd name="T40" fmla="*/ 14 w 15"/>
                <a:gd name="T41" fmla="*/ 5 h 6"/>
                <a:gd name="T42" fmla="*/ 14 w 15"/>
                <a:gd name="T43" fmla="*/ 5 h 6"/>
                <a:gd name="T44" fmla="*/ 14 w 15"/>
                <a:gd name="T45" fmla="*/ 4 h 6"/>
                <a:gd name="T46" fmla="*/ 14 w 15"/>
                <a:gd name="T4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6">
                  <a:moveTo>
                    <a:pt x="14" y="4"/>
                  </a:moveTo>
                  <a:cubicBezTo>
                    <a:pt x="14" y="3"/>
                    <a:pt x="14" y="3"/>
                    <a:pt x="14" y="3"/>
                  </a:cubicBezTo>
                  <a:cubicBezTo>
                    <a:pt x="14" y="2"/>
                    <a:pt x="14" y="2"/>
                    <a:pt x="13" y="2"/>
                  </a:cubicBezTo>
                  <a:cubicBezTo>
                    <a:pt x="13" y="1"/>
                    <a:pt x="12" y="1"/>
                    <a:pt x="11" y="1"/>
                  </a:cubicBezTo>
                  <a:cubicBezTo>
                    <a:pt x="10" y="1"/>
                    <a:pt x="9" y="0"/>
                    <a:pt x="8" y="0"/>
                  </a:cubicBezTo>
                  <a:cubicBezTo>
                    <a:pt x="7" y="0"/>
                    <a:pt x="6" y="0"/>
                    <a:pt x="5" y="0"/>
                  </a:cubicBezTo>
                  <a:cubicBezTo>
                    <a:pt x="3" y="0"/>
                    <a:pt x="2" y="0"/>
                    <a:pt x="1" y="2"/>
                  </a:cubicBezTo>
                  <a:cubicBezTo>
                    <a:pt x="1" y="2"/>
                    <a:pt x="0" y="2"/>
                    <a:pt x="1" y="3"/>
                  </a:cubicBezTo>
                  <a:cubicBezTo>
                    <a:pt x="1" y="3"/>
                    <a:pt x="1" y="3"/>
                    <a:pt x="1" y="3"/>
                  </a:cubicBezTo>
                  <a:cubicBezTo>
                    <a:pt x="2" y="3"/>
                    <a:pt x="2" y="2"/>
                    <a:pt x="3" y="1"/>
                  </a:cubicBezTo>
                  <a:cubicBezTo>
                    <a:pt x="3" y="2"/>
                    <a:pt x="4" y="3"/>
                    <a:pt x="4" y="3"/>
                  </a:cubicBezTo>
                  <a:cubicBezTo>
                    <a:pt x="4" y="4"/>
                    <a:pt x="3" y="4"/>
                    <a:pt x="3" y="4"/>
                  </a:cubicBezTo>
                  <a:cubicBezTo>
                    <a:pt x="3" y="4"/>
                    <a:pt x="2" y="4"/>
                    <a:pt x="3" y="4"/>
                  </a:cubicBezTo>
                  <a:cubicBezTo>
                    <a:pt x="3" y="4"/>
                    <a:pt x="3" y="4"/>
                    <a:pt x="4" y="4"/>
                  </a:cubicBezTo>
                  <a:cubicBezTo>
                    <a:pt x="4" y="4"/>
                    <a:pt x="5" y="4"/>
                    <a:pt x="5" y="4"/>
                  </a:cubicBezTo>
                  <a:cubicBezTo>
                    <a:pt x="5" y="3"/>
                    <a:pt x="5" y="3"/>
                    <a:pt x="5" y="3"/>
                  </a:cubicBezTo>
                  <a:cubicBezTo>
                    <a:pt x="5" y="2"/>
                    <a:pt x="6" y="2"/>
                    <a:pt x="6" y="2"/>
                  </a:cubicBezTo>
                  <a:cubicBezTo>
                    <a:pt x="7" y="3"/>
                    <a:pt x="7" y="3"/>
                    <a:pt x="8" y="3"/>
                  </a:cubicBezTo>
                  <a:cubicBezTo>
                    <a:pt x="9" y="3"/>
                    <a:pt x="10" y="3"/>
                    <a:pt x="10" y="3"/>
                  </a:cubicBezTo>
                  <a:cubicBezTo>
                    <a:pt x="12" y="3"/>
                    <a:pt x="12" y="4"/>
                    <a:pt x="13" y="4"/>
                  </a:cubicBezTo>
                  <a:cubicBezTo>
                    <a:pt x="13" y="4"/>
                    <a:pt x="13" y="5"/>
                    <a:pt x="14" y="5"/>
                  </a:cubicBezTo>
                  <a:cubicBezTo>
                    <a:pt x="14" y="5"/>
                    <a:pt x="14" y="5"/>
                    <a:pt x="14" y="5"/>
                  </a:cubicBezTo>
                  <a:cubicBezTo>
                    <a:pt x="15" y="6"/>
                    <a:pt x="15" y="4"/>
                    <a:pt x="14" y="4"/>
                  </a:cubicBezTo>
                  <a:cubicBezTo>
                    <a:pt x="14" y="4"/>
                    <a:pt x="15" y="4"/>
                    <a:pt x="14"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4" name="Freeform 138">
              <a:extLst>
                <a:ext uri="{FF2B5EF4-FFF2-40B4-BE49-F238E27FC236}">
                  <a16:creationId xmlns:a16="http://schemas.microsoft.com/office/drawing/2014/main" id="{18AF202F-96E3-D841-B9C4-DBC809A9F3F0}"/>
                </a:ext>
              </a:extLst>
            </p:cNvPr>
            <p:cNvSpPr>
              <a:spLocks/>
            </p:cNvSpPr>
            <p:nvPr/>
          </p:nvSpPr>
          <p:spPr bwMode="auto">
            <a:xfrm>
              <a:off x="7286990" y="3079550"/>
              <a:ext cx="220664" cy="219077"/>
            </a:xfrm>
            <a:custGeom>
              <a:avLst/>
              <a:gdLst>
                <a:gd name="T0" fmla="*/ 46 w 48"/>
                <a:gd name="T1" fmla="*/ 13 h 48"/>
                <a:gd name="T2" fmla="*/ 39 w 48"/>
                <a:gd name="T3" fmla="*/ 10 h 48"/>
                <a:gd name="T4" fmla="*/ 32 w 48"/>
                <a:gd name="T5" fmla="*/ 7 h 48"/>
                <a:gd name="T6" fmla="*/ 29 w 48"/>
                <a:gd name="T7" fmla="*/ 10 h 48"/>
                <a:gd name="T8" fmla="*/ 27 w 48"/>
                <a:gd name="T9" fmla="*/ 12 h 48"/>
                <a:gd name="T10" fmla="*/ 24 w 48"/>
                <a:gd name="T11" fmla="*/ 16 h 48"/>
                <a:gd name="T12" fmla="*/ 20 w 48"/>
                <a:gd name="T13" fmla="*/ 15 h 48"/>
                <a:gd name="T14" fmla="*/ 19 w 48"/>
                <a:gd name="T15" fmla="*/ 13 h 48"/>
                <a:gd name="T16" fmla="*/ 17 w 48"/>
                <a:gd name="T17" fmla="*/ 11 h 48"/>
                <a:gd name="T18" fmla="*/ 17 w 48"/>
                <a:gd name="T19" fmla="*/ 6 h 48"/>
                <a:gd name="T20" fmla="*/ 16 w 48"/>
                <a:gd name="T21" fmla="*/ 3 h 48"/>
                <a:gd name="T22" fmla="*/ 12 w 48"/>
                <a:gd name="T23" fmla="*/ 2 h 48"/>
                <a:gd name="T24" fmla="*/ 6 w 48"/>
                <a:gd name="T25" fmla="*/ 2 h 48"/>
                <a:gd name="T26" fmla="*/ 4 w 48"/>
                <a:gd name="T27" fmla="*/ 5 h 48"/>
                <a:gd name="T28" fmla="*/ 3 w 48"/>
                <a:gd name="T29" fmla="*/ 6 h 48"/>
                <a:gd name="T30" fmla="*/ 6 w 48"/>
                <a:gd name="T31" fmla="*/ 8 h 48"/>
                <a:gd name="T32" fmla="*/ 11 w 48"/>
                <a:gd name="T33" fmla="*/ 11 h 48"/>
                <a:gd name="T34" fmla="*/ 15 w 48"/>
                <a:gd name="T35" fmla="*/ 11 h 48"/>
                <a:gd name="T36" fmla="*/ 11 w 48"/>
                <a:gd name="T37" fmla="*/ 12 h 48"/>
                <a:gd name="T38" fmla="*/ 8 w 48"/>
                <a:gd name="T39" fmla="*/ 13 h 48"/>
                <a:gd name="T40" fmla="*/ 11 w 48"/>
                <a:gd name="T41" fmla="*/ 20 h 48"/>
                <a:gd name="T42" fmla="*/ 14 w 48"/>
                <a:gd name="T43" fmla="*/ 18 h 48"/>
                <a:gd name="T44" fmla="*/ 16 w 48"/>
                <a:gd name="T45" fmla="*/ 19 h 48"/>
                <a:gd name="T46" fmla="*/ 19 w 48"/>
                <a:gd name="T47" fmla="*/ 21 h 48"/>
                <a:gd name="T48" fmla="*/ 23 w 48"/>
                <a:gd name="T49" fmla="*/ 23 h 48"/>
                <a:gd name="T50" fmla="*/ 27 w 48"/>
                <a:gd name="T51" fmla="*/ 25 h 48"/>
                <a:gd name="T52" fmla="*/ 33 w 48"/>
                <a:gd name="T53" fmla="*/ 28 h 48"/>
                <a:gd name="T54" fmla="*/ 35 w 48"/>
                <a:gd name="T55" fmla="*/ 31 h 48"/>
                <a:gd name="T56" fmla="*/ 37 w 48"/>
                <a:gd name="T57" fmla="*/ 37 h 48"/>
                <a:gd name="T58" fmla="*/ 35 w 48"/>
                <a:gd name="T59" fmla="*/ 39 h 48"/>
                <a:gd name="T60" fmla="*/ 37 w 48"/>
                <a:gd name="T61" fmla="*/ 44 h 48"/>
                <a:gd name="T62" fmla="*/ 39 w 48"/>
                <a:gd name="T63" fmla="*/ 43 h 48"/>
                <a:gd name="T64" fmla="*/ 43 w 48"/>
                <a:gd name="T65" fmla="*/ 43 h 48"/>
                <a:gd name="T66" fmla="*/ 47 w 48"/>
                <a:gd name="T67" fmla="*/ 48 h 48"/>
                <a:gd name="T68" fmla="*/ 47 w 48"/>
                <a:gd name="T69" fmla="*/ 44 h 48"/>
                <a:gd name="T70" fmla="*/ 47 w 48"/>
                <a:gd name="T71" fmla="*/ 37 h 48"/>
                <a:gd name="T72" fmla="*/ 47 w 48"/>
                <a:gd name="T73" fmla="*/ 32 h 48"/>
                <a:gd name="T74" fmla="*/ 47 w 48"/>
                <a:gd name="T75" fmla="*/ 1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48">
                  <a:moveTo>
                    <a:pt x="47" y="14"/>
                  </a:moveTo>
                  <a:cubicBezTo>
                    <a:pt x="48" y="13"/>
                    <a:pt x="47" y="13"/>
                    <a:pt x="46" y="13"/>
                  </a:cubicBezTo>
                  <a:cubicBezTo>
                    <a:pt x="46" y="12"/>
                    <a:pt x="45" y="12"/>
                    <a:pt x="44" y="12"/>
                  </a:cubicBezTo>
                  <a:cubicBezTo>
                    <a:pt x="42" y="11"/>
                    <a:pt x="41" y="11"/>
                    <a:pt x="39" y="10"/>
                  </a:cubicBezTo>
                  <a:cubicBezTo>
                    <a:pt x="38" y="9"/>
                    <a:pt x="37" y="8"/>
                    <a:pt x="35" y="8"/>
                  </a:cubicBezTo>
                  <a:cubicBezTo>
                    <a:pt x="34" y="8"/>
                    <a:pt x="33" y="6"/>
                    <a:pt x="32" y="7"/>
                  </a:cubicBezTo>
                  <a:cubicBezTo>
                    <a:pt x="31" y="8"/>
                    <a:pt x="30" y="8"/>
                    <a:pt x="30" y="9"/>
                  </a:cubicBezTo>
                  <a:cubicBezTo>
                    <a:pt x="30" y="9"/>
                    <a:pt x="30" y="10"/>
                    <a:pt x="29" y="10"/>
                  </a:cubicBezTo>
                  <a:cubicBezTo>
                    <a:pt x="29" y="10"/>
                    <a:pt x="28" y="10"/>
                    <a:pt x="27" y="11"/>
                  </a:cubicBezTo>
                  <a:cubicBezTo>
                    <a:pt x="26" y="11"/>
                    <a:pt x="27" y="11"/>
                    <a:pt x="27" y="12"/>
                  </a:cubicBezTo>
                  <a:cubicBezTo>
                    <a:pt x="26" y="13"/>
                    <a:pt x="26" y="13"/>
                    <a:pt x="25" y="13"/>
                  </a:cubicBezTo>
                  <a:cubicBezTo>
                    <a:pt x="24" y="14"/>
                    <a:pt x="24" y="15"/>
                    <a:pt x="24" y="16"/>
                  </a:cubicBezTo>
                  <a:cubicBezTo>
                    <a:pt x="23" y="17"/>
                    <a:pt x="22" y="17"/>
                    <a:pt x="21" y="16"/>
                  </a:cubicBezTo>
                  <a:cubicBezTo>
                    <a:pt x="20" y="16"/>
                    <a:pt x="20" y="16"/>
                    <a:pt x="20" y="15"/>
                  </a:cubicBezTo>
                  <a:cubicBezTo>
                    <a:pt x="19" y="15"/>
                    <a:pt x="19" y="14"/>
                    <a:pt x="19" y="13"/>
                  </a:cubicBezTo>
                  <a:cubicBezTo>
                    <a:pt x="19" y="13"/>
                    <a:pt x="19" y="13"/>
                    <a:pt x="19" y="13"/>
                  </a:cubicBezTo>
                  <a:cubicBezTo>
                    <a:pt x="18" y="12"/>
                    <a:pt x="19" y="13"/>
                    <a:pt x="18" y="13"/>
                  </a:cubicBezTo>
                  <a:cubicBezTo>
                    <a:pt x="17" y="12"/>
                    <a:pt x="17" y="12"/>
                    <a:pt x="17" y="11"/>
                  </a:cubicBezTo>
                  <a:cubicBezTo>
                    <a:pt x="16" y="10"/>
                    <a:pt x="16" y="9"/>
                    <a:pt x="16" y="8"/>
                  </a:cubicBezTo>
                  <a:cubicBezTo>
                    <a:pt x="16" y="7"/>
                    <a:pt x="17" y="7"/>
                    <a:pt x="17" y="6"/>
                  </a:cubicBezTo>
                  <a:cubicBezTo>
                    <a:pt x="17" y="5"/>
                    <a:pt x="16" y="5"/>
                    <a:pt x="16" y="4"/>
                  </a:cubicBezTo>
                  <a:cubicBezTo>
                    <a:pt x="16" y="3"/>
                    <a:pt x="16" y="3"/>
                    <a:pt x="16" y="3"/>
                  </a:cubicBezTo>
                  <a:cubicBezTo>
                    <a:pt x="16" y="2"/>
                    <a:pt x="15" y="3"/>
                    <a:pt x="14" y="3"/>
                  </a:cubicBezTo>
                  <a:cubicBezTo>
                    <a:pt x="13" y="3"/>
                    <a:pt x="13" y="3"/>
                    <a:pt x="12" y="2"/>
                  </a:cubicBezTo>
                  <a:cubicBezTo>
                    <a:pt x="11" y="2"/>
                    <a:pt x="11" y="1"/>
                    <a:pt x="10" y="1"/>
                  </a:cubicBezTo>
                  <a:cubicBezTo>
                    <a:pt x="9" y="0"/>
                    <a:pt x="8" y="2"/>
                    <a:pt x="6" y="2"/>
                  </a:cubicBezTo>
                  <a:cubicBezTo>
                    <a:pt x="6" y="3"/>
                    <a:pt x="5" y="2"/>
                    <a:pt x="4" y="3"/>
                  </a:cubicBezTo>
                  <a:cubicBezTo>
                    <a:pt x="4" y="3"/>
                    <a:pt x="4" y="4"/>
                    <a:pt x="4" y="5"/>
                  </a:cubicBezTo>
                  <a:cubicBezTo>
                    <a:pt x="3" y="6"/>
                    <a:pt x="3" y="3"/>
                    <a:pt x="2" y="3"/>
                  </a:cubicBezTo>
                  <a:cubicBezTo>
                    <a:pt x="0" y="4"/>
                    <a:pt x="3" y="6"/>
                    <a:pt x="3" y="6"/>
                  </a:cubicBezTo>
                  <a:cubicBezTo>
                    <a:pt x="4" y="7"/>
                    <a:pt x="5" y="6"/>
                    <a:pt x="5" y="7"/>
                  </a:cubicBezTo>
                  <a:cubicBezTo>
                    <a:pt x="6" y="7"/>
                    <a:pt x="7" y="8"/>
                    <a:pt x="6" y="8"/>
                  </a:cubicBezTo>
                  <a:cubicBezTo>
                    <a:pt x="6" y="9"/>
                    <a:pt x="7" y="10"/>
                    <a:pt x="8" y="11"/>
                  </a:cubicBezTo>
                  <a:cubicBezTo>
                    <a:pt x="8" y="11"/>
                    <a:pt x="10" y="11"/>
                    <a:pt x="11" y="11"/>
                  </a:cubicBezTo>
                  <a:cubicBezTo>
                    <a:pt x="11" y="11"/>
                    <a:pt x="12" y="10"/>
                    <a:pt x="13" y="10"/>
                  </a:cubicBezTo>
                  <a:cubicBezTo>
                    <a:pt x="13" y="10"/>
                    <a:pt x="15" y="10"/>
                    <a:pt x="15" y="11"/>
                  </a:cubicBezTo>
                  <a:cubicBezTo>
                    <a:pt x="16" y="11"/>
                    <a:pt x="15" y="12"/>
                    <a:pt x="15" y="12"/>
                  </a:cubicBezTo>
                  <a:cubicBezTo>
                    <a:pt x="13" y="13"/>
                    <a:pt x="12" y="11"/>
                    <a:pt x="11" y="12"/>
                  </a:cubicBezTo>
                  <a:cubicBezTo>
                    <a:pt x="10" y="13"/>
                    <a:pt x="10" y="13"/>
                    <a:pt x="9" y="13"/>
                  </a:cubicBezTo>
                  <a:cubicBezTo>
                    <a:pt x="9" y="13"/>
                    <a:pt x="8" y="13"/>
                    <a:pt x="8" y="13"/>
                  </a:cubicBezTo>
                  <a:cubicBezTo>
                    <a:pt x="7" y="14"/>
                    <a:pt x="10" y="16"/>
                    <a:pt x="10" y="16"/>
                  </a:cubicBezTo>
                  <a:cubicBezTo>
                    <a:pt x="11" y="17"/>
                    <a:pt x="10" y="19"/>
                    <a:pt x="11" y="20"/>
                  </a:cubicBezTo>
                  <a:cubicBezTo>
                    <a:pt x="12" y="21"/>
                    <a:pt x="12" y="20"/>
                    <a:pt x="13" y="20"/>
                  </a:cubicBezTo>
                  <a:cubicBezTo>
                    <a:pt x="13" y="19"/>
                    <a:pt x="14" y="18"/>
                    <a:pt x="14" y="18"/>
                  </a:cubicBezTo>
                  <a:cubicBezTo>
                    <a:pt x="14" y="18"/>
                    <a:pt x="15" y="18"/>
                    <a:pt x="15" y="18"/>
                  </a:cubicBezTo>
                  <a:cubicBezTo>
                    <a:pt x="15" y="19"/>
                    <a:pt x="15" y="19"/>
                    <a:pt x="16" y="19"/>
                  </a:cubicBezTo>
                  <a:cubicBezTo>
                    <a:pt x="16" y="19"/>
                    <a:pt x="17" y="20"/>
                    <a:pt x="18" y="20"/>
                  </a:cubicBezTo>
                  <a:cubicBezTo>
                    <a:pt x="18" y="21"/>
                    <a:pt x="19" y="20"/>
                    <a:pt x="19" y="21"/>
                  </a:cubicBezTo>
                  <a:cubicBezTo>
                    <a:pt x="20" y="22"/>
                    <a:pt x="20" y="22"/>
                    <a:pt x="21" y="22"/>
                  </a:cubicBezTo>
                  <a:cubicBezTo>
                    <a:pt x="22" y="23"/>
                    <a:pt x="22" y="22"/>
                    <a:pt x="23" y="23"/>
                  </a:cubicBezTo>
                  <a:cubicBezTo>
                    <a:pt x="24" y="23"/>
                    <a:pt x="25" y="23"/>
                    <a:pt x="25" y="24"/>
                  </a:cubicBezTo>
                  <a:cubicBezTo>
                    <a:pt x="26" y="24"/>
                    <a:pt x="26" y="24"/>
                    <a:pt x="27" y="25"/>
                  </a:cubicBezTo>
                  <a:cubicBezTo>
                    <a:pt x="28" y="25"/>
                    <a:pt x="28" y="25"/>
                    <a:pt x="29" y="26"/>
                  </a:cubicBezTo>
                  <a:cubicBezTo>
                    <a:pt x="31" y="26"/>
                    <a:pt x="32" y="27"/>
                    <a:pt x="33" y="28"/>
                  </a:cubicBezTo>
                  <a:cubicBezTo>
                    <a:pt x="34" y="28"/>
                    <a:pt x="34" y="29"/>
                    <a:pt x="34" y="29"/>
                  </a:cubicBezTo>
                  <a:cubicBezTo>
                    <a:pt x="34" y="30"/>
                    <a:pt x="35" y="30"/>
                    <a:pt x="35" y="31"/>
                  </a:cubicBezTo>
                  <a:cubicBezTo>
                    <a:pt x="35" y="32"/>
                    <a:pt x="36" y="34"/>
                    <a:pt x="36" y="35"/>
                  </a:cubicBezTo>
                  <a:cubicBezTo>
                    <a:pt x="36" y="36"/>
                    <a:pt x="36" y="36"/>
                    <a:pt x="37" y="37"/>
                  </a:cubicBezTo>
                  <a:cubicBezTo>
                    <a:pt x="37" y="37"/>
                    <a:pt x="38" y="38"/>
                    <a:pt x="38" y="38"/>
                  </a:cubicBezTo>
                  <a:cubicBezTo>
                    <a:pt x="38" y="39"/>
                    <a:pt x="35" y="39"/>
                    <a:pt x="35" y="39"/>
                  </a:cubicBezTo>
                  <a:cubicBezTo>
                    <a:pt x="33" y="40"/>
                    <a:pt x="32" y="43"/>
                    <a:pt x="33" y="44"/>
                  </a:cubicBezTo>
                  <a:cubicBezTo>
                    <a:pt x="34" y="43"/>
                    <a:pt x="35" y="44"/>
                    <a:pt x="37" y="44"/>
                  </a:cubicBezTo>
                  <a:cubicBezTo>
                    <a:pt x="38" y="44"/>
                    <a:pt x="37" y="44"/>
                    <a:pt x="38" y="43"/>
                  </a:cubicBezTo>
                  <a:cubicBezTo>
                    <a:pt x="38" y="43"/>
                    <a:pt x="38" y="43"/>
                    <a:pt x="39" y="43"/>
                  </a:cubicBezTo>
                  <a:cubicBezTo>
                    <a:pt x="40" y="42"/>
                    <a:pt x="39" y="43"/>
                    <a:pt x="40" y="43"/>
                  </a:cubicBezTo>
                  <a:cubicBezTo>
                    <a:pt x="41" y="43"/>
                    <a:pt x="42" y="42"/>
                    <a:pt x="43" y="43"/>
                  </a:cubicBezTo>
                  <a:cubicBezTo>
                    <a:pt x="43" y="43"/>
                    <a:pt x="44" y="44"/>
                    <a:pt x="44" y="44"/>
                  </a:cubicBezTo>
                  <a:cubicBezTo>
                    <a:pt x="45" y="46"/>
                    <a:pt x="46" y="47"/>
                    <a:pt x="47" y="48"/>
                  </a:cubicBezTo>
                  <a:cubicBezTo>
                    <a:pt x="47" y="47"/>
                    <a:pt x="47" y="47"/>
                    <a:pt x="47" y="46"/>
                  </a:cubicBezTo>
                  <a:cubicBezTo>
                    <a:pt x="47" y="45"/>
                    <a:pt x="47" y="44"/>
                    <a:pt x="47" y="44"/>
                  </a:cubicBezTo>
                  <a:cubicBezTo>
                    <a:pt x="47" y="42"/>
                    <a:pt x="47" y="41"/>
                    <a:pt x="47" y="39"/>
                  </a:cubicBezTo>
                  <a:cubicBezTo>
                    <a:pt x="47" y="38"/>
                    <a:pt x="47" y="37"/>
                    <a:pt x="47" y="37"/>
                  </a:cubicBezTo>
                  <a:cubicBezTo>
                    <a:pt x="47" y="36"/>
                    <a:pt x="47" y="36"/>
                    <a:pt x="46" y="35"/>
                  </a:cubicBezTo>
                  <a:cubicBezTo>
                    <a:pt x="46" y="34"/>
                    <a:pt x="47" y="33"/>
                    <a:pt x="47" y="32"/>
                  </a:cubicBezTo>
                  <a:cubicBezTo>
                    <a:pt x="48" y="29"/>
                    <a:pt x="47" y="25"/>
                    <a:pt x="47" y="22"/>
                  </a:cubicBezTo>
                  <a:cubicBezTo>
                    <a:pt x="47" y="20"/>
                    <a:pt x="47" y="19"/>
                    <a:pt x="47" y="17"/>
                  </a:cubicBezTo>
                  <a:cubicBezTo>
                    <a:pt x="47" y="16"/>
                    <a:pt x="47" y="15"/>
                    <a:pt x="47" y="1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5" name="Freeform 139">
              <a:extLst>
                <a:ext uri="{FF2B5EF4-FFF2-40B4-BE49-F238E27FC236}">
                  <a16:creationId xmlns:a16="http://schemas.microsoft.com/office/drawing/2014/main" id="{932D53FB-0345-A341-8280-56A8DA2A7107}"/>
                </a:ext>
              </a:extLst>
            </p:cNvPr>
            <p:cNvSpPr>
              <a:spLocks/>
            </p:cNvSpPr>
            <p:nvPr/>
          </p:nvSpPr>
          <p:spPr bwMode="auto">
            <a:xfrm>
              <a:off x="7502892" y="32986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6" name="Freeform 140">
              <a:extLst>
                <a:ext uri="{FF2B5EF4-FFF2-40B4-BE49-F238E27FC236}">
                  <a16:creationId xmlns:a16="http://schemas.microsoft.com/office/drawing/2014/main" id="{86D7710F-9E3C-A742-B19D-278BB935A8D8}"/>
                </a:ext>
              </a:extLst>
            </p:cNvPr>
            <p:cNvSpPr>
              <a:spLocks/>
            </p:cNvSpPr>
            <p:nvPr/>
          </p:nvSpPr>
          <p:spPr bwMode="auto">
            <a:xfrm>
              <a:off x="7360016" y="3203376"/>
              <a:ext cx="19050" cy="46038"/>
            </a:xfrm>
            <a:custGeom>
              <a:avLst/>
              <a:gdLst>
                <a:gd name="T0" fmla="*/ 3 w 4"/>
                <a:gd name="T1" fmla="*/ 3 h 10"/>
                <a:gd name="T2" fmla="*/ 2 w 4"/>
                <a:gd name="T3" fmla="*/ 0 h 10"/>
                <a:gd name="T4" fmla="*/ 1 w 4"/>
                <a:gd name="T5" fmla="*/ 3 h 10"/>
                <a:gd name="T6" fmla="*/ 1 w 4"/>
                <a:gd name="T7" fmla="*/ 2 h 10"/>
                <a:gd name="T8" fmla="*/ 1 w 4"/>
                <a:gd name="T9" fmla="*/ 4 h 10"/>
                <a:gd name="T10" fmla="*/ 0 w 4"/>
                <a:gd name="T11" fmla="*/ 5 h 10"/>
                <a:gd name="T12" fmla="*/ 1 w 4"/>
                <a:gd name="T13" fmla="*/ 9 h 10"/>
                <a:gd name="T14" fmla="*/ 2 w 4"/>
                <a:gd name="T15" fmla="*/ 7 h 10"/>
                <a:gd name="T16" fmla="*/ 3 w 4"/>
                <a:gd name="T17" fmla="*/ 5 h 10"/>
                <a:gd name="T18" fmla="*/ 3 w 4"/>
                <a:gd name="T19" fmla="*/ 3 h 10"/>
                <a:gd name="T20" fmla="*/ 3 w 4"/>
                <a:gd name="T21"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0">
                  <a:moveTo>
                    <a:pt x="3" y="3"/>
                  </a:moveTo>
                  <a:cubicBezTo>
                    <a:pt x="3" y="3"/>
                    <a:pt x="3" y="0"/>
                    <a:pt x="2" y="0"/>
                  </a:cubicBezTo>
                  <a:cubicBezTo>
                    <a:pt x="2" y="1"/>
                    <a:pt x="1" y="2"/>
                    <a:pt x="1" y="3"/>
                  </a:cubicBezTo>
                  <a:cubicBezTo>
                    <a:pt x="1" y="3"/>
                    <a:pt x="1" y="2"/>
                    <a:pt x="1" y="2"/>
                  </a:cubicBezTo>
                  <a:cubicBezTo>
                    <a:pt x="1" y="3"/>
                    <a:pt x="1" y="3"/>
                    <a:pt x="1" y="4"/>
                  </a:cubicBezTo>
                  <a:cubicBezTo>
                    <a:pt x="1" y="4"/>
                    <a:pt x="1" y="4"/>
                    <a:pt x="0" y="5"/>
                  </a:cubicBezTo>
                  <a:cubicBezTo>
                    <a:pt x="0" y="6"/>
                    <a:pt x="0" y="8"/>
                    <a:pt x="1" y="9"/>
                  </a:cubicBezTo>
                  <a:cubicBezTo>
                    <a:pt x="1" y="10"/>
                    <a:pt x="2" y="8"/>
                    <a:pt x="2" y="7"/>
                  </a:cubicBezTo>
                  <a:cubicBezTo>
                    <a:pt x="3" y="6"/>
                    <a:pt x="3" y="6"/>
                    <a:pt x="3" y="5"/>
                  </a:cubicBezTo>
                  <a:cubicBezTo>
                    <a:pt x="4" y="5"/>
                    <a:pt x="3" y="4"/>
                    <a:pt x="3" y="3"/>
                  </a:cubicBezTo>
                  <a:cubicBezTo>
                    <a:pt x="3" y="3"/>
                    <a:pt x="3" y="3"/>
                    <a:pt x="3"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7" name="Freeform 141">
              <a:extLst>
                <a:ext uri="{FF2B5EF4-FFF2-40B4-BE49-F238E27FC236}">
                  <a16:creationId xmlns:a16="http://schemas.microsoft.com/office/drawing/2014/main" id="{7377F899-1CEE-9247-987F-78055549244B}"/>
                </a:ext>
              </a:extLst>
            </p:cNvPr>
            <p:cNvSpPr>
              <a:spLocks/>
            </p:cNvSpPr>
            <p:nvPr/>
          </p:nvSpPr>
          <p:spPr bwMode="auto">
            <a:xfrm>
              <a:off x="7045688" y="3303390"/>
              <a:ext cx="46038" cy="23813"/>
            </a:xfrm>
            <a:custGeom>
              <a:avLst/>
              <a:gdLst>
                <a:gd name="T0" fmla="*/ 8 w 10"/>
                <a:gd name="T1" fmla="*/ 3 h 5"/>
                <a:gd name="T2" fmla="*/ 7 w 10"/>
                <a:gd name="T3" fmla="*/ 1 h 5"/>
                <a:gd name="T4" fmla="*/ 6 w 10"/>
                <a:gd name="T5" fmla="*/ 1 h 5"/>
                <a:gd name="T6" fmla="*/ 4 w 10"/>
                <a:gd name="T7" fmla="*/ 0 h 5"/>
                <a:gd name="T8" fmla="*/ 2 w 10"/>
                <a:gd name="T9" fmla="*/ 0 h 5"/>
                <a:gd name="T10" fmla="*/ 1 w 10"/>
                <a:gd name="T11" fmla="*/ 2 h 5"/>
                <a:gd name="T12" fmla="*/ 3 w 10"/>
                <a:gd name="T13" fmla="*/ 2 h 5"/>
                <a:gd name="T14" fmla="*/ 6 w 10"/>
                <a:gd name="T15" fmla="*/ 4 h 5"/>
                <a:gd name="T16" fmla="*/ 8 w 10"/>
                <a:gd name="T17"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5">
                  <a:moveTo>
                    <a:pt x="8" y="3"/>
                  </a:moveTo>
                  <a:cubicBezTo>
                    <a:pt x="8" y="2"/>
                    <a:pt x="8" y="2"/>
                    <a:pt x="7" y="1"/>
                  </a:cubicBezTo>
                  <a:cubicBezTo>
                    <a:pt x="7" y="1"/>
                    <a:pt x="7" y="1"/>
                    <a:pt x="6" y="1"/>
                  </a:cubicBezTo>
                  <a:cubicBezTo>
                    <a:pt x="5" y="1"/>
                    <a:pt x="5" y="0"/>
                    <a:pt x="4" y="0"/>
                  </a:cubicBezTo>
                  <a:cubicBezTo>
                    <a:pt x="3" y="0"/>
                    <a:pt x="3" y="0"/>
                    <a:pt x="2" y="0"/>
                  </a:cubicBezTo>
                  <a:cubicBezTo>
                    <a:pt x="1" y="0"/>
                    <a:pt x="0" y="1"/>
                    <a:pt x="1" y="2"/>
                  </a:cubicBezTo>
                  <a:cubicBezTo>
                    <a:pt x="1" y="2"/>
                    <a:pt x="3" y="2"/>
                    <a:pt x="3" y="2"/>
                  </a:cubicBezTo>
                  <a:cubicBezTo>
                    <a:pt x="4" y="3"/>
                    <a:pt x="5" y="4"/>
                    <a:pt x="6" y="4"/>
                  </a:cubicBezTo>
                  <a:cubicBezTo>
                    <a:pt x="8" y="5"/>
                    <a:pt x="10" y="5"/>
                    <a:pt x="8"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8" name="Freeform 142">
              <a:extLst>
                <a:ext uri="{FF2B5EF4-FFF2-40B4-BE49-F238E27FC236}">
                  <a16:creationId xmlns:a16="http://schemas.microsoft.com/office/drawing/2014/main" id="{33501FA7-AE90-1B44-A0C9-466B554127C3}"/>
                </a:ext>
              </a:extLst>
            </p:cNvPr>
            <p:cNvSpPr>
              <a:spLocks/>
            </p:cNvSpPr>
            <p:nvPr/>
          </p:nvSpPr>
          <p:spPr bwMode="auto">
            <a:xfrm>
              <a:off x="7069501" y="328116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59" name="Freeform 143">
              <a:extLst>
                <a:ext uri="{FF2B5EF4-FFF2-40B4-BE49-F238E27FC236}">
                  <a16:creationId xmlns:a16="http://schemas.microsoft.com/office/drawing/2014/main" id="{2A2EA9C2-9CAB-1F41-A5F3-3204F69D3F2B}"/>
                </a:ext>
              </a:extLst>
            </p:cNvPr>
            <p:cNvSpPr>
              <a:spLocks/>
            </p:cNvSpPr>
            <p:nvPr/>
          </p:nvSpPr>
          <p:spPr bwMode="auto">
            <a:xfrm>
              <a:off x="7193327" y="3147813"/>
              <a:ext cx="28575" cy="19050"/>
            </a:xfrm>
            <a:custGeom>
              <a:avLst/>
              <a:gdLst>
                <a:gd name="T0" fmla="*/ 5 w 6"/>
                <a:gd name="T1" fmla="*/ 1 h 4"/>
                <a:gd name="T2" fmla="*/ 4 w 6"/>
                <a:gd name="T3" fmla="*/ 1 h 4"/>
                <a:gd name="T4" fmla="*/ 3 w 6"/>
                <a:gd name="T5" fmla="*/ 0 h 4"/>
                <a:gd name="T6" fmla="*/ 1 w 6"/>
                <a:gd name="T7" fmla="*/ 0 h 4"/>
                <a:gd name="T8" fmla="*/ 1 w 6"/>
                <a:gd name="T9" fmla="*/ 2 h 4"/>
                <a:gd name="T10" fmla="*/ 4 w 6"/>
                <a:gd name="T11" fmla="*/ 4 h 4"/>
                <a:gd name="T12" fmla="*/ 6 w 6"/>
                <a:gd name="T13" fmla="*/ 3 h 4"/>
                <a:gd name="T14" fmla="*/ 5 w 6"/>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5" y="1"/>
                  </a:moveTo>
                  <a:cubicBezTo>
                    <a:pt x="5" y="1"/>
                    <a:pt x="5" y="1"/>
                    <a:pt x="4" y="1"/>
                  </a:cubicBezTo>
                  <a:cubicBezTo>
                    <a:pt x="4" y="0"/>
                    <a:pt x="3" y="0"/>
                    <a:pt x="3" y="0"/>
                  </a:cubicBezTo>
                  <a:cubicBezTo>
                    <a:pt x="2" y="0"/>
                    <a:pt x="1" y="0"/>
                    <a:pt x="1" y="0"/>
                  </a:cubicBezTo>
                  <a:cubicBezTo>
                    <a:pt x="0" y="1"/>
                    <a:pt x="0" y="1"/>
                    <a:pt x="1" y="2"/>
                  </a:cubicBezTo>
                  <a:cubicBezTo>
                    <a:pt x="1" y="3"/>
                    <a:pt x="2" y="4"/>
                    <a:pt x="4" y="4"/>
                  </a:cubicBezTo>
                  <a:cubicBezTo>
                    <a:pt x="4" y="4"/>
                    <a:pt x="5" y="4"/>
                    <a:pt x="6" y="3"/>
                  </a:cubicBezTo>
                  <a:cubicBezTo>
                    <a:pt x="6" y="2"/>
                    <a:pt x="6" y="1"/>
                    <a:pt x="5"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0" name="Freeform 144">
              <a:extLst>
                <a:ext uri="{FF2B5EF4-FFF2-40B4-BE49-F238E27FC236}">
                  <a16:creationId xmlns:a16="http://schemas.microsoft.com/office/drawing/2014/main" id="{19B1CD0D-6896-F448-B5CF-D3DF7A126520}"/>
                </a:ext>
              </a:extLst>
            </p:cNvPr>
            <p:cNvSpPr>
              <a:spLocks/>
            </p:cNvSpPr>
            <p:nvPr/>
          </p:nvSpPr>
          <p:spPr bwMode="auto">
            <a:xfrm>
              <a:off x="7059976" y="3271639"/>
              <a:ext cx="115889" cy="23813"/>
            </a:xfrm>
            <a:custGeom>
              <a:avLst/>
              <a:gdLst>
                <a:gd name="T0" fmla="*/ 19 w 25"/>
                <a:gd name="T1" fmla="*/ 2 h 5"/>
                <a:gd name="T2" fmla="*/ 21 w 25"/>
                <a:gd name="T3" fmla="*/ 2 h 5"/>
                <a:gd name="T4" fmla="*/ 22 w 25"/>
                <a:gd name="T5" fmla="*/ 2 h 5"/>
                <a:gd name="T6" fmla="*/ 25 w 25"/>
                <a:gd name="T7" fmla="*/ 2 h 5"/>
                <a:gd name="T8" fmla="*/ 25 w 25"/>
                <a:gd name="T9" fmla="*/ 0 h 5"/>
                <a:gd name="T10" fmla="*/ 20 w 25"/>
                <a:gd name="T11" fmla="*/ 2 h 5"/>
                <a:gd name="T12" fmla="*/ 18 w 25"/>
                <a:gd name="T13" fmla="*/ 1 h 5"/>
                <a:gd name="T14" fmla="*/ 16 w 25"/>
                <a:gd name="T15" fmla="*/ 2 h 5"/>
                <a:gd name="T16" fmla="*/ 14 w 25"/>
                <a:gd name="T17" fmla="*/ 2 h 5"/>
                <a:gd name="T18" fmla="*/ 14 w 25"/>
                <a:gd name="T19" fmla="*/ 2 h 5"/>
                <a:gd name="T20" fmla="*/ 13 w 25"/>
                <a:gd name="T21" fmla="*/ 3 h 5"/>
                <a:gd name="T22" fmla="*/ 11 w 25"/>
                <a:gd name="T23" fmla="*/ 2 h 5"/>
                <a:gd name="T24" fmla="*/ 9 w 25"/>
                <a:gd name="T25" fmla="*/ 3 h 5"/>
                <a:gd name="T26" fmla="*/ 6 w 25"/>
                <a:gd name="T27" fmla="*/ 1 h 5"/>
                <a:gd name="T28" fmla="*/ 2 w 25"/>
                <a:gd name="T29" fmla="*/ 2 h 5"/>
                <a:gd name="T30" fmla="*/ 3 w 25"/>
                <a:gd name="T31" fmla="*/ 2 h 5"/>
                <a:gd name="T32" fmla="*/ 1 w 25"/>
                <a:gd name="T33" fmla="*/ 3 h 5"/>
                <a:gd name="T34" fmla="*/ 3 w 25"/>
                <a:gd name="T35" fmla="*/ 4 h 5"/>
                <a:gd name="T36" fmla="*/ 9 w 25"/>
                <a:gd name="T37" fmla="*/ 4 h 5"/>
                <a:gd name="T38" fmla="*/ 10 w 25"/>
                <a:gd name="T39" fmla="*/ 4 h 5"/>
                <a:gd name="T40" fmla="*/ 11 w 25"/>
                <a:gd name="T41" fmla="*/ 4 h 5"/>
                <a:gd name="T42" fmla="*/ 13 w 25"/>
                <a:gd name="T43" fmla="*/ 3 h 5"/>
                <a:gd name="T44" fmla="*/ 16 w 25"/>
                <a:gd name="T45" fmla="*/ 2 h 5"/>
                <a:gd name="T46" fmla="*/ 19 w 25"/>
                <a:gd name="T4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5">
                  <a:moveTo>
                    <a:pt x="19" y="2"/>
                  </a:moveTo>
                  <a:cubicBezTo>
                    <a:pt x="19" y="2"/>
                    <a:pt x="20" y="2"/>
                    <a:pt x="21" y="2"/>
                  </a:cubicBezTo>
                  <a:cubicBezTo>
                    <a:pt x="22" y="2"/>
                    <a:pt x="22" y="2"/>
                    <a:pt x="22" y="2"/>
                  </a:cubicBezTo>
                  <a:cubicBezTo>
                    <a:pt x="23" y="1"/>
                    <a:pt x="24" y="2"/>
                    <a:pt x="25" y="2"/>
                  </a:cubicBezTo>
                  <a:cubicBezTo>
                    <a:pt x="25" y="1"/>
                    <a:pt x="25" y="1"/>
                    <a:pt x="25" y="0"/>
                  </a:cubicBezTo>
                  <a:cubicBezTo>
                    <a:pt x="23" y="0"/>
                    <a:pt x="21" y="1"/>
                    <a:pt x="20" y="2"/>
                  </a:cubicBezTo>
                  <a:cubicBezTo>
                    <a:pt x="19" y="2"/>
                    <a:pt x="19" y="1"/>
                    <a:pt x="18" y="1"/>
                  </a:cubicBezTo>
                  <a:cubicBezTo>
                    <a:pt x="17" y="1"/>
                    <a:pt x="16" y="2"/>
                    <a:pt x="16" y="2"/>
                  </a:cubicBezTo>
                  <a:cubicBezTo>
                    <a:pt x="15" y="2"/>
                    <a:pt x="15" y="2"/>
                    <a:pt x="14" y="2"/>
                  </a:cubicBezTo>
                  <a:cubicBezTo>
                    <a:pt x="14" y="2"/>
                    <a:pt x="14" y="2"/>
                    <a:pt x="14" y="2"/>
                  </a:cubicBezTo>
                  <a:cubicBezTo>
                    <a:pt x="13" y="2"/>
                    <a:pt x="13" y="3"/>
                    <a:pt x="13" y="3"/>
                  </a:cubicBezTo>
                  <a:cubicBezTo>
                    <a:pt x="12" y="3"/>
                    <a:pt x="12" y="3"/>
                    <a:pt x="11" y="2"/>
                  </a:cubicBezTo>
                  <a:cubicBezTo>
                    <a:pt x="10" y="2"/>
                    <a:pt x="9" y="3"/>
                    <a:pt x="9" y="3"/>
                  </a:cubicBezTo>
                  <a:cubicBezTo>
                    <a:pt x="8" y="3"/>
                    <a:pt x="7" y="2"/>
                    <a:pt x="6" y="1"/>
                  </a:cubicBezTo>
                  <a:cubicBezTo>
                    <a:pt x="5" y="1"/>
                    <a:pt x="3" y="1"/>
                    <a:pt x="2" y="2"/>
                  </a:cubicBezTo>
                  <a:cubicBezTo>
                    <a:pt x="3" y="2"/>
                    <a:pt x="3" y="2"/>
                    <a:pt x="3" y="2"/>
                  </a:cubicBezTo>
                  <a:cubicBezTo>
                    <a:pt x="2" y="2"/>
                    <a:pt x="0" y="3"/>
                    <a:pt x="1" y="3"/>
                  </a:cubicBezTo>
                  <a:cubicBezTo>
                    <a:pt x="1" y="4"/>
                    <a:pt x="3" y="4"/>
                    <a:pt x="3" y="4"/>
                  </a:cubicBezTo>
                  <a:cubicBezTo>
                    <a:pt x="5" y="4"/>
                    <a:pt x="7" y="5"/>
                    <a:pt x="9" y="4"/>
                  </a:cubicBezTo>
                  <a:cubicBezTo>
                    <a:pt x="9" y="4"/>
                    <a:pt x="9" y="4"/>
                    <a:pt x="10" y="4"/>
                  </a:cubicBezTo>
                  <a:cubicBezTo>
                    <a:pt x="10" y="4"/>
                    <a:pt x="11" y="4"/>
                    <a:pt x="11" y="4"/>
                  </a:cubicBezTo>
                  <a:cubicBezTo>
                    <a:pt x="12" y="4"/>
                    <a:pt x="13" y="4"/>
                    <a:pt x="13" y="3"/>
                  </a:cubicBezTo>
                  <a:cubicBezTo>
                    <a:pt x="14" y="3"/>
                    <a:pt x="15" y="3"/>
                    <a:pt x="16" y="2"/>
                  </a:cubicBezTo>
                  <a:cubicBezTo>
                    <a:pt x="17" y="2"/>
                    <a:pt x="18" y="3"/>
                    <a:pt x="19" y="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1" name="Freeform 145">
              <a:extLst>
                <a:ext uri="{FF2B5EF4-FFF2-40B4-BE49-F238E27FC236}">
                  <a16:creationId xmlns:a16="http://schemas.microsoft.com/office/drawing/2014/main" id="{159C96A6-11A7-994E-A0CA-F021C2C896DA}"/>
                </a:ext>
              </a:extLst>
            </p:cNvPr>
            <p:cNvSpPr>
              <a:spLocks/>
            </p:cNvSpPr>
            <p:nvPr/>
          </p:nvSpPr>
          <p:spPr bwMode="auto">
            <a:xfrm>
              <a:off x="4404065" y="1982579"/>
              <a:ext cx="68263" cy="142876"/>
            </a:xfrm>
            <a:custGeom>
              <a:avLst/>
              <a:gdLst>
                <a:gd name="T0" fmla="*/ 3 w 15"/>
                <a:gd name="T1" fmla="*/ 0 h 31"/>
                <a:gd name="T2" fmla="*/ 6 w 15"/>
                <a:gd name="T3" fmla="*/ 1 h 31"/>
                <a:gd name="T4" fmla="*/ 10 w 15"/>
                <a:gd name="T5" fmla="*/ 1 h 31"/>
                <a:gd name="T6" fmla="*/ 14 w 15"/>
                <a:gd name="T7" fmla="*/ 2 h 31"/>
                <a:gd name="T8" fmla="*/ 14 w 15"/>
                <a:gd name="T9" fmla="*/ 3 h 31"/>
                <a:gd name="T10" fmla="*/ 15 w 15"/>
                <a:gd name="T11" fmla="*/ 3 h 31"/>
                <a:gd name="T12" fmla="*/ 14 w 15"/>
                <a:gd name="T13" fmla="*/ 4 h 31"/>
                <a:gd name="T14" fmla="*/ 13 w 15"/>
                <a:gd name="T15" fmla="*/ 6 h 31"/>
                <a:gd name="T16" fmla="*/ 12 w 15"/>
                <a:gd name="T17" fmla="*/ 6 h 31"/>
                <a:gd name="T18" fmla="*/ 12 w 15"/>
                <a:gd name="T19" fmla="*/ 9 h 31"/>
                <a:gd name="T20" fmla="*/ 9 w 15"/>
                <a:gd name="T21" fmla="*/ 16 h 31"/>
                <a:gd name="T22" fmla="*/ 11 w 15"/>
                <a:gd name="T23" fmla="*/ 18 h 31"/>
                <a:gd name="T24" fmla="*/ 10 w 15"/>
                <a:gd name="T25" fmla="*/ 21 h 31"/>
                <a:gd name="T26" fmla="*/ 10 w 15"/>
                <a:gd name="T27" fmla="*/ 24 h 31"/>
                <a:gd name="T28" fmla="*/ 10 w 15"/>
                <a:gd name="T29" fmla="*/ 26 h 31"/>
                <a:gd name="T30" fmla="*/ 10 w 15"/>
                <a:gd name="T31" fmla="*/ 29 h 31"/>
                <a:gd name="T32" fmla="*/ 7 w 15"/>
                <a:gd name="T33" fmla="*/ 31 h 31"/>
                <a:gd name="T34" fmla="*/ 5 w 15"/>
                <a:gd name="T35" fmla="*/ 30 h 31"/>
                <a:gd name="T36" fmla="*/ 3 w 15"/>
                <a:gd name="T37" fmla="*/ 31 h 31"/>
                <a:gd name="T38" fmla="*/ 3 w 15"/>
                <a:gd name="T39" fmla="*/ 26 h 31"/>
                <a:gd name="T40" fmla="*/ 3 w 15"/>
                <a:gd name="T41" fmla="*/ 22 h 31"/>
                <a:gd name="T42" fmla="*/ 1 w 15"/>
                <a:gd name="T43" fmla="*/ 22 h 31"/>
                <a:gd name="T44" fmla="*/ 0 w 15"/>
                <a:gd name="T45" fmla="*/ 20 h 31"/>
                <a:gd name="T46" fmla="*/ 2 w 15"/>
                <a:gd name="T47" fmla="*/ 17 h 31"/>
                <a:gd name="T48" fmla="*/ 3 w 15"/>
                <a:gd name="T49" fmla="*/ 12 h 31"/>
                <a:gd name="T50" fmla="*/ 4 w 15"/>
                <a:gd name="T51" fmla="*/ 8 h 31"/>
                <a:gd name="T52" fmla="*/ 3 w 15"/>
                <a:gd name="T53" fmla="*/ 4 h 31"/>
                <a:gd name="T54" fmla="*/ 3 w 15"/>
                <a:gd name="T55" fmla="*/ 1 h 31"/>
                <a:gd name="T56" fmla="*/ 3 w 15"/>
                <a:gd name="T57" fmla="*/ 0 h 31"/>
                <a:gd name="T58" fmla="*/ 3 w 15"/>
                <a:gd name="T5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 h="31">
                  <a:moveTo>
                    <a:pt x="3" y="0"/>
                  </a:moveTo>
                  <a:cubicBezTo>
                    <a:pt x="4" y="0"/>
                    <a:pt x="5" y="0"/>
                    <a:pt x="6" y="1"/>
                  </a:cubicBezTo>
                  <a:cubicBezTo>
                    <a:pt x="7" y="2"/>
                    <a:pt x="8" y="2"/>
                    <a:pt x="10" y="1"/>
                  </a:cubicBezTo>
                  <a:cubicBezTo>
                    <a:pt x="11" y="1"/>
                    <a:pt x="13" y="1"/>
                    <a:pt x="14" y="2"/>
                  </a:cubicBezTo>
                  <a:cubicBezTo>
                    <a:pt x="14" y="2"/>
                    <a:pt x="14" y="2"/>
                    <a:pt x="14" y="3"/>
                  </a:cubicBezTo>
                  <a:cubicBezTo>
                    <a:pt x="14" y="3"/>
                    <a:pt x="14" y="3"/>
                    <a:pt x="15" y="3"/>
                  </a:cubicBezTo>
                  <a:cubicBezTo>
                    <a:pt x="15" y="4"/>
                    <a:pt x="15" y="4"/>
                    <a:pt x="14" y="4"/>
                  </a:cubicBezTo>
                  <a:cubicBezTo>
                    <a:pt x="14" y="5"/>
                    <a:pt x="14" y="5"/>
                    <a:pt x="13" y="6"/>
                  </a:cubicBezTo>
                  <a:cubicBezTo>
                    <a:pt x="13" y="6"/>
                    <a:pt x="12" y="6"/>
                    <a:pt x="12" y="6"/>
                  </a:cubicBezTo>
                  <a:cubicBezTo>
                    <a:pt x="11" y="7"/>
                    <a:pt x="12" y="9"/>
                    <a:pt x="12" y="9"/>
                  </a:cubicBezTo>
                  <a:cubicBezTo>
                    <a:pt x="12" y="12"/>
                    <a:pt x="12" y="15"/>
                    <a:pt x="9" y="16"/>
                  </a:cubicBezTo>
                  <a:cubicBezTo>
                    <a:pt x="9" y="16"/>
                    <a:pt x="11" y="17"/>
                    <a:pt x="11" y="18"/>
                  </a:cubicBezTo>
                  <a:cubicBezTo>
                    <a:pt x="11" y="19"/>
                    <a:pt x="10" y="20"/>
                    <a:pt x="10" y="21"/>
                  </a:cubicBezTo>
                  <a:cubicBezTo>
                    <a:pt x="10" y="22"/>
                    <a:pt x="10" y="23"/>
                    <a:pt x="10" y="24"/>
                  </a:cubicBezTo>
                  <a:cubicBezTo>
                    <a:pt x="11" y="26"/>
                    <a:pt x="10" y="25"/>
                    <a:pt x="10" y="26"/>
                  </a:cubicBezTo>
                  <a:cubicBezTo>
                    <a:pt x="9" y="27"/>
                    <a:pt x="10" y="28"/>
                    <a:pt x="10" y="29"/>
                  </a:cubicBezTo>
                  <a:cubicBezTo>
                    <a:pt x="9" y="30"/>
                    <a:pt x="8" y="31"/>
                    <a:pt x="7" y="31"/>
                  </a:cubicBezTo>
                  <a:cubicBezTo>
                    <a:pt x="6" y="31"/>
                    <a:pt x="6" y="30"/>
                    <a:pt x="5" y="30"/>
                  </a:cubicBezTo>
                  <a:cubicBezTo>
                    <a:pt x="4" y="30"/>
                    <a:pt x="3" y="31"/>
                    <a:pt x="3" y="31"/>
                  </a:cubicBezTo>
                  <a:cubicBezTo>
                    <a:pt x="3" y="30"/>
                    <a:pt x="3" y="28"/>
                    <a:pt x="3" y="26"/>
                  </a:cubicBezTo>
                  <a:cubicBezTo>
                    <a:pt x="3" y="25"/>
                    <a:pt x="4" y="23"/>
                    <a:pt x="3" y="22"/>
                  </a:cubicBezTo>
                  <a:cubicBezTo>
                    <a:pt x="2" y="22"/>
                    <a:pt x="1" y="22"/>
                    <a:pt x="1" y="22"/>
                  </a:cubicBezTo>
                  <a:cubicBezTo>
                    <a:pt x="0" y="21"/>
                    <a:pt x="0" y="21"/>
                    <a:pt x="0" y="20"/>
                  </a:cubicBezTo>
                  <a:cubicBezTo>
                    <a:pt x="0" y="19"/>
                    <a:pt x="2" y="18"/>
                    <a:pt x="2" y="17"/>
                  </a:cubicBezTo>
                  <a:cubicBezTo>
                    <a:pt x="2" y="15"/>
                    <a:pt x="2" y="14"/>
                    <a:pt x="3" y="12"/>
                  </a:cubicBezTo>
                  <a:cubicBezTo>
                    <a:pt x="3" y="11"/>
                    <a:pt x="3" y="10"/>
                    <a:pt x="4" y="8"/>
                  </a:cubicBezTo>
                  <a:cubicBezTo>
                    <a:pt x="4" y="7"/>
                    <a:pt x="3" y="6"/>
                    <a:pt x="3" y="4"/>
                  </a:cubicBezTo>
                  <a:cubicBezTo>
                    <a:pt x="3" y="3"/>
                    <a:pt x="3" y="2"/>
                    <a:pt x="3" y="1"/>
                  </a:cubicBezTo>
                  <a:cubicBezTo>
                    <a:pt x="3" y="1"/>
                    <a:pt x="3" y="0"/>
                    <a:pt x="3" y="0"/>
                  </a:cubicBezTo>
                  <a:cubicBezTo>
                    <a:pt x="3" y="0"/>
                    <a:pt x="2" y="0"/>
                    <a:pt x="3"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2" name="Freeform 146">
              <a:extLst>
                <a:ext uri="{FF2B5EF4-FFF2-40B4-BE49-F238E27FC236}">
                  <a16:creationId xmlns:a16="http://schemas.microsoft.com/office/drawing/2014/main" id="{8985F240-BB07-8043-8E36-B7ADCD005A23}"/>
                </a:ext>
              </a:extLst>
            </p:cNvPr>
            <p:cNvSpPr>
              <a:spLocks/>
            </p:cNvSpPr>
            <p:nvPr/>
          </p:nvSpPr>
          <p:spPr bwMode="auto">
            <a:xfrm>
              <a:off x="4764431" y="2004804"/>
              <a:ext cx="36513" cy="69851"/>
            </a:xfrm>
            <a:custGeom>
              <a:avLst/>
              <a:gdLst>
                <a:gd name="T0" fmla="*/ 6 w 8"/>
                <a:gd name="T1" fmla="*/ 1 h 15"/>
                <a:gd name="T2" fmla="*/ 7 w 8"/>
                <a:gd name="T3" fmla="*/ 1 h 15"/>
                <a:gd name="T4" fmla="*/ 7 w 8"/>
                <a:gd name="T5" fmla="*/ 2 h 15"/>
                <a:gd name="T6" fmla="*/ 8 w 8"/>
                <a:gd name="T7" fmla="*/ 3 h 15"/>
                <a:gd name="T8" fmla="*/ 8 w 8"/>
                <a:gd name="T9" fmla="*/ 5 h 15"/>
                <a:gd name="T10" fmla="*/ 8 w 8"/>
                <a:gd name="T11" fmla="*/ 6 h 15"/>
                <a:gd name="T12" fmla="*/ 8 w 8"/>
                <a:gd name="T13" fmla="*/ 8 h 15"/>
                <a:gd name="T14" fmla="*/ 8 w 8"/>
                <a:gd name="T15" fmla="*/ 11 h 15"/>
                <a:gd name="T16" fmla="*/ 6 w 8"/>
                <a:gd name="T17" fmla="*/ 13 h 15"/>
                <a:gd name="T18" fmla="*/ 4 w 8"/>
                <a:gd name="T19" fmla="*/ 15 h 15"/>
                <a:gd name="T20" fmla="*/ 2 w 8"/>
                <a:gd name="T21" fmla="*/ 14 h 15"/>
                <a:gd name="T22" fmla="*/ 2 w 8"/>
                <a:gd name="T23" fmla="*/ 11 h 15"/>
                <a:gd name="T24" fmla="*/ 2 w 8"/>
                <a:gd name="T25" fmla="*/ 9 h 15"/>
                <a:gd name="T26" fmla="*/ 2 w 8"/>
                <a:gd name="T27" fmla="*/ 6 h 15"/>
                <a:gd name="T28" fmla="*/ 1 w 8"/>
                <a:gd name="T29" fmla="*/ 5 h 15"/>
                <a:gd name="T30" fmla="*/ 1 w 8"/>
                <a:gd name="T31" fmla="*/ 5 h 15"/>
                <a:gd name="T32" fmla="*/ 1 w 8"/>
                <a:gd name="T33" fmla="*/ 2 h 15"/>
                <a:gd name="T34" fmla="*/ 3 w 8"/>
                <a:gd name="T35" fmla="*/ 2 h 15"/>
                <a:gd name="T36" fmla="*/ 6 w 8"/>
                <a:gd name="T37" fmla="*/ 1 h 15"/>
                <a:gd name="T38" fmla="*/ 6 w 8"/>
                <a:gd name="T39"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5">
                  <a:moveTo>
                    <a:pt x="6" y="1"/>
                  </a:moveTo>
                  <a:cubicBezTo>
                    <a:pt x="6" y="1"/>
                    <a:pt x="7" y="1"/>
                    <a:pt x="7" y="1"/>
                  </a:cubicBezTo>
                  <a:cubicBezTo>
                    <a:pt x="7" y="2"/>
                    <a:pt x="7" y="2"/>
                    <a:pt x="7" y="2"/>
                  </a:cubicBezTo>
                  <a:cubicBezTo>
                    <a:pt x="7" y="3"/>
                    <a:pt x="7" y="3"/>
                    <a:pt x="8" y="3"/>
                  </a:cubicBezTo>
                  <a:cubicBezTo>
                    <a:pt x="8" y="4"/>
                    <a:pt x="8" y="4"/>
                    <a:pt x="8" y="5"/>
                  </a:cubicBezTo>
                  <a:cubicBezTo>
                    <a:pt x="8" y="5"/>
                    <a:pt x="8" y="5"/>
                    <a:pt x="8" y="6"/>
                  </a:cubicBezTo>
                  <a:cubicBezTo>
                    <a:pt x="8" y="7"/>
                    <a:pt x="8" y="7"/>
                    <a:pt x="8" y="8"/>
                  </a:cubicBezTo>
                  <a:cubicBezTo>
                    <a:pt x="8" y="9"/>
                    <a:pt x="8" y="10"/>
                    <a:pt x="8" y="11"/>
                  </a:cubicBezTo>
                  <a:cubicBezTo>
                    <a:pt x="8" y="12"/>
                    <a:pt x="7" y="13"/>
                    <a:pt x="6" y="13"/>
                  </a:cubicBezTo>
                  <a:cubicBezTo>
                    <a:pt x="5" y="14"/>
                    <a:pt x="4" y="15"/>
                    <a:pt x="4" y="15"/>
                  </a:cubicBezTo>
                  <a:cubicBezTo>
                    <a:pt x="3" y="15"/>
                    <a:pt x="2" y="14"/>
                    <a:pt x="2" y="14"/>
                  </a:cubicBezTo>
                  <a:cubicBezTo>
                    <a:pt x="1" y="13"/>
                    <a:pt x="2" y="11"/>
                    <a:pt x="2" y="11"/>
                  </a:cubicBezTo>
                  <a:cubicBezTo>
                    <a:pt x="2" y="10"/>
                    <a:pt x="2" y="10"/>
                    <a:pt x="2" y="9"/>
                  </a:cubicBezTo>
                  <a:cubicBezTo>
                    <a:pt x="3" y="8"/>
                    <a:pt x="2" y="7"/>
                    <a:pt x="2" y="6"/>
                  </a:cubicBezTo>
                  <a:cubicBezTo>
                    <a:pt x="2" y="6"/>
                    <a:pt x="2" y="5"/>
                    <a:pt x="1" y="5"/>
                  </a:cubicBezTo>
                  <a:cubicBezTo>
                    <a:pt x="1" y="5"/>
                    <a:pt x="1" y="5"/>
                    <a:pt x="1" y="5"/>
                  </a:cubicBezTo>
                  <a:cubicBezTo>
                    <a:pt x="0" y="4"/>
                    <a:pt x="1" y="3"/>
                    <a:pt x="1" y="2"/>
                  </a:cubicBezTo>
                  <a:cubicBezTo>
                    <a:pt x="2" y="2"/>
                    <a:pt x="2" y="3"/>
                    <a:pt x="3" y="2"/>
                  </a:cubicBezTo>
                  <a:cubicBezTo>
                    <a:pt x="3" y="2"/>
                    <a:pt x="6" y="0"/>
                    <a:pt x="6" y="1"/>
                  </a:cubicBezTo>
                  <a:cubicBezTo>
                    <a:pt x="6" y="1"/>
                    <a:pt x="6" y="0"/>
                    <a:pt x="6"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3" name="Freeform 147">
              <a:extLst>
                <a:ext uri="{FF2B5EF4-FFF2-40B4-BE49-F238E27FC236}">
                  <a16:creationId xmlns:a16="http://schemas.microsoft.com/office/drawing/2014/main" id="{287053CB-9B2A-DE47-8D68-2EFF8C413329}"/>
                </a:ext>
              </a:extLst>
            </p:cNvPr>
            <p:cNvSpPr>
              <a:spLocks/>
            </p:cNvSpPr>
            <p:nvPr/>
          </p:nvSpPr>
          <p:spPr bwMode="auto">
            <a:xfrm>
              <a:off x="4735855" y="1839703"/>
              <a:ext cx="246065" cy="293690"/>
            </a:xfrm>
            <a:custGeom>
              <a:avLst/>
              <a:gdLst>
                <a:gd name="T0" fmla="*/ 52 w 53"/>
                <a:gd name="T1" fmla="*/ 45 h 64"/>
                <a:gd name="T2" fmla="*/ 50 w 53"/>
                <a:gd name="T3" fmla="*/ 43 h 64"/>
                <a:gd name="T4" fmla="*/ 47 w 53"/>
                <a:gd name="T5" fmla="*/ 41 h 64"/>
                <a:gd name="T6" fmla="*/ 45 w 53"/>
                <a:gd name="T7" fmla="*/ 46 h 64"/>
                <a:gd name="T8" fmla="*/ 47 w 53"/>
                <a:gd name="T9" fmla="*/ 50 h 64"/>
                <a:gd name="T10" fmla="*/ 45 w 53"/>
                <a:gd name="T11" fmla="*/ 51 h 64"/>
                <a:gd name="T12" fmla="*/ 44 w 53"/>
                <a:gd name="T13" fmla="*/ 54 h 64"/>
                <a:gd name="T14" fmla="*/ 42 w 53"/>
                <a:gd name="T15" fmla="*/ 57 h 64"/>
                <a:gd name="T16" fmla="*/ 40 w 53"/>
                <a:gd name="T17" fmla="*/ 56 h 64"/>
                <a:gd name="T18" fmla="*/ 38 w 53"/>
                <a:gd name="T19" fmla="*/ 60 h 64"/>
                <a:gd name="T20" fmla="*/ 39 w 53"/>
                <a:gd name="T21" fmla="*/ 62 h 64"/>
                <a:gd name="T22" fmla="*/ 37 w 53"/>
                <a:gd name="T23" fmla="*/ 64 h 64"/>
                <a:gd name="T24" fmla="*/ 31 w 53"/>
                <a:gd name="T25" fmla="*/ 60 h 64"/>
                <a:gd name="T26" fmla="*/ 30 w 53"/>
                <a:gd name="T27" fmla="*/ 60 h 64"/>
                <a:gd name="T28" fmla="*/ 26 w 53"/>
                <a:gd name="T29" fmla="*/ 58 h 64"/>
                <a:gd name="T30" fmla="*/ 27 w 53"/>
                <a:gd name="T31" fmla="*/ 56 h 64"/>
                <a:gd name="T32" fmla="*/ 32 w 53"/>
                <a:gd name="T33" fmla="*/ 56 h 64"/>
                <a:gd name="T34" fmla="*/ 37 w 53"/>
                <a:gd name="T35" fmla="*/ 55 h 64"/>
                <a:gd name="T36" fmla="*/ 40 w 53"/>
                <a:gd name="T37" fmla="*/ 55 h 64"/>
                <a:gd name="T38" fmla="*/ 42 w 53"/>
                <a:gd name="T39" fmla="*/ 51 h 64"/>
                <a:gd name="T40" fmla="*/ 41 w 53"/>
                <a:gd name="T41" fmla="*/ 46 h 64"/>
                <a:gd name="T42" fmla="*/ 35 w 53"/>
                <a:gd name="T43" fmla="*/ 40 h 64"/>
                <a:gd name="T44" fmla="*/ 30 w 53"/>
                <a:gd name="T45" fmla="*/ 37 h 64"/>
                <a:gd name="T46" fmla="*/ 22 w 53"/>
                <a:gd name="T47" fmla="*/ 30 h 64"/>
                <a:gd name="T48" fmla="*/ 19 w 53"/>
                <a:gd name="T49" fmla="*/ 27 h 64"/>
                <a:gd name="T50" fmla="*/ 17 w 53"/>
                <a:gd name="T51" fmla="*/ 23 h 64"/>
                <a:gd name="T52" fmla="*/ 13 w 53"/>
                <a:gd name="T53" fmla="*/ 18 h 64"/>
                <a:gd name="T54" fmla="*/ 7 w 53"/>
                <a:gd name="T55" fmla="*/ 20 h 64"/>
                <a:gd name="T56" fmla="*/ 5 w 53"/>
                <a:gd name="T57" fmla="*/ 19 h 64"/>
                <a:gd name="T58" fmla="*/ 2 w 53"/>
                <a:gd name="T59" fmla="*/ 18 h 64"/>
                <a:gd name="T60" fmla="*/ 0 w 53"/>
                <a:gd name="T61" fmla="*/ 13 h 64"/>
                <a:gd name="T62" fmla="*/ 2 w 53"/>
                <a:gd name="T63" fmla="*/ 11 h 64"/>
                <a:gd name="T64" fmla="*/ 4 w 53"/>
                <a:gd name="T65" fmla="*/ 7 h 64"/>
                <a:gd name="T66" fmla="*/ 8 w 53"/>
                <a:gd name="T67" fmla="*/ 5 h 64"/>
                <a:gd name="T68" fmla="*/ 10 w 53"/>
                <a:gd name="T69" fmla="*/ 6 h 64"/>
                <a:gd name="T70" fmla="*/ 11 w 53"/>
                <a:gd name="T71" fmla="*/ 6 h 64"/>
                <a:gd name="T72" fmla="*/ 16 w 53"/>
                <a:gd name="T73" fmla="*/ 3 h 64"/>
                <a:gd name="T74" fmla="*/ 20 w 53"/>
                <a:gd name="T75" fmla="*/ 2 h 64"/>
                <a:gd name="T76" fmla="*/ 23 w 53"/>
                <a:gd name="T77" fmla="*/ 0 h 64"/>
                <a:gd name="T78" fmla="*/ 26 w 53"/>
                <a:gd name="T79" fmla="*/ 2 h 64"/>
                <a:gd name="T80" fmla="*/ 31 w 53"/>
                <a:gd name="T81" fmla="*/ 4 h 64"/>
                <a:gd name="T82" fmla="*/ 30 w 53"/>
                <a:gd name="T83" fmla="*/ 8 h 64"/>
                <a:gd name="T84" fmla="*/ 28 w 53"/>
                <a:gd name="T85" fmla="*/ 9 h 64"/>
                <a:gd name="T86" fmla="*/ 26 w 53"/>
                <a:gd name="T87" fmla="*/ 17 h 64"/>
                <a:gd name="T88" fmla="*/ 31 w 53"/>
                <a:gd name="T89" fmla="*/ 22 h 64"/>
                <a:gd name="T90" fmla="*/ 32 w 53"/>
                <a:gd name="T91" fmla="*/ 26 h 64"/>
                <a:gd name="T92" fmla="*/ 39 w 53"/>
                <a:gd name="T93" fmla="*/ 32 h 64"/>
                <a:gd name="T94" fmla="*/ 42 w 53"/>
                <a:gd name="T95" fmla="*/ 33 h 64"/>
                <a:gd name="T96" fmla="*/ 43 w 53"/>
                <a:gd name="T97" fmla="*/ 36 h 64"/>
                <a:gd name="T98" fmla="*/ 49 w 53"/>
                <a:gd name="T99" fmla="*/ 39 h 64"/>
                <a:gd name="T100" fmla="*/ 53 w 53"/>
                <a:gd name="T101" fmla="*/ 4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64">
                  <a:moveTo>
                    <a:pt x="53" y="45"/>
                  </a:moveTo>
                  <a:cubicBezTo>
                    <a:pt x="53" y="45"/>
                    <a:pt x="52" y="45"/>
                    <a:pt x="52" y="45"/>
                  </a:cubicBezTo>
                  <a:cubicBezTo>
                    <a:pt x="51" y="45"/>
                    <a:pt x="51" y="44"/>
                    <a:pt x="50" y="43"/>
                  </a:cubicBezTo>
                  <a:cubicBezTo>
                    <a:pt x="50" y="43"/>
                    <a:pt x="50" y="43"/>
                    <a:pt x="50" y="43"/>
                  </a:cubicBezTo>
                  <a:cubicBezTo>
                    <a:pt x="49" y="42"/>
                    <a:pt x="48" y="43"/>
                    <a:pt x="48" y="42"/>
                  </a:cubicBezTo>
                  <a:cubicBezTo>
                    <a:pt x="47" y="42"/>
                    <a:pt x="47" y="41"/>
                    <a:pt x="47" y="41"/>
                  </a:cubicBezTo>
                  <a:cubicBezTo>
                    <a:pt x="47" y="41"/>
                    <a:pt x="46" y="42"/>
                    <a:pt x="46" y="42"/>
                  </a:cubicBezTo>
                  <a:cubicBezTo>
                    <a:pt x="45" y="43"/>
                    <a:pt x="44" y="45"/>
                    <a:pt x="45" y="46"/>
                  </a:cubicBezTo>
                  <a:cubicBezTo>
                    <a:pt x="45" y="47"/>
                    <a:pt x="47" y="47"/>
                    <a:pt x="47" y="48"/>
                  </a:cubicBezTo>
                  <a:cubicBezTo>
                    <a:pt x="47" y="48"/>
                    <a:pt x="47" y="49"/>
                    <a:pt x="47" y="50"/>
                  </a:cubicBezTo>
                  <a:cubicBezTo>
                    <a:pt x="47" y="50"/>
                    <a:pt x="47" y="51"/>
                    <a:pt x="47" y="51"/>
                  </a:cubicBezTo>
                  <a:cubicBezTo>
                    <a:pt x="46" y="51"/>
                    <a:pt x="46" y="51"/>
                    <a:pt x="45" y="51"/>
                  </a:cubicBezTo>
                  <a:cubicBezTo>
                    <a:pt x="45" y="51"/>
                    <a:pt x="45" y="52"/>
                    <a:pt x="44" y="52"/>
                  </a:cubicBezTo>
                  <a:cubicBezTo>
                    <a:pt x="44" y="53"/>
                    <a:pt x="44" y="53"/>
                    <a:pt x="44" y="54"/>
                  </a:cubicBezTo>
                  <a:cubicBezTo>
                    <a:pt x="43" y="55"/>
                    <a:pt x="43" y="55"/>
                    <a:pt x="42" y="56"/>
                  </a:cubicBezTo>
                  <a:cubicBezTo>
                    <a:pt x="42" y="57"/>
                    <a:pt x="42" y="57"/>
                    <a:pt x="42" y="57"/>
                  </a:cubicBezTo>
                  <a:cubicBezTo>
                    <a:pt x="41" y="57"/>
                    <a:pt x="41" y="57"/>
                    <a:pt x="40" y="56"/>
                  </a:cubicBezTo>
                  <a:cubicBezTo>
                    <a:pt x="40" y="56"/>
                    <a:pt x="40" y="55"/>
                    <a:pt x="40" y="56"/>
                  </a:cubicBezTo>
                  <a:cubicBezTo>
                    <a:pt x="39" y="56"/>
                    <a:pt x="39" y="57"/>
                    <a:pt x="39" y="58"/>
                  </a:cubicBezTo>
                  <a:cubicBezTo>
                    <a:pt x="38" y="59"/>
                    <a:pt x="38" y="59"/>
                    <a:pt x="38" y="60"/>
                  </a:cubicBezTo>
                  <a:cubicBezTo>
                    <a:pt x="38" y="60"/>
                    <a:pt x="38" y="61"/>
                    <a:pt x="39" y="61"/>
                  </a:cubicBezTo>
                  <a:cubicBezTo>
                    <a:pt x="39" y="61"/>
                    <a:pt x="39" y="61"/>
                    <a:pt x="39" y="62"/>
                  </a:cubicBezTo>
                  <a:cubicBezTo>
                    <a:pt x="39" y="62"/>
                    <a:pt x="39" y="62"/>
                    <a:pt x="39" y="63"/>
                  </a:cubicBezTo>
                  <a:cubicBezTo>
                    <a:pt x="38" y="64"/>
                    <a:pt x="39" y="64"/>
                    <a:pt x="37" y="64"/>
                  </a:cubicBezTo>
                  <a:cubicBezTo>
                    <a:pt x="36" y="64"/>
                    <a:pt x="35" y="63"/>
                    <a:pt x="34" y="62"/>
                  </a:cubicBezTo>
                  <a:cubicBezTo>
                    <a:pt x="33" y="61"/>
                    <a:pt x="32" y="61"/>
                    <a:pt x="31" y="60"/>
                  </a:cubicBezTo>
                  <a:cubicBezTo>
                    <a:pt x="31" y="60"/>
                    <a:pt x="32" y="60"/>
                    <a:pt x="31" y="59"/>
                  </a:cubicBezTo>
                  <a:cubicBezTo>
                    <a:pt x="31" y="59"/>
                    <a:pt x="30" y="60"/>
                    <a:pt x="30" y="60"/>
                  </a:cubicBezTo>
                  <a:cubicBezTo>
                    <a:pt x="30" y="60"/>
                    <a:pt x="29" y="59"/>
                    <a:pt x="29" y="59"/>
                  </a:cubicBezTo>
                  <a:cubicBezTo>
                    <a:pt x="28" y="59"/>
                    <a:pt x="27" y="59"/>
                    <a:pt x="26" y="58"/>
                  </a:cubicBezTo>
                  <a:cubicBezTo>
                    <a:pt x="26" y="58"/>
                    <a:pt x="26" y="57"/>
                    <a:pt x="26" y="57"/>
                  </a:cubicBezTo>
                  <a:cubicBezTo>
                    <a:pt x="27" y="56"/>
                    <a:pt x="27" y="56"/>
                    <a:pt x="27" y="56"/>
                  </a:cubicBezTo>
                  <a:cubicBezTo>
                    <a:pt x="28" y="55"/>
                    <a:pt x="29" y="55"/>
                    <a:pt x="30" y="55"/>
                  </a:cubicBezTo>
                  <a:cubicBezTo>
                    <a:pt x="31" y="56"/>
                    <a:pt x="31" y="56"/>
                    <a:pt x="32" y="56"/>
                  </a:cubicBezTo>
                  <a:cubicBezTo>
                    <a:pt x="33" y="56"/>
                    <a:pt x="33" y="56"/>
                    <a:pt x="34" y="56"/>
                  </a:cubicBezTo>
                  <a:cubicBezTo>
                    <a:pt x="35" y="56"/>
                    <a:pt x="36" y="56"/>
                    <a:pt x="37" y="55"/>
                  </a:cubicBezTo>
                  <a:cubicBezTo>
                    <a:pt x="37" y="55"/>
                    <a:pt x="38" y="55"/>
                    <a:pt x="38" y="55"/>
                  </a:cubicBezTo>
                  <a:cubicBezTo>
                    <a:pt x="39" y="55"/>
                    <a:pt x="40" y="55"/>
                    <a:pt x="40" y="55"/>
                  </a:cubicBezTo>
                  <a:cubicBezTo>
                    <a:pt x="41" y="54"/>
                    <a:pt x="41" y="53"/>
                    <a:pt x="41" y="52"/>
                  </a:cubicBezTo>
                  <a:cubicBezTo>
                    <a:pt x="42" y="52"/>
                    <a:pt x="42" y="52"/>
                    <a:pt x="42" y="51"/>
                  </a:cubicBezTo>
                  <a:cubicBezTo>
                    <a:pt x="42" y="51"/>
                    <a:pt x="42" y="50"/>
                    <a:pt x="42" y="49"/>
                  </a:cubicBezTo>
                  <a:cubicBezTo>
                    <a:pt x="42" y="48"/>
                    <a:pt x="42" y="47"/>
                    <a:pt x="41" y="46"/>
                  </a:cubicBezTo>
                  <a:cubicBezTo>
                    <a:pt x="41" y="45"/>
                    <a:pt x="40" y="44"/>
                    <a:pt x="39" y="44"/>
                  </a:cubicBezTo>
                  <a:cubicBezTo>
                    <a:pt x="37" y="43"/>
                    <a:pt x="37" y="41"/>
                    <a:pt x="35" y="40"/>
                  </a:cubicBezTo>
                  <a:cubicBezTo>
                    <a:pt x="34" y="40"/>
                    <a:pt x="34" y="39"/>
                    <a:pt x="33" y="38"/>
                  </a:cubicBezTo>
                  <a:cubicBezTo>
                    <a:pt x="32" y="37"/>
                    <a:pt x="32" y="37"/>
                    <a:pt x="30" y="37"/>
                  </a:cubicBezTo>
                  <a:cubicBezTo>
                    <a:pt x="28" y="37"/>
                    <a:pt x="26" y="34"/>
                    <a:pt x="25" y="33"/>
                  </a:cubicBezTo>
                  <a:cubicBezTo>
                    <a:pt x="24" y="32"/>
                    <a:pt x="23" y="31"/>
                    <a:pt x="22" y="30"/>
                  </a:cubicBezTo>
                  <a:cubicBezTo>
                    <a:pt x="21" y="29"/>
                    <a:pt x="20" y="29"/>
                    <a:pt x="20" y="28"/>
                  </a:cubicBezTo>
                  <a:cubicBezTo>
                    <a:pt x="19" y="28"/>
                    <a:pt x="19" y="28"/>
                    <a:pt x="19" y="27"/>
                  </a:cubicBezTo>
                  <a:cubicBezTo>
                    <a:pt x="19" y="27"/>
                    <a:pt x="18" y="26"/>
                    <a:pt x="18" y="26"/>
                  </a:cubicBezTo>
                  <a:cubicBezTo>
                    <a:pt x="17" y="25"/>
                    <a:pt x="17" y="24"/>
                    <a:pt x="17" y="23"/>
                  </a:cubicBezTo>
                  <a:cubicBezTo>
                    <a:pt x="17" y="22"/>
                    <a:pt x="16" y="22"/>
                    <a:pt x="16" y="21"/>
                  </a:cubicBezTo>
                  <a:cubicBezTo>
                    <a:pt x="16" y="20"/>
                    <a:pt x="15" y="19"/>
                    <a:pt x="13" y="18"/>
                  </a:cubicBezTo>
                  <a:cubicBezTo>
                    <a:pt x="12" y="18"/>
                    <a:pt x="11" y="17"/>
                    <a:pt x="10" y="17"/>
                  </a:cubicBezTo>
                  <a:cubicBezTo>
                    <a:pt x="8" y="18"/>
                    <a:pt x="8" y="19"/>
                    <a:pt x="7" y="20"/>
                  </a:cubicBezTo>
                  <a:cubicBezTo>
                    <a:pt x="6" y="21"/>
                    <a:pt x="4" y="21"/>
                    <a:pt x="3" y="21"/>
                  </a:cubicBezTo>
                  <a:cubicBezTo>
                    <a:pt x="4" y="21"/>
                    <a:pt x="5" y="19"/>
                    <a:pt x="5" y="19"/>
                  </a:cubicBezTo>
                  <a:cubicBezTo>
                    <a:pt x="4" y="18"/>
                    <a:pt x="4" y="19"/>
                    <a:pt x="3" y="19"/>
                  </a:cubicBezTo>
                  <a:cubicBezTo>
                    <a:pt x="3" y="19"/>
                    <a:pt x="2" y="18"/>
                    <a:pt x="2" y="18"/>
                  </a:cubicBezTo>
                  <a:cubicBezTo>
                    <a:pt x="1" y="16"/>
                    <a:pt x="2" y="16"/>
                    <a:pt x="2" y="14"/>
                  </a:cubicBezTo>
                  <a:cubicBezTo>
                    <a:pt x="2" y="14"/>
                    <a:pt x="0" y="13"/>
                    <a:pt x="0" y="13"/>
                  </a:cubicBezTo>
                  <a:cubicBezTo>
                    <a:pt x="0" y="12"/>
                    <a:pt x="1" y="12"/>
                    <a:pt x="1" y="12"/>
                  </a:cubicBezTo>
                  <a:cubicBezTo>
                    <a:pt x="2" y="11"/>
                    <a:pt x="2" y="11"/>
                    <a:pt x="2" y="11"/>
                  </a:cubicBezTo>
                  <a:cubicBezTo>
                    <a:pt x="2" y="10"/>
                    <a:pt x="0" y="8"/>
                    <a:pt x="1" y="7"/>
                  </a:cubicBezTo>
                  <a:cubicBezTo>
                    <a:pt x="2" y="7"/>
                    <a:pt x="3" y="7"/>
                    <a:pt x="4" y="7"/>
                  </a:cubicBezTo>
                  <a:cubicBezTo>
                    <a:pt x="5" y="7"/>
                    <a:pt x="6" y="7"/>
                    <a:pt x="7" y="6"/>
                  </a:cubicBezTo>
                  <a:cubicBezTo>
                    <a:pt x="7" y="6"/>
                    <a:pt x="7" y="5"/>
                    <a:pt x="8" y="5"/>
                  </a:cubicBezTo>
                  <a:cubicBezTo>
                    <a:pt x="8" y="4"/>
                    <a:pt x="9" y="4"/>
                    <a:pt x="9" y="4"/>
                  </a:cubicBezTo>
                  <a:cubicBezTo>
                    <a:pt x="10" y="5"/>
                    <a:pt x="10" y="5"/>
                    <a:pt x="10" y="6"/>
                  </a:cubicBezTo>
                  <a:cubicBezTo>
                    <a:pt x="10" y="6"/>
                    <a:pt x="10" y="7"/>
                    <a:pt x="10" y="7"/>
                  </a:cubicBezTo>
                  <a:cubicBezTo>
                    <a:pt x="11" y="8"/>
                    <a:pt x="11" y="6"/>
                    <a:pt x="11" y="6"/>
                  </a:cubicBezTo>
                  <a:cubicBezTo>
                    <a:pt x="12" y="5"/>
                    <a:pt x="12" y="4"/>
                    <a:pt x="13" y="4"/>
                  </a:cubicBezTo>
                  <a:cubicBezTo>
                    <a:pt x="14" y="3"/>
                    <a:pt x="15" y="3"/>
                    <a:pt x="16" y="3"/>
                  </a:cubicBezTo>
                  <a:cubicBezTo>
                    <a:pt x="17" y="2"/>
                    <a:pt x="17" y="1"/>
                    <a:pt x="19" y="2"/>
                  </a:cubicBezTo>
                  <a:cubicBezTo>
                    <a:pt x="19" y="2"/>
                    <a:pt x="19" y="2"/>
                    <a:pt x="20" y="2"/>
                  </a:cubicBezTo>
                  <a:cubicBezTo>
                    <a:pt x="20" y="2"/>
                    <a:pt x="20" y="1"/>
                    <a:pt x="21" y="1"/>
                  </a:cubicBezTo>
                  <a:cubicBezTo>
                    <a:pt x="22" y="0"/>
                    <a:pt x="23" y="0"/>
                    <a:pt x="23" y="0"/>
                  </a:cubicBezTo>
                  <a:cubicBezTo>
                    <a:pt x="23" y="0"/>
                    <a:pt x="25" y="0"/>
                    <a:pt x="25" y="0"/>
                  </a:cubicBezTo>
                  <a:cubicBezTo>
                    <a:pt x="25" y="0"/>
                    <a:pt x="25" y="1"/>
                    <a:pt x="26" y="2"/>
                  </a:cubicBezTo>
                  <a:cubicBezTo>
                    <a:pt x="26" y="2"/>
                    <a:pt x="27" y="2"/>
                    <a:pt x="28" y="3"/>
                  </a:cubicBezTo>
                  <a:cubicBezTo>
                    <a:pt x="28" y="3"/>
                    <a:pt x="30" y="3"/>
                    <a:pt x="31" y="4"/>
                  </a:cubicBezTo>
                  <a:cubicBezTo>
                    <a:pt x="32" y="5"/>
                    <a:pt x="31" y="6"/>
                    <a:pt x="31" y="7"/>
                  </a:cubicBezTo>
                  <a:cubicBezTo>
                    <a:pt x="31" y="8"/>
                    <a:pt x="31" y="8"/>
                    <a:pt x="30" y="8"/>
                  </a:cubicBezTo>
                  <a:cubicBezTo>
                    <a:pt x="30" y="8"/>
                    <a:pt x="29" y="8"/>
                    <a:pt x="29" y="8"/>
                  </a:cubicBezTo>
                  <a:cubicBezTo>
                    <a:pt x="29" y="8"/>
                    <a:pt x="28" y="9"/>
                    <a:pt x="28" y="9"/>
                  </a:cubicBezTo>
                  <a:cubicBezTo>
                    <a:pt x="27" y="10"/>
                    <a:pt x="26" y="11"/>
                    <a:pt x="26" y="12"/>
                  </a:cubicBezTo>
                  <a:cubicBezTo>
                    <a:pt x="26" y="14"/>
                    <a:pt x="25" y="16"/>
                    <a:pt x="26" y="17"/>
                  </a:cubicBezTo>
                  <a:cubicBezTo>
                    <a:pt x="27" y="18"/>
                    <a:pt x="27" y="19"/>
                    <a:pt x="29" y="20"/>
                  </a:cubicBezTo>
                  <a:cubicBezTo>
                    <a:pt x="30" y="21"/>
                    <a:pt x="31" y="21"/>
                    <a:pt x="31" y="22"/>
                  </a:cubicBezTo>
                  <a:cubicBezTo>
                    <a:pt x="31" y="22"/>
                    <a:pt x="32" y="23"/>
                    <a:pt x="32" y="23"/>
                  </a:cubicBezTo>
                  <a:cubicBezTo>
                    <a:pt x="32" y="24"/>
                    <a:pt x="32" y="25"/>
                    <a:pt x="32" y="26"/>
                  </a:cubicBezTo>
                  <a:cubicBezTo>
                    <a:pt x="33" y="28"/>
                    <a:pt x="34" y="29"/>
                    <a:pt x="36" y="30"/>
                  </a:cubicBezTo>
                  <a:cubicBezTo>
                    <a:pt x="37" y="31"/>
                    <a:pt x="37" y="32"/>
                    <a:pt x="39" y="32"/>
                  </a:cubicBezTo>
                  <a:cubicBezTo>
                    <a:pt x="40" y="32"/>
                    <a:pt x="41" y="32"/>
                    <a:pt x="42" y="33"/>
                  </a:cubicBezTo>
                  <a:cubicBezTo>
                    <a:pt x="43" y="33"/>
                    <a:pt x="43" y="33"/>
                    <a:pt x="42" y="33"/>
                  </a:cubicBezTo>
                  <a:cubicBezTo>
                    <a:pt x="42" y="34"/>
                    <a:pt x="42" y="34"/>
                    <a:pt x="42" y="34"/>
                  </a:cubicBezTo>
                  <a:cubicBezTo>
                    <a:pt x="42" y="35"/>
                    <a:pt x="42" y="35"/>
                    <a:pt x="43" y="36"/>
                  </a:cubicBezTo>
                  <a:cubicBezTo>
                    <a:pt x="44" y="37"/>
                    <a:pt x="46" y="37"/>
                    <a:pt x="48" y="38"/>
                  </a:cubicBezTo>
                  <a:cubicBezTo>
                    <a:pt x="48" y="38"/>
                    <a:pt x="48" y="39"/>
                    <a:pt x="49" y="39"/>
                  </a:cubicBezTo>
                  <a:cubicBezTo>
                    <a:pt x="49" y="40"/>
                    <a:pt x="49" y="40"/>
                    <a:pt x="50" y="40"/>
                  </a:cubicBezTo>
                  <a:cubicBezTo>
                    <a:pt x="52" y="41"/>
                    <a:pt x="53" y="43"/>
                    <a:pt x="53" y="45"/>
                  </a:cubicBezTo>
                  <a:cubicBezTo>
                    <a:pt x="53" y="45"/>
                    <a:pt x="53" y="44"/>
                    <a:pt x="53" y="4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4" name="Freeform 148">
              <a:extLst>
                <a:ext uri="{FF2B5EF4-FFF2-40B4-BE49-F238E27FC236}">
                  <a16:creationId xmlns:a16="http://schemas.microsoft.com/office/drawing/2014/main" id="{76CF23B9-7056-1545-AD0E-6A0AEB644D53}"/>
                </a:ext>
              </a:extLst>
            </p:cNvPr>
            <p:cNvSpPr>
              <a:spLocks/>
            </p:cNvSpPr>
            <p:nvPr/>
          </p:nvSpPr>
          <p:spPr bwMode="auto">
            <a:xfrm>
              <a:off x="4704105" y="1749215"/>
              <a:ext cx="22225" cy="22225"/>
            </a:xfrm>
            <a:custGeom>
              <a:avLst/>
              <a:gdLst>
                <a:gd name="T0" fmla="*/ 1 w 5"/>
                <a:gd name="T1" fmla="*/ 3 h 5"/>
                <a:gd name="T2" fmla="*/ 2 w 5"/>
                <a:gd name="T3" fmla="*/ 4 h 5"/>
                <a:gd name="T4" fmla="*/ 3 w 5"/>
                <a:gd name="T5" fmla="*/ 4 h 5"/>
                <a:gd name="T6" fmla="*/ 4 w 5"/>
                <a:gd name="T7" fmla="*/ 4 h 5"/>
                <a:gd name="T8" fmla="*/ 5 w 5"/>
                <a:gd name="T9" fmla="*/ 5 h 5"/>
                <a:gd name="T10" fmla="*/ 5 w 5"/>
                <a:gd name="T11" fmla="*/ 3 h 5"/>
                <a:gd name="T12" fmla="*/ 5 w 5"/>
                <a:gd name="T13" fmla="*/ 1 h 5"/>
                <a:gd name="T14" fmla="*/ 4 w 5"/>
                <a:gd name="T15" fmla="*/ 0 h 5"/>
                <a:gd name="T16" fmla="*/ 2 w 5"/>
                <a:gd name="T17" fmla="*/ 2 h 5"/>
                <a:gd name="T18" fmla="*/ 0 w 5"/>
                <a:gd name="T19" fmla="*/ 2 h 5"/>
                <a:gd name="T20" fmla="*/ 1 w 5"/>
                <a:gd name="T21" fmla="*/ 3 h 5"/>
                <a:gd name="T22" fmla="*/ 1 w 5"/>
                <a:gd name="T2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5">
                  <a:moveTo>
                    <a:pt x="1" y="3"/>
                  </a:moveTo>
                  <a:cubicBezTo>
                    <a:pt x="2" y="3"/>
                    <a:pt x="1" y="3"/>
                    <a:pt x="2" y="4"/>
                  </a:cubicBezTo>
                  <a:cubicBezTo>
                    <a:pt x="2" y="4"/>
                    <a:pt x="2" y="4"/>
                    <a:pt x="3" y="4"/>
                  </a:cubicBezTo>
                  <a:cubicBezTo>
                    <a:pt x="3" y="4"/>
                    <a:pt x="3" y="4"/>
                    <a:pt x="4" y="4"/>
                  </a:cubicBezTo>
                  <a:cubicBezTo>
                    <a:pt x="4" y="4"/>
                    <a:pt x="4" y="5"/>
                    <a:pt x="5" y="5"/>
                  </a:cubicBezTo>
                  <a:cubicBezTo>
                    <a:pt x="5" y="5"/>
                    <a:pt x="5" y="3"/>
                    <a:pt x="5" y="3"/>
                  </a:cubicBezTo>
                  <a:cubicBezTo>
                    <a:pt x="5" y="2"/>
                    <a:pt x="5" y="2"/>
                    <a:pt x="5" y="1"/>
                  </a:cubicBezTo>
                  <a:cubicBezTo>
                    <a:pt x="5" y="0"/>
                    <a:pt x="5" y="0"/>
                    <a:pt x="4" y="0"/>
                  </a:cubicBezTo>
                  <a:cubicBezTo>
                    <a:pt x="3" y="1"/>
                    <a:pt x="3" y="1"/>
                    <a:pt x="2" y="2"/>
                  </a:cubicBezTo>
                  <a:cubicBezTo>
                    <a:pt x="2" y="2"/>
                    <a:pt x="1" y="2"/>
                    <a:pt x="0" y="2"/>
                  </a:cubicBezTo>
                  <a:cubicBezTo>
                    <a:pt x="0" y="3"/>
                    <a:pt x="1" y="3"/>
                    <a:pt x="1" y="3"/>
                  </a:cubicBezTo>
                  <a:cubicBezTo>
                    <a:pt x="1" y="3"/>
                    <a:pt x="1" y="3"/>
                    <a:pt x="1"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5" name="Freeform 149">
              <a:extLst>
                <a:ext uri="{FF2B5EF4-FFF2-40B4-BE49-F238E27FC236}">
                  <a16:creationId xmlns:a16="http://schemas.microsoft.com/office/drawing/2014/main" id="{9C5A7F4F-5C98-1947-B2ED-8C49219DA923}"/>
                </a:ext>
              </a:extLst>
            </p:cNvPr>
            <p:cNvSpPr>
              <a:spLocks/>
            </p:cNvSpPr>
            <p:nvPr/>
          </p:nvSpPr>
          <p:spPr bwMode="auto">
            <a:xfrm>
              <a:off x="4653305" y="1707940"/>
              <a:ext cx="73026" cy="49213"/>
            </a:xfrm>
            <a:custGeom>
              <a:avLst/>
              <a:gdLst>
                <a:gd name="T0" fmla="*/ 0 w 16"/>
                <a:gd name="T1" fmla="*/ 3 h 11"/>
                <a:gd name="T2" fmla="*/ 1 w 16"/>
                <a:gd name="T3" fmla="*/ 5 h 11"/>
                <a:gd name="T4" fmla="*/ 2 w 16"/>
                <a:gd name="T5" fmla="*/ 6 h 11"/>
                <a:gd name="T6" fmla="*/ 3 w 16"/>
                <a:gd name="T7" fmla="*/ 7 h 11"/>
                <a:gd name="T8" fmla="*/ 5 w 16"/>
                <a:gd name="T9" fmla="*/ 7 h 11"/>
                <a:gd name="T10" fmla="*/ 6 w 16"/>
                <a:gd name="T11" fmla="*/ 8 h 11"/>
                <a:gd name="T12" fmla="*/ 7 w 16"/>
                <a:gd name="T13" fmla="*/ 9 h 11"/>
                <a:gd name="T14" fmla="*/ 7 w 16"/>
                <a:gd name="T15" fmla="*/ 10 h 11"/>
                <a:gd name="T16" fmla="*/ 10 w 16"/>
                <a:gd name="T17" fmla="*/ 11 h 11"/>
                <a:gd name="T18" fmla="*/ 11 w 16"/>
                <a:gd name="T19" fmla="*/ 11 h 11"/>
                <a:gd name="T20" fmla="*/ 12 w 16"/>
                <a:gd name="T21" fmla="*/ 11 h 11"/>
                <a:gd name="T22" fmla="*/ 14 w 16"/>
                <a:gd name="T23" fmla="*/ 11 h 11"/>
                <a:gd name="T24" fmla="*/ 14 w 16"/>
                <a:gd name="T25" fmla="*/ 9 h 11"/>
                <a:gd name="T26" fmla="*/ 16 w 16"/>
                <a:gd name="T27" fmla="*/ 7 h 11"/>
                <a:gd name="T28" fmla="*/ 15 w 16"/>
                <a:gd name="T29" fmla="*/ 6 h 11"/>
                <a:gd name="T30" fmla="*/ 14 w 16"/>
                <a:gd name="T31" fmla="*/ 4 h 11"/>
                <a:gd name="T32" fmla="*/ 14 w 16"/>
                <a:gd name="T33" fmla="*/ 2 h 11"/>
                <a:gd name="T34" fmla="*/ 12 w 16"/>
                <a:gd name="T35" fmla="*/ 2 h 11"/>
                <a:gd name="T36" fmla="*/ 12 w 16"/>
                <a:gd name="T37" fmla="*/ 1 h 11"/>
                <a:gd name="T38" fmla="*/ 5 w 16"/>
                <a:gd name="T39" fmla="*/ 1 h 11"/>
                <a:gd name="T40" fmla="*/ 4 w 16"/>
                <a:gd name="T41" fmla="*/ 1 h 11"/>
                <a:gd name="T42" fmla="*/ 2 w 16"/>
                <a:gd name="T43" fmla="*/ 2 h 11"/>
                <a:gd name="T44" fmla="*/ 0 w 16"/>
                <a:gd name="T45" fmla="*/ 3 h 11"/>
                <a:gd name="T46" fmla="*/ 0 w 16"/>
                <a:gd name="T4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 h="11">
                  <a:moveTo>
                    <a:pt x="0" y="3"/>
                  </a:moveTo>
                  <a:cubicBezTo>
                    <a:pt x="0" y="4"/>
                    <a:pt x="0" y="5"/>
                    <a:pt x="1" y="5"/>
                  </a:cubicBezTo>
                  <a:cubicBezTo>
                    <a:pt x="2" y="6"/>
                    <a:pt x="2" y="5"/>
                    <a:pt x="2" y="6"/>
                  </a:cubicBezTo>
                  <a:cubicBezTo>
                    <a:pt x="3" y="6"/>
                    <a:pt x="3" y="7"/>
                    <a:pt x="3" y="7"/>
                  </a:cubicBezTo>
                  <a:cubicBezTo>
                    <a:pt x="4" y="8"/>
                    <a:pt x="4" y="7"/>
                    <a:pt x="5" y="7"/>
                  </a:cubicBezTo>
                  <a:cubicBezTo>
                    <a:pt x="5" y="7"/>
                    <a:pt x="5" y="8"/>
                    <a:pt x="6" y="8"/>
                  </a:cubicBezTo>
                  <a:cubicBezTo>
                    <a:pt x="7" y="8"/>
                    <a:pt x="7" y="8"/>
                    <a:pt x="7" y="9"/>
                  </a:cubicBezTo>
                  <a:cubicBezTo>
                    <a:pt x="7" y="9"/>
                    <a:pt x="7" y="9"/>
                    <a:pt x="7" y="10"/>
                  </a:cubicBezTo>
                  <a:cubicBezTo>
                    <a:pt x="8" y="11"/>
                    <a:pt x="9" y="10"/>
                    <a:pt x="10" y="11"/>
                  </a:cubicBezTo>
                  <a:cubicBezTo>
                    <a:pt x="11" y="11"/>
                    <a:pt x="11" y="11"/>
                    <a:pt x="11" y="11"/>
                  </a:cubicBezTo>
                  <a:cubicBezTo>
                    <a:pt x="12" y="11"/>
                    <a:pt x="12" y="11"/>
                    <a:pt x="12" y="11"/>
                  </a:cubicBezTo>
                  <a:cubicBezTo>
                    <a:pt x="13" y="11"/>
                    <a:pt x="13" y="11"/>
                    <a:pt x="14" y="11"/>
                  </a:cubicBezTo>
                  <a:cubicBezTo>
                    <a:pt x="14" y="10"/>
                    <a:pt x="14" y="10"/>
                    <a:pt x="14" y="9"/>
                  </a:cubicBezTo>
                  <a:cubicBezTo>
                    <a:pt x="15" y="9"/>
                    <a:pt x="16" y="9"/>
                    <a:pt x="16" y="7"/>
                  </a:cubicBezTo>
                  <a:cubicBezTo>
                    <a:pt x="16" y="6"/>
                    <a:pt x="16" y="6"/>
                    <a:pt x="15" y="6"/>
                  </a:cubicBezTo>
                  <a:cubicBezTo>
                    <a:pt x="14" y="5"/>
                    <a:pt x="13" y="6"/>
                    <a:pt x="14" y="4"/>
                  </a:cubicBezTo>
                  <a:cubicBezTo>
                    <a:pt x="14" y="3"/>
                    <a:pt x="15" y="3"/>
                    <a:pt x="14" y="2"/>
                  </a:cubicBezTo>
                  <a:cubicBezTo>
                    <a:pt x="13" y="2"/>
                    <a:pt x="13" y="2"/>
                    <a:pt x="12" y="2"/>
                  </a:cubicBezTo>
                  <a:cubicBezTo>
                    <a:pt x="12" y="1"/>
                    <a:pt x="12" y="1"/>
                    <a:pt x="12" y="1"/>
                  </a:cubicBezTo>
                  <a:cubicBezTo>
                    <a:pt x="10" y="0"/>
                    <a:pt x="7" y="1"/>
                    <a:pt x="5" y="1"/>
                  </a:cubicBezTo>
                  <a:cubicBezTo>
                    <a:pt x="5" y="1"/>
                    <a:pt x="4" y="1"/>
                    <a:pt x="4" y="1"/>
                  </a:cubicBezTo>
                  <a:cubicBezTo>
                    <a:pt x="3" y="1"/>
                    <a:pt x="3" y="2"/>
                    <a:pt x="2" y="2"/>
                  </a:cubicBezTo>
                  <a:cubicBezTo>
                    <a:pt x="2" y="3"/>
                    <a:pt x="0" y="2"/>
                    <a:pt x="0" y="3"/>
                  </a:cubicBezTo>
                  <a:cubicBezTo>
                    <a:pt x="0" y="3"/>
                    <a:pt x="0" y="3"/>
                    <a:pt x="0"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6" name="Freeform 150">
              <a:extLst>
                <a:ext uri="{FF2B5EF4-FFF2-40B4-BE49-F238E27FC236}">
                  <a16:creationId xmlns:a16="http://schemas.microsoft.com/office/drawing/2014/main" id="{61F53E2B-346D-9947-9604-3FA6AC5A7F40}"/>
                </a:ext>
              </a:extLst>
            </p:cNvPr>
            <p:cNvSpPr>
              <a:spLocks/>
            </p:cNvSpPr>
            <p:nvPr/>
          </p:nvSpPr>
          <p:spPr bwMode="auto">
            <a:xfrm>
              <a:off x="4667592" y="1703177"/>
              <a:ext cx="22225" cy="17463"/>
            </a:xfrm>
            <a:custGeom>
              <a:avLst/>
              <a:gdLst>
                <a:gd name="T0" fmla="*/ 0 w 5"/>
                <a:gd name="T1" fmla="*/ 3 h 4"/>
                <a:gd name="T2" fmla="*/ 4 w 5"/>
                <a:gd name="T3" fmla="*/ 1 h 4"/>
                <a:gd name="T4" fmla="*/ 4 w 5"/>
                <a:gd name="T5" fmla="*/ 3 h 4"/>
                <a:gd name="T6" fmla="*/ 2 w 5"/>
                <a:gd name="T7" fmla="*/ 4 h 4"/>
                <a:gd name="T8" fmla="*/ 0 w 5"/>
                <a:gd name="T9" fmla="*/ 3 h 4"/>
              </a:gdLst>
              <a:ahLst/>
              <a:cxnLst>
                <a:cxn ang="0">
                  <a:pos x="T0" y="T1"/>
                </a:cxn>
                <a:cxn ang="0">
                  <a:pos x="T2" y="T3"/>
                </a:cxn>
                <a:cxn ang="0">
                  <a:pos x="T4" y="T5"/>
                </a:cxn>
                <a:cxn ang="0">
                  <a:pos x="T6" y="T7"/>
                </a:cxn>
                <a:cxn ang="0">
                  <a:pos x="T8" y="T9"/>
                </a:cxn>
              </a:cxnLst>
              <a:rect l="0" t="0" r="r" b="b"/>
              <a:pathLst>
                <a:path w="5" h="4">
                  <a:moveTo>
                    <a:pt x="0" y="3"/>
                  </a:moveTo>
                  <a:cubicBezTo>
                    <a:pt x="0" y="1"/>
                    <a:pt x="2" y="0"/>
                    <a:pt x="4" y="1"/>
                  </a:cubicBezTo>
                  <a:cubicBezTo>
                    <a:pt x="5" y="2"/>
                    <a:pt x="5" y="3"/>
                    <a:pt x="4" y="3"/>
                  </a:cubicBezTo>
                  <a:cubicBezTo>
                    <a:pt x="3" y="4"/>
                    <a:pt x="2" y="4"/>
                    <a:pt x="2" y="4"/>
                  </a:cubicBezTo>
                  <a:cubicBezTo>
                    <a:pt x="1" y="4"/>
                    <a:pt x="1" y="3"/>
                    <a:pt x="0" y="3"/>
                  </a:cubicBezTo>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7" name="Freeform 151">
              <a:extLst>
                <a:ext uri="{FF2B5EF4-FFF2-40B4-BE49-F238E27FC236}">
                  <a16:creationId xmlns:a16="http://schemas.microsoft.com/office/drawing/2014/main" id="{06ECB2E9-7FAF-2145-BA6E-20FD9B8E4735}"/>
                </a:ext>
              </a:extLst>
            </p:cNvPr>
            <p:cNvSpPr>
              <a:spLocks noEditPoints="1"/>
            </p:cNvSpPr>
            <p:nvPr/>
          </p:nvSpPr>
          <p:spPr bwMode="auto">
            <a:xfrm>
              <a:off x="4667592" y="1647614"/>
              <a:ext cx="82551" cy="73026"/>
            </a:xfrm>
            <a:custGeom>
              <a:avLst/>
              <a:gdLst>
                <a:gd name="T0" fmla="*/ 0 w 18"/>
                <a:gd name="T1" fmla="*/ 15 h 16"/>
                <a:gd name="T2" fmla="*/ 4 w 18"/>
                <a:gd name="T3" fmla="*/ 14 h 16"/>
                <a:gd name="T4" fmla="*/ 2 w 18"/>
                <a:gd name="T5" fmla="*/ 14 h 16"/>
                <a:gd name="T6" fmla="*/ 0 w 18"/>
                <a:gd name="T7" fmla="*/ 15 h 16"/>
                <a:gd name="T8" fmla="*/ 0 w 18"/>
                <a:gd name="T9" fmla="*/ 15 h 16"/>
                <a:gd name="T10" fmla="*/ 17 w 18"/>
                <a:gd name="T11" fmla="*/ 4 h 16"/>
                <a:gd name="T12" fmla="*/ 16 w 18"/>
                <a:gd name="T13" fmla="*/ 1 h 16"/>
                <a:gd name="T14" fmla="*/ 15 w 18"/>
                <a:gd name="T15" fmla="*/ 0 h 16"/>
                <a:gd name="T16" fmla="*/ 13 w 18"/>
                <a:gd name="T17" fmla="*/ 1 h 16"/>
                <a:gd name="T18" fmla="*/ 11 w 18"/>
                <a:gd name="T19" fmla="*/ 1 h 16"/>
                <a:gd name="T20" fmla="*/ 9 w 18"/>
                <a:gd name="T21" fmla="*/ 2 h 16"/>
                <a:gd name="T22" fmla="*/ 10 w 18"/>
                <a:gd name="T23" fmla="*/ 4 h 16"/>
                <a:gd name="T24" fmla="*/ 8 w 18"/>
                <a:gd name="T25" fmla="*/ 4 h 16"/>
                <a:gd name="T26" fmla="*/ 7 w 18"/>
                <a:gd name="T27" fmla="*/ 2 h 16"/>
                <a:gd name="T28" fmla="*/ 6 w 18"/>
                <a:gd name="T29" fmla="*/ 7 h 16"/>
                <a:gd name="T30" fmla="*/ 4 w 18"/>
                <a:gd name="T31" fmla="*/ 9 h 16"/>
                <a:gd name="T32" fmla="*/ 4 w 18"/>
                <a:gd name="T33" fmla="*/ 10 h 16"/>
                <a:gd name="T34" fmla="*/ 4 w 18"/>
                <a:gd name="T35" fmla="*/ 11 h 16"/>
                <a:gd name="T36" fmla="*/ 3 w 18"/>
                <a:gd name="T37" fmla="*/ 12 h 16"/>
                <a:gd name="T38" fmla="*/ 4 w 18"/>
                <a:gd name="T39" fmla="*/ 12 h 16"/>
                <a:gd name="T40" fmla="*/ 5 w 18"/>
                <a:gd name="T41" fmla="*/ 13 h 16"/>
                <a:gd name="T42" fmla="*/ 6 w 18"/>
                <a:gd name="T43" fmla="*/ 13 h 16"/>
                <a:gd name="T44" fmla="*/ 9 w 18"/>
                <a:gd name="T45" fmla="*/ 14 h 16"/>
                <a:gd name="T46" fmla="*/ 12 w 18"/>
                <a:gd name="T47" fmla="*/ 15 h 16"/>
                <a:gd name="T48" fmla="*/ 13 w 18"/>
                <a:gd name="T49" fmla="*/ 12 h 16"/>
                <a:gd name="T50" fmla="*/ 14 w 18"/>
                <a:gd name="T51" fmla="*/ 10 h 16"/>
                <a:gd name="T52" fmla="*/ 17 w 18"/>
                <a:gd name="T53" fmla="*/ 8 h 16"/>
                <a:gd name="T54" fmla="*/ 17 w 18"/>
                <a:gd name="T55" fmla="*/ 6 h 16"/>
                <a:gd name="T56" fmla="*/ 17 w 18"/>
                <a:gd name="T57" fmla="*/ 5 h 16"/>
                <a:gd name="T58" fmla="*/ 17 w 18"/>
                <a:gd name="T5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16">
                  <a:moveTo>
                    <a:pt x="0" y="15"/>
                  </a:moveTo>
                  <a:cubicBezTo>
                    <a:pt x="0" y="14"/>
                    <a:pt x="3" y="12"/>
                    <a:pt x="4" y="14"/>
                  </a:cubicBezTo>
                  <a:cubicBezTo>
                    <a:pt x="3" y="14"/>
                    <a:pt x="3" y="14"/>
                    <a:pt x="2" y="14"/>
                  </a:cubicBezTo>
                  <a:cubicBezTo>
                    <a:pt x="1" y="14"/>
                    <a:pt x="0" y="14"/>
                    <a:pt x="0" y="15"/>
                  </a:cubicBezTo>
                  <a:cubicBezTo>
                    <a:pt x="0" y="15"/>
                    <a:pt x="0" y="15"/>
                    <a:pt x="0" y="15"/>
                  </a:cubicBezTo>
                  <a:close/>
                  <a:moveTo>
                    <a:pt x="17" y="4"/>
                  </a:moveTo>
                  <a:cubicBezTo>
                    <a:pt x="18" y="3"/>
                    <a:pt x="17" y="2"/>
                    <a:pt x="16" y="1"/>
                  </a:cubicBezTo>
                  <a:cubicBezTo>
                    <a:pt x="16" y="1"/>
                    <a:pt x="16" y="1"/>
                    <a:pt x="15" y="0"/>
                  </a:cubicBezTo>
                  <a:cubicBezTo>
                    <a:pt x="15" y="0"/>
                    <a:pt x="14" y="1"/>
                    <a:pt x="13" y="1"/>
                  </a:cubicBezTo>
                  <a:cubicBezTo>
                    <a:pt x="12" y="1"/>
                    <a:pt x="12" y="1"/>
                    <a:pt x="11" y="1"/>
                  </a:cubicBezTo>
                  <a:cubicBezTo>
                    <a:pt x="10" y="1"/>
                    <a:pt x="10" y="1"/>
                    <a:pt x="9" y="2"/>
                  </a:cubicBezTo>
                  <a:cubicBezTo>
                    <a:pt x="9" y="3"/>
                    <a:pt x="10" y="4"/>
                    <a:pt x="10" y="4"/>
                  </a:cubicBezTo>
                  <a:cubicBezTo>
                    <a:pt x="10" y="4"/>
                    <a:pt x="8" y="4"/>
                    <a:pt x="8" y="4"/>
                  </a:cubicBezTo>
                  <a:cubicBezTo>
                    <a:pt x="7" y="4"/>
                    <a:pt x="8" y="3"/>
                    <a:pt x="7" y="2"/>
                  </a:cubicBezTo>
                  <a:cubicBezTo>
                    <a:pt x="7" y="1"/>
                    <a:pt x="6" y="6"/>
                    <a:pt x="6" y="7"/>
                  </a:cubicBezTo>
                  <a:cubicBezTo>
                    <a:pt x="6" y="8"/>
                    <a:pt x="5" y="8"/>
                    <a:pt x="4" y="9"/>
                  </a:cubicBezTo>
                  <a:cubicBezTo>
                    <a:pt x="4" y="9"/>
                    <a:pt x="4" y="10"/>
                    <a:pt x="4" y="10"/>
                  </a:cubicBezTo>
                  <a:cubicBezTo>
                    <a:pt x="4" y="10"/>
                    <a:pt x="3" y="11"/>
                    <a:pt x="4" y="11"/>
                  </a:cubicBezTo>
                  <a:cubicBezTo>
                    <a:pt x="3" y="11"/>
                    <a:pt x="3" y="12"/>
                    <a:pt x="3" y="12"/>
                  </a:cubicBezTo>
                  <a:cubicBezTo>
                    <a:pt x="3" y="12"/>
                    <a:pt x="4" y="12"/>
                    <a:pt x="4" y="12"/>
                  </a:cubicBezTo>
                  <a:cubicBezTo>
                    <a:pt x="4" y="12"/>
                    <a:pt x="5" y="13"/>
                    <a:pt x="5" y="13"/>
                  </a:cubicBezTo>
                  <a:cubicBezTo>
                    <a:pt x="5" y="14"/>
                    <a:pt x="6" y="13"/>
                    <a:pt x="6" y="13"/>
                  </a:cubicBezTo>
                  <a:cubicBezTo>
                    <a:pt x="8" y="13"/>
                    <a:pt x="8" y="13"/>
                    <a:pt x="9" y="14"/>
                  </a:cubicBezTo>
                  <a:cubicBezTo>
                    <a:pt x="10" y="15"/>
                    <a:pt x="11" y="16"/>
                    <a:pt x="12" y="15"/>
                  </a:cubicBezTo>
                  <a:cubicBezTo>
                    <a:pt x="13" y="15"/>
                    <a:pt x="13" y="13"/>
                    <a:pt x="13" y="12"/>
                  </a:cubicBezTo>
                  <a:cubicBezTo>
                    <a:pt x="12" y="11"/>
                    <a:pt x="13" y="10"/>
                    <a:pt x="14" y="10"/>
                  </a:cubicBezTo>
                  <a:cubicBezTo>
                    <a:pt x="15" y="10"/>
                    <a:pt x="16" y="9"/>
                    <a:pt x="17" y="8"/>
                  </a:cubicBezTo>
                  <a:cubicBezTo>
                    <a:pt x="17" y="8"/>
                    <a:pt x="17" y="7"/>
                    <a:pt x="17" y="6"/>
                  </a:cubicBezTo>
                  <a:cubicBezTo>
                    <a:pt x="17" y="6"/>
                    <a:pt x="16" y="6"/>
                    <a:pt x="17" y="5"/>
                  </a:cubicBezTo>
                  <a:cubicBezTo>
                    <a:pt x="17" y="5"/>
                    <a:pt x="17" y="5"/>
                    <a:pt x="17"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8" name="Freeform 152">
              <a:extLst>
                <a:ext uri="{FF2B5EF4-FFF2-40B4-BE49-F238E27FC236}">
                  <a16:creationId xmlns:a16="http://schemas.microsoft.com/office/drawing/2014/main" id="{57E0F55A-966A-2C47-9B10-23C09C3D6660}"/>
                </a:ext>
              </a:extLst>
            </p:cNvPr>
            <p:cNvSpPr>
              <a:spLocks/>
            </p:cNvSpPr>
            <p:nvPr/>
          </p:nvSpPr>
          <p:spPr bwMode="auto">
            <a:xfrm>
              <a:off x="4629492" y="1963529"/>
              <a:ext cx="14288" cy="14288"/>
            </a:xfrm>
            <a:custGeom>
              <a:avLst/>
              <a:gdLst>
                <a:gd name="T0" fmla="*/ 1 w 3"/>
                <a:gd name="T1" fmla="*/ 0 h 3"/>
                <a:gd name="T2" fmla="*/ 0 w 3"/>
                <a:gd name="T3" fmla="*/ 2 h 3"/>
                <a:gd name="T4" fmla="*/ 1 w 3"/>
                <a:gd name="T5" fmla="*/ 2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0" y="1"/>
                    <a:pt x="0" y="2"/>
                  </a:cubicBezTo>
                  <a:cubicBezTo>
                    <a:pt x="0" y="2"/>
                    <a:pt x="0" y="2"/>
                    <a:pt x="1" y="2"/>
                  </a:cubicBezTo>
                  <a:cubicBezTo>
                    <a:pt x="3" y="3"/>
                    <a:pt x="1" y="0"/>
                    <a:pt x="1" y="0"/>
                  </a:cubicBezTo>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69" name="Freeform 153">
              <a:extLst>
                <a:ext uri="{FF2B5EF4-FFF2-40B4-BE49-F238E27FC236}">
                  <a16:creationId xmlns:a16="http://schemas.microsoft.com/office/drawing/2014/main" id="{E20F3FAC-56B8-F545-BFD4-4F69493676C5}"/>
                </a:ext>
              </a:extLst>
            </p:cNvPr>
            <p:cNvSpPr>
              <a:spLocks noEditPoints="1"/>
            </p:cNvSpPr>
            <p:nvPr/>
          </p:nvSpPr>
          <p:spPr bwMode="auto">
            <a:xfrm>
              <a:off x="4404065" y="1936541"/>
              <a:ext cx="285753" cy="215902"/>
            </a:xfrm>
            <a:custGeom>
              <a:avLst/>
              <a:gdLst>
                <a:gd name="T0" fmla="*/ 50 w 62"/>
                <a:gd name="T1" fmla="*/ 16 h 47"/>
                <a:gd name="T2" fmla="*/ 45 w 62"/>
                <a:gd name="T3" fmla="*/ 20 h 47"/>
                <a:gd name="T4" fmla="*/ 42 w 62"/>
                <a:gd name="T5" fmla="*/ 25 h 47"/>
                <a:gd name="T6" fmla="*/ 43 w 62"/>
                <a:gd name="T7" fmla="*/ 30 h 47"/>
                <a:gd name="T8" fmla="*/ 40 w 62"/>
                <a:gd name="T9" fmla="*/ 36 h 47"/>
                <a:gd name="T10" fmla="*/ 39 w 62"/>
                <a:gd name="T11" fmla="*/ 37 h 47"/>
                <a:gd name="T12" fmla="*/ 34 w 62"/>
                <a:gd name="T13" fmla="*/ 40 h 47"/>
                <a:gd name="T14" fmla="*/ 31 w 62"/>
                <a:gd name="T15" fmla="*/ 42 h 47"/>
                <a:gd name="T16" fmla="*/ 27 w 62"/>
                <a:gd name="T17" fmla="*/ 43 h 47"/>
                <a:gd name="T18" fmla="*/ 22 w 62"/>
                <a:gd name="T19" fmla="*/ 44 h 47"/>
                <a:gd name="T20" fmla="*/ 19 w 62"/>
                <a:gd name="T21" fmla="*/ 46 h 47"/>
                <a:gd name="T22" fmla="*/ 16 w 62"/>
                <a:gd name="T23" fmla="*/ 46 h 47"/>
                <a:gd name="T24" fmla="*/ 14 w 62"/>
                <a:gd name="T25" fmla="*/ 43 h 47"/>
                <a:gd name="T26" fmla="*/ 9 w 62"/>
                <a:gd name="T27" fmla="*/ 40 h 47"/>
                <a:gd name="T28" fmla="*/ 11 w 62"/>
                <a:gd name="T29" fmla="*/ 35 h 47"/>
                <a:gd name="T30" fmla="*/ 11 w 62"/>
                <a:gd name="T31" fmla="*/ 29 h 47"/>
                <a:gd name="T32" fmla="*/ 12 w 62"/>
                <a:gd name="T33" fmla="*/ 19 h 47"/>
                <a:gd name="T34" fmla="*/ 13 w 62"/>
                <a:gd name="T35" fmla="*/ 16 h 47"/>
                <a:gd name="T36" fmla="*/ 15 w 62"/>
                <a:gd name="T37" fmla="*/ 13 h 47"/>
                <a:gd name="T38" fmla="*/ 14 w 62"/>
                <a:gd name="T39" fmla="*/ 12 h 47"/>
                <a:gd name="T40" fmla="*/ 6 w 62"/>
                <a:gd name="T41" fmla="*/ 11 h 47"/>
                <a:gd name="T42" fmla="*/ 3 w 62"/>
                <a:gd name="T43" fmla="*/ 9 h 47"/>
                <a:gd name="T44" fmla="*/ 3 w 62"/>
                <a:gd name="T45" fmla="*/ 6 h 47"/>
                <a:gd name="T46" fmla="*/ 5 w 62"/>
                <a:gd name="T47" fmla="*/ 2 h 47"/>
                <a:gd name="T48" fmla="*/ 7 w 62"/>
                <a:gd name="T49" fmla="*/ 1 h 47"/>
                <a:gd name="T50" fmla="*/ 19 w 62"/>
                <a:gd name="T51" fmla="*/ 1 h 47"/>
                <a:gd name="T52" fmla="*/ 26 w 62"/>
                <a:gd name="T53" fmla="*/ 2 h 47"/>
                <a:gd name="T54" fmla="*/ 31 w 62"/>
                <a:gd name="T55" fmla="*/ 2 h 47"/>
                <a:gd name="T56" fmla="*/ 35 w 62"/>
                <a:gd name="T57" fmla="*/ 3 h 47"/>
                <a:gd name="T58" fmla="*/ 37 w 62"/>
                <a:gd name="T59" fmla="*/ 4 h 47"/>
                <a:gd name="T60" fmla="*/ 40 w 62"/>
                <a:gd name="T61" fmla="*/ 6 h 47"/>
                <a:gd name="T62" fmla="*/ 43 w 62"/>
                <a:gd name="T63" fmla="*/ 7 h 47"/>
                <a:gd name="T64" fmla="*/ 45 w 62"/>
                <a:gd name="T65" fmla="*/ 7 h 47"/>
                <a:gd name="T66" fmla="*/ 47 w 62"/>
                <a:gd name="T67" fmla="*/ 8 h 47"/>
                <a:gd name="T68" fmla="*/ 48 w 62"/>
                <a:gd name="T69" fmla="*/ 7 h 47"/>
                <a:gd name="T70" fmla="*/ 49 w 62"/>
                <a:gd name="T71" fmla="*/ 7 h 47"/>
                <a:gd name="T72" fmla="*/ 49 w 62"/>
                <a:gd name="T73" fmla="*/ 8 h 47"/>
                <a:gd name="T74" fmla="*/ 52 w 62"/>
                <a:gd name="T75" fmla="*/ 9 h 47"/>
                <a:gd name="T76" fmla="*/ 55 w 62"/>
                <a:gd name="T77" fmla="*/ 8 h 47"/>
                <a:gd name="T78" fmla="*/ 57 w 62"/>
                <a:gd name="T79" fmla="*/ 9 h 47"/>
                <a:gd name="T80" fmla="*/ 57 w 62"/>
                <a:gd name="T81" fmla="*/ 11 h 47"/>
                <a:gd name="T82" fmla="*/ 54 w 62"/>
                <a:gd name="T83" fmla="*/ 14 h 47"/>
                <a:gd name="T84" fmla="*/ 49 w 62"/>
                <a:gd name="T85" fmla="*/ 29 h 47"/>
                <a:gd name="T86" fmla="*/ 49 w 62"/>
                <a:gd name="T87" fmla="*/ 30 h 47"/>
                <a:gd name="T88" fmla="*/ 58 w 62"/>
                <a:gd name="T89" fmla="*/ 25 h 47"/>
                <a:gd name="T90" fmla="*/ 57 w 62"/>
                <a:gd name="T91" fmla="*/ 24 h 47"/>
                <a:gd name="T92" fmla="*/ 53 w 62"/>
                <a:gd name="T93" fmla="*/ 26 h 47"/>
                <a:gd name="T94" fmla="*/ 55 w 62"/>
                <a:gd name="T95" fmla="*/ 26 h 47"/>
                <a:gd name="T96" fmla="*/ 58 w 62"/>
                <a:gd name="T97" fmla="*/ 26 h 47"/>
                <a:gd name="T98" fmla="*/ 61 w 62"/>
                <a:gd name="T99" fmla="*/ 23 h 47"/>
                <a:gd name="T100" fmla="*/ 61 w 62"/>
                <a:gd name="T101" fmla="*/ 24 h 47"/>
                <a:gd name="T102" fmla="*/ 61 w 62"/>
                <a:gd name="T103"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 h="47">
                  <a:moveTo>
                    <a:pt x="54" y="14"/>
                  </a:moveTo>
                  <a:cubicBezTo>
                    <a:pt x="53" y="14"/>
                    <a:pt x="51" y="15"/>
                    <a:pt x="50" y="16"/>
                  </a:cubicBezTo>
                  <a:cubicBezTo>
                    <a:pt x="49" y="16"/>
                    <a:pt x="48" y="16"/>
                    <a:pt x="47" y="17"/>
                  </a:cubicBezTo>
                  <a:cubicBezTo>
                    <a:pt x="46" y="18"/>
                    <a:pt x="46" y="19"/>
                    <a:pt x="45" y="20"/>
                  </a:cubicBezTo>
                  <a:cubicBezTo>
                    <a:pt x="45" y="21"/>
                    <a:pt x="44" y="22"/>
                    <a:pt x="44" y="23"/>
                  </a:cubicBezTo>
                  <a:cubicBezTo>
                    <a:pt x="43" y="24"/>
                    <a:pt x="43" y="24"/>
                    <a:pt x="42" y="25"/>
                  </a:cubicBezTo>
                  <a:cubicBezTo>
                    <a:pt x="42" y="26"/>
                    <a:pt x="42" y="26"/>
                    <a:pt x="42" y="27"/>
                  </a:cubicBezTo>
                  <a:cubicBezTo>
                    <a:pt x="42" y="28"/>
                    <a:pt x="43" y="29"/>
                    <a:pt x="43" y="30"/>
                  </a:cubicBezTo>
                  <a:cubicBezTo>
                    <a:pt x="43" y="31"/>
                    <a:pt x="42" y="31"/>
                    <a:pt x="41" y="32"/>
                  </a:cubicBezTo>
                  <a:cubicBezTo>
                    <a:pt x="41" y="33"/>
                    <a:pt x="40" y="35"/>
                    <a:pt x="40" y="36"/>
                  </a:cubicBezTo>
                  <a:cubicBezTo>
                    <a:pt x="40" y="36"/>
                    <a:pt x="39" y="36"/>
                    <a:pt x="39" y="36"/>
                  </a:cubicBezTo>
                  <a:cubicBezTo>
                    <a:pt x="39" y="37"/>
                    <a:pt x="39" y="37"/>
                    <a:pt x="39" y="37"/>
                  </a:cubicBezTo>
                  <a:cubicBezTo>
                    <a:pt x="39" y="38"/>
                    <a:pt x="38" y="38"/>
                    <a:pt x="37" y="38"/>
                  </a:cubicBezTo>
                  <a:cubicBezTo>
                    <a:pt x="36" y="39"/>
                    <a:pt x="35" y="39"/>
                    <a:pt x="34" y="40"/>
                  </a:cubicBezTo>
                  <a:cubicBezTo>
                    <a:pt x="34" y="41"/>
                    <a:pt x="34" y="42"/>
                    <a:pt x="33" y="42"/>
                  </a:cubicBezTo>
                  <a:cubicBezTo>
                    <a:pt x="32" y="43"/>
                    <a:pt x="32" y="42"/>
                    <a:pt x="31" y="42"/>
                  </a:cubicBezTo>
                  <a:cubicBezTo>
                    <a:pt x="31" y="42"/>
                    <a:pt x="31" y="43"/>
                    <a:pt x="30" y="43"/>
                  </a:cubicBezTo>
                  <a:cubicBezTo>
                    <a:pt x="29" y="43"/>
                    <a:pt x="28" y="43"/>
                    <a:pt x="27" y="43"/>
                  </a:cubicBezTo>
                  <a:cubicBezTo>
                    <a:pt x="26" y="43"/>
                    <a:pt x="24" y="42"/>
                    <a:pt x="23" y="43"/>
                  </a:cubicBezTo>
                  <a:cubicBezTo>
                    <a:pt x="23" y="43"/>
                    <a:pt x="23" y="44"/>
                    <a:pt x="22" y="44"/>
                  </a:cubicBezTo>
                  <a:cubicBezTo>
                    <a:pt x="22" y="44"/>
                    <a:pt x="21" y="44"/>
                    <a:pt x="20" y="44"/>
                  </a:cubicBezTo>
                  <a:cubicBezTo>
                    <a:pt x="19" y="45"/>
                    <a:pt x="19" y="45"/>
                    <a:pt x="19" y="46"/>
                  </a:cubicBezTo>
                  <a:cubicBezTo>
                    <a:pt x="18" y="46"/>
                    <a:pt x="18" y="47"/>
                    <a:pt x="17" y="47"/>
                  </a:cubicBezTo>
                  <a:cubicBezTo>
                    <a:pt x="17" y="47"/>
                    <a:pt x="16" y="46"/>
                    <a:pt x="16" y="46"/>
                  </a:cubicBezTo>
                  <a:cubicBezTo>
                    <a:pt x="15" y="46"/>
                    <a:pt x="15" y="45"/>
                    <a:pt x="15" y="44"/>
                  </a:cubicBezTo>
                  <a:cubicBezTo>
                    <a:pt x="15" y="44"/>
                    <a:pt x="15" y="44"/>
                    <a:pt x="14" y="43"/>
                  </a:cubicBezTo>
                  <a:cubicBezTo>
                    <a:pt x="13" y="43"/>
                    <a:pt x="14" y="43"/>
                    <a:pt x="13" y="42"/>
                  </a:cubicBezTo>
                  <a:cubicBezTo>
                    <a:pt x="13" y="40"/>
                    <a:pt x="11" y="40"/>
                    <a:pt x="9" y="40"/>
                  </a:cubicBezTo>
                  <a:cubicBezTo>
                    <a:pt x="10" y="39"/>
                    <a:pt x="9" y="37"/>
                    <a:pt x="10" y="36"/>
                  </a:cubicBezTo>
                  <a:cubicBezTo>
                    <a:pt x="10" y="36"/>
                    <a:pt x="11" y="36"/>
                    <a:pt x="11" y="35"/>
                  </a:cubicBezTo>
                  <a:cubicBezTo>
                    <a:pt x="11" y="34"/>
                    <a:pt x="10" y="33"/>
                    <a:pt x="10" y="33"/>
                  </a:cubicBezTo>
                  <a:cubicBezTo>
                    <a:pt x="10" y="31"/>
                    <a:pt x="11" y="30"/>
                    <a:pt x="11" y="29"/>
                  </a:cubicBezTo>
                  <a:cubicBezTo>
                    <a:pt x="11" y="28"/>
                    <a:pt x="9" y="27"/>
                    <a:pt x="9" y="26"/>
                  </a:cubicBezTo>
                  <a:cubicBezTo>
                    <a:pt x="12" y="25"/>
                    <a:pt x="12" y="22"/>
                    <a:pt x="12" y="19"/>
                  </a:cubicBezTo>
                  <a:cubicBezTo>
                    <a:pt x="12" y="19"/>
                    <a:pt x="11" y="17"/>
                    <a:pt x="12" y="16"/>
                  </a:cubicBezTo>
                  <a:cubicBezTo>
                    <a:pt x="12" y="16"/>
                    <a:pt x="13" y="16"/>
                    <a:pt x="13" y="16"/>
                  </a:cubicBezTo>
                  <a:cubicBezTo>
                    <a:pt x="14" y="15"/>
                    <a:pt x="14" y="15"/>
                    <a:pt x="14" y="14"/>
                  </a:cubicBezTo>
                  <a:cubicBezTo>
                    <a:pt x="15" y="14"/>
                    <a:pt x="15" y="14"/>
                    <a:pt x="15" y="13"/>
                  </a:cubicBezTo>
                  <a:cubicBezTo>
                    <a:pt x="14" y="13"/>
                    <a:pt x="14" y="13"/>
                    <a:pt x="14" y="13"/>
                  </a:cubicBezTo>
                  <a:cubicBezTo>
                    <a:pt x="14" y="12"/>
                    <a:pt x="14" y="12"/>
                    <a:pt x="14" y="12"/>
                  </a:cubicBezTo>
                  <a:cubicBezTo>
                    <a:pt x="13" y="11"/>
                    <a:pt x="11" y="11"/>
                    <a:pt x="10" y="11"/>
                  </a:cubicBezTo>
                  <a:cubicBezTo>
                    <a:pt x="8" y="12"/>
                    <a:pt x="7" y="12"/>
                    <a:pt x="6" y="11"/>
                  </a:cubicBezTo>
                  <a:cubicBezTo>
                    <a:pt x="5" y="10"/>
                    <a:pt x="4" y="10"/>
                    <a:pt x="3" y="10"/>
                  </a:cubicBezTo>
                  <a:cubicBezTo>
                    <a:pt x="3" y="9"/>
                    <a:pt x="3" y="9"/>
                    <a:pt x="3" y="9"/>
                  </a:cubicBezTo>
                  <a:cubicBezTo>
                    <a:pt x="3" y="8"/>
                    <a:pt x="3" y="8"/>
                    <a:pt x="2" y="8"/>
                  </a:cubicBezTo>
                  <a:cubicBezTo>
                    <a:pt x="2" y="7"/>
                    <a:pt x="3" y="7"/>
                    <a:pt x="3" y="6"/>
                  </a:cubicBezTo>
                  <a:cubicBezTo>
                    <a:pt x="2" y="6"/>
                    <a:pt x="2" y="6"/>
                    <a:pt x="1" y="5"/>
                  </a:cubicBezTo>
                  <a:cubicBezTo>
                    <a:pt x="0" y="4"/>
                    <a:pt x="4" y="3"/>
                    <a:pt x="5" y="2"/>
                  </a:cubicBezTo>
                  <a:cubicBezTo>
                    <a:pt x="5" y="2"/>
                    <a:pt x="5" y="2"/>
                    <a:pt x="6" y="1"/>
                  </a:cubicBezTo>
                  <a:cubicBezTo>
                    <a:pt x="6" y="1"/>
                    <a:pt x="6" y="1"/>
                    <a:pt x="7" y="1"/>
                  </a:cubicBezTo>
                  <a:cubicBezTo>
                    <a:pt x="8" y="1"/>
                    <a:pt x="8" y="0"/>
                    <a:pt x="10" y="1"/>
                  </a:cubicBezTo>
                  <a:cubicBezTo>
                    <a:pt x="13" y="1"/>
                    <a:pt x="16" y="1"/>
                    <a:pt x="19" y="1"/>
                  </a:cubicBezTo>
                  <a:cubicBezTo>
                    <a:pt x="20" y="1"/>
                    <a:pt x="20" y="2"/>
                    <a:pt x="22" y="2"/>
                  </a:cubicBezTo>
                  <a:cubicBezTo>
                    <a:pt x="23" y="2"/>
                    <a:pt x="25" y="2"/>
                    <a:pt x="26" y="2"/>
                  </a:cubicBezTo>
                  <a:cubicBezTo>
                    <a:pt x="27" y="1"/>
                    <a:pt x="28" y="2"/>
                    <a:pt x="29" y="2"/>
                  </a:cubicBezTo>
                  <a:cubicBezTo>
                    <a:pt x="30" y="2"/>
                    <a:pt x="30" y="2"/>
                    <a:pt x="31" y="2"/>
                  </a:cubicBezTo>
                  <a:cubicBezTo>
                    <a:pt x="32" y="2"/>
                    <a:pt x="32" y="3"/>
                    <a:pt x="33" y="3"/>
                  </a:cubicBezTo>
                  <a:cubicBezTo>
                    <a:pt x="34" y="3"/>
                    <a:pt x="34" y="2"/>
                    <a:pt x="35" y="3"/>
                  </a:cubicBezTo>
                  <a:cubicBezTo>
                    <a:pt x="35" y="2"/>
                    <a:pt x="36" y="3"/>
                    <a:pt x="36" y="3"/>
                  </a:cubicBezTo>
                  <a:cubicBezTo>
                    <a:pt x="36" y="3"/>
                    <a:pt x="36" y="4"/>
                    <a:pt x="37" y="4"/>
                  </a:cubicBezTo>
                  <a:cubicBezTo>
                    <a:pt x="37" y="4"/>
                    <a:pt x="38" y="4"/>
                    <a:pt x="38" y="5"/>
                  </a:cubicBezTo>
                  <a:cubicBezTo>
                    <a:pt x="39" y="5"/>
                    <a:pt x="39" y="6"/>
                    <a:pt x="40" y="6"/>
                  </a:cubicBezTo>
                  <a:cubicBezTo>
                    <a:pt x="41" y="6"/>
                    <a:pt x="41" y="6"/>
                    <a:pt x="42" y="6"/>
                  </a:cubicBezTo>
                  <a:cubicBezTo>
                    <a:pt x="42" y="6"/>
                    <a:pt x="42" y="6"/>
                    <a:pt x="43" y="7"/>
                  </a:cubicBezTo>
                  <a:cubicBezTo>
                    <a:pt x="43" y="7"/>
                    <a:pt x="44" y="6"/>
                    <a:pt x="44" y="7"/>
                  </a:cubicBezTo>
                  <a:cubicBezTo>
                    <a:pt x="44" y="7"/>
                    <a:pt x="45" y="7"/>
                    <a:pt x="45" y="7"/>
                  </a:cubicBezTo>
                  <a:cubicBezTo>
                    <a:pt x="45" y="7"/>
                    <a:pt x="46" y="7"/>
                    <a:pt x="46" y="7"/>
                  </a:cubicBezTo>
                  <a:cubicBezTo>
                    <a:pt x="46" y="7"/>
                    <a:pt x="47" y="8"/>
                    <a:pt x="47" y="8"/>
                  </a:cubicBezTo>
                  <a:cubicBezTo>
                    <a:pt x="47" y="8"/>
                    <a:pt x="47" y="8"/>
                    <a:pt x="47" y="7"/>
                  </a:cubicBezTo>
                  <a:cubicBezTo>
                    <a:pt x="47" y="7"/>
                    <a:pt x="47" y="7"/>
                    <a:pt x="48" y="7"/>
                  </a:cubicBezTo>
                  <a:cubicBezTo>
                    <a:pt x="48" y="7"/>
                    <a:pt x="48" y="7"/>
                    <a:pt x="48" y="7"/>
                  </a:cubicBezTo>
                  <a:cubicBezTo>
                    <a:pt x="49" y="7"/>
                    <a:pt x="49" y="7"/>
                    <a:pt x="49" y="7"/>
                  </a:cubicBezTo>
                  <a:cubicBezTo>
                    <a:pt x="49" y="7"/>
                    <a:pt x="49" y="8"/>
                    <a:pt x="49" y="8"/>
                  </a:cubicBezTo>
                  <a:cubicBezTo>
                    <a:pt x="49" y="8"/>
                    <a:pt x="49" y="8"/>
                    <a:pt x="49" y="8"/>
                  </a:cubicBezTo>
                  <a:cubicBezTo>
                    <a:pt x="50" y="8"/>
                    <a:pt x="51" y="9"/>
                    <a:pt x="51" y="8"/>
                  </a:cubicBezTo>
                  <a:cubicBezTo>
                    <a:pt x="51" y="8"/>
                    <a:pt x="51" y="9"/>
                    <a:pt x="52" y="9"/>
                  </a:cubicBezTo>
                  <a:cubicBezTo>
                    <a:pt x="52" y="9"/>
                    <a:pt x="53" y="9"/>
                    <a:pt x="53" y="9"/>
                  </a:cubicBezTo>
                  <a:cubicBezTo>
                    <a:pt x="54" y="9"/>
                    <a:pt x="54" y="9"/>
                    <a:pt x="55" y="8"/>
                  </a:cubicBezTo>
                  <a:cubicBezTo>
                    <a:pt x="56" y="8"/>
                    <a:pt x="56" y="8"/>
                    <a:pt x="57" y="8"/>
                  </a:cubicBezTo>
                  <a:cubicBezTo>
                    <a:pt x="57" y="9"/>
                    <a:pt x="57" y="9"/>
                    <a:pt x="57" y="9"/>
                  </a:cubicBezTo>
                  <a:cubicBezTo>
                    <a:pt x="57" y="9"/>
                    <a:pt x="57" y="9"/>
                    <a:pt x="57" y="10"/>
                  </a:cubicBezTo>
                  <a:cubicBezTo>
                    <a:pt x="57" y="10"/>
                    <a:pt x="57" y="10"/>
                    <a:pt x="57" y="11"/>
                  </a:cubicBezTo>
                  <a:cubicBezTo>
                    <a:pt x="57" y="12"/>
                    <a:pt x="55" y="13"/>
                    <a:pt x="54" y="14"/>
                  </a:cubicBezTo>
                  <a:cubicBezTo>
                    <a:pt x="53" y="14"/>
                    <a:pt x="54" y="13"/>
                    <a:pt x="54" y="14"/>
                  </a:cubicBezTo>
                  <a:close/>
                  <a:moveTo>
                    <a:pt x="49" y="28"/>
                  </a:moveTo>
                  <a:cubicBezTo>
                    <a:pt x="49" y="28"/>
                    <a:pt x="49" y="29"/>
                    <a:pt x="49" y="29"/>
                  </a:cubicBezTo>
                  <a:cubicBezTo>
                    <a:pt x="49" y="29"/>
                    <a:pt x="49" y="28"/>
                    <a:pt x="49" y="28"/>
                  </a:cubicBezTo>
                  <a:cubicBezTo>
                    <a:pt x="49" y="29"/>
                    <a:pt x="47" y="30"/>
                    <a:pt x="49" y="30"/>
                  </a:cubicBezTo>
                  <a:cubicBezTo>
                    <a:pt x="49" y="30"/>
                    <a:pt x="50" y="28"/>
                    <a:pt x="49" y="28"/>
                  </a:cubicBezTo>
                  <a:close/>
                  <a:moveTo>
                    <a:pt x="58" y="25"/>
                  </a:moveTo>
                  <a:cubicBezTo>
                    <a:pt x="58" y="24"/>
                    <a:pt x="58" y="25"/>
                    <a:pt x="57" y="24"/>
                  </a:cubicBezTo>
                  <a:cubicBezTo>
                    <a:pt x="57" y="24"/>
                    <a:pt x="57" y="24"/>
                    <a:pt x="57" y="24"/>
                  </a:cubicBezTo>
                  <a:cubicBezTo>
                    <a:pt x="56" y="24"/>
                    <a:pt x="56" y="24"/>
                    <a:pt x="55" y="24"/>
                  </a:cubicBezTo>
                  <a:cubicBezTo>
                    <a:pt x="55" y="24"/>
                    <a:pt x="53" y="25"/>
                    <a:pt x="53" y="26"/>
                  </a:cubicBezTo>
                  <a:cubicBezTo>
                    <a:pt x="53" y="26"/>
                    <a:pt x="54" y="26"/>
                    <a:pt x="54" y="26"/>
                  </a:cubicBezTo>
                  <a:cubicBezTo>
                    <a:pt x="55" y="26"/>
                    <a:pt x="55" y="26"/>
                    <a:pt x="55" y="26"/>
                  </a:cubicBezTo>
                  <a:cubicBezTo>
                    <a:pt x="56" y="27"/>
                    <a:pt x="56" y="27"/>
                    <a:pt x="56" y="27"/>
                  </a:cubicBezTo>
                  <a:cubicBezTo>
                    <a:pt x="57" y="28"/>
                    <a:pt x="57" y="27"/>
                    <a:pt x="58" y="26"/>
                  </a:cubicBezTo>
                  <a:cubicBezTo>
                    <a:pt x="58" y="26"/>
                    <a:pt x="58" y="26"/>
                    <a:pt x="58" y="25"/>
                  </a:cubicBezTo>
                  <a:close/>
                  <a:moveTo>
                    <a:pt x="61" y="23"/>
                  </a:moveTo>
                  <a:cubicBezTo>
                    <a:pt x="60" y="23"/>
                    <a:pt x="60" y="23"/>
                    <a:pt x="59" y="23"/>
                  </a:cubicBezTo>
                  <a:cubicBezTo>
                    <a:pt x="60" y="23"/>
                    <a:pt x="61" y="24"/>
                    <a:pt x="61" y="24"/>
                  </a:cubicBezTo>
                  <a:cubicBezTo>
                    <a:pt x="61" y="24"/>
                    <a:pt x="61" y="24"/>
                    <a:pt x="62" y="24"/>
                  </a:cubicBezTo>
                  <a:cubicBezTo>
                    <a:pt x="62" y="23"/>
                    <a:pt x="61" y="23"/>
                    <a:pt x="61" y="23"/>
                  </a:cubicBezTo>
                  <a:cubicBezTo>
                    <a:pt x="60" y="23"/>
                    <a:pt x="61" y="23"/>
                    <a:pt x="61" y="2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0" name="Freeform 154">
              <a:extLst>
                <a:ext uri="{FF2B5EF4-FFF2-40B4-BE49-F238E27FC236}">
                  <a16:creationId xmlns:a16="http://schemas.microsoft.com/office/drawing/2014/main" id="{D13AA811-CA03-984E-959E-C771C5623E32}"/>
                </a:ext>
              </a:extLst>
            </p:cNvPr>
            <p:cNvSpPr>
              <a:spLocks noEditPoints="1"/>
            </p:cNvSpPr>
            <p:nvPr/>
          </p:nvSpPr>
          <p:spPr bwMode="auto">
            <a:xfrm>
              <a:off x="4500903" y="1720640"/>
              <a:ext cx="295278" cy="284165"/>
            </a:xfrm>
            <a:custGeom>
              <a:avLst/>
              <a:gdLst>
                <a:gd name="T0" fmla="*/ 60 w 64"/>
                <a:gd name="T1" fmla="*/ 57 h 62"/>
                <a:gd name="T2" fmla="*/ 63 w 64"/>
                <a:gd name="T3" fmla="*/ 53 h 62"/>
                <a:gd name="T4" fmla="*/ 64 w 64"/>
                <a:gd name="T5" fmla="*/ 55 h 62"/>
                <a:gd name="T6" fmla="*/ 62 w 64"/>
                <a:gd name="T7" fmla="*/ 62 h 62"/>
                <a:gd name="T8" fmla="*/ 54 w 64"/>
                <a:gd name="T9" fmla="*/ 13 h 62"/>
                <a:gd name="T10" fmla="*/ 49 w 64"/>
                <a:gd name="T11" fmla="*/ 11 h 62"/>
                <a:gd name="T12" fmla="*/ 46 w 64"/>
                <a:gd name="T13" fmla="*/ 9 h 62"/>
                <a:gd name="T14" fmla="*/ 43 w 64"/>
                <a:gd name="T15" fmla="*/ 8 h 62"/>
                <a:gd name="T16" fmla="*/ 40 w 64"/>
                <a:gd name="T17" fmla="*/ 5 h 62"/>
                <a:gd name="T18" fmla="*/ 37 w 64"/>
                <a:gd name="T19" fmla="*/ 4 h 62"/>
                <a:gd name="T20" fmla="*/ 34 w 64"/>
                <a:gd name="T21" fmla="*/ 2 h 62"/>
                <a:gd name="T22" fmla="*/ 29 w 64"/>
                <a:gd name="T23" fmla="*/ 3 h 62"/>
                <a:gd name="T24" fmla="*/ 22 w 64"/>
                <a:gd name="T25" fmla="*/ 10 h 62"/>
                <a:gd name="T26" fmla="*/ 17 w 64"/>
                <a:gd name="T27" fmla="*/ 11 h 62"/>
                <a:gd name="T28" fmla="*/ 13 w 64"/>
                <a:gd name="T29" fmla="*/ 11 h 62"/>
                <a:gd name="T30" fmla="*/ 12 w 64"/>
                <a:gd name="T31" fmla="*/ 16 h 62"/>
                <a:gd name="T32" fmla="*/ 8 w 64"/>
                <a:gd name="T33" fmla="*/ 15 h 62"/>
                <a:gd name="T34" fmla="*/ 0 w 64"/>
                <a:gd name="T35" fmla="*/ 17 h 62"/>
                <a:gd name="T36" fmla="*/ 2 w 64"/>
                <a:gd name="T37" fmla="*/ 20 h 62"/>
                <a:gd name="T38" fmla="*/ 5 w 64"/>
                <a:gd name="T39" fmla="*/ 21 h 62"/>
                <a:gd name="T40" fmla="*/ 10 w 64"/>
                <a:gd name="T41" fmla="*/ 23 h 62"/>
                <a:gd name="T42" fmla="*/ 12 w 64"/>
                <a:gd name="T43" fmla="*/ 25 h 62"/>
                <a:gd name="T44" fmla="*/ 14 w 64"/>
                <a:gd name="T45" fmla="*/ 30 h 62"/>
                <a:gd name="T46" fmla="*/ 17 w 64"/>
                <a:gd name="T47" fmla="*/ 35 h 62"/>
                <a:gd name="T48" fmla="*/ 15 w 64"/>
                <a:gd name="T49" fmla="*/ 46 h 62"/>
                <a:gd name="T50" fmla="*/ 15 w 64"/>
                <a:gd name="T51" fmla="*/ 50 h 62"/>
                <a:gd name="T52" fmla="*/ 18 w 64"/>
                <a:gd name="T53" fmla="*/ 52 h 62"/>
                <a:gd name="T54" fmla="*/ 24 w 64"/>
                <a:gd name="T55" fmla="*/ 54 h 62"/>
                <a:gd name="T56" fmla="*/ 26 w 64"/>
                <a:gd name="T57" fmla="*/ 54 h 62"/>
                <a:gd name="T58" fmla="*/ 29 w 64"/>
                <a:gd name="T59" fmla="*/ 53 h 62"/>
                <a:gd name="T60" fmla="*/ 33 w 64"/>
                <a:gd name="T61" fmla="*/ 56 h 62"/>
                <a:gd name="T62" fmla="*/ 37 w 64"/>
                <a:gd name="T63" fmla="*/ 50 h 62"/>
                <a:gd name="T64" fmla="*/ 42 w 64"/>
                <a:gd name="T65" fmla="*/ 49 h 62"/>
                <a:gd name="T66" fmla="*/ 44 w 64"/>
                <a:gd name="T67" fmla="*/ 50 h 62"/>
                <a:gd name="T68" fmla="*/ 52 w 64"/>
                <a:gd name="T69" fmla="*/ 49 h 62"/>
                <a:gd name="T70" fmla="*/ 55 w 64"/>
                <a:gd name="T71" fmla="*/ 45 h 62"/>
                <a:gd name="T72" fmla="*/ 52 w 64"/>
                <a:gd name="T73" fmla="*/ 40 h 62"/>
                <a:gd name="T74" fmla="*/ 52 w 64"/>
                <a:gd name="T75" fmla="*/ 36 h 62"/>
                <a:gd name="T76" fmla="*/ 52 w 64"/>
                <a:gd name="T77" fmla="*/ 31 h 62"/>
                <a:gd name="T78" fmla="*/ 49 w 64"/>
                <a:gd name="T79" fmla="*/ 32 h 62"/>
                <a:gd name="T80" fmla="*/ 50 w 64"/>
                <a:gd name="T81" fmla="*/ 27 h 62"/>
                <a:gd name="T82" fmla="*/ 52 w 64"/>
                <a:gd name="T83" fmla="*/ 23 h 62"/>
                <a:gd name="T84" fmla="*/ 55 w 64"/>
                <a:gd name="T85" fmla="*/ 1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 h="62">
                  <a:moveTo>
                    <a:pt x="62" y="62"/>
                  </a:moveTo>
                  <a:cubicBezTo>
                    <a:pt x="61" y="62"/>
                    <a:pt x="61" y="60"/>
                    <a:pt x="61" y="59"/>
                  </a:cubicBezTo>
                  <a:cubicBezTo>
                    <a:pt x="61" y="58"/>
                    <a:pt x="60" y="57"/>
                    <a:pt x="60" y="57"/>
                  </a:cubicBezTo>
                  <a:cubicBezTo>
                    <a:pt x="60" y="57"/>
                    <a:pt x="60" y="56"/>
                    <a:pt x="60" y="55"/>
                  </a:cubicBezTo>
                  <a:cubicBezTo>
                    <a:pt x="60" y="55"/>
                    <a:pt x="61" y="54"/>
                    <a:pt x="62" y="54"/>
                  </a:cubicBezTo>
                  <a:cubicBezTo>
                    <a:pt x="62" y="54"/>
                    <a:pt x="63" y="54"/>
                    <a:pt x="63" y="53"/>
                  </a:cubicBezTo>
                  <a:cubicBezTo>
                    <a:pt x="63" y="53"/>
                    <a:pt x="63" y="52"/>
                    <a:pt x="63" y="52"/>
                  </a:cubicBezTo>
                  <a:cubicBezTo>
                    <a:pt x="64" y="52"/>
                    <a:pt x="64" y="53"/>
                    <a:pt x="64" y="54"/>
                  </a:cubicBezTo>
                  <a:cubicBezTo>
                    <a:pt x="64" y="54"/>
                    <a:pt x="64" y="54"/>
                    <a:pt x="64" y="55"/>
                  </a:cubicBezTo>
                  <a:cubicBezTo>
                    <a:pt x="64" y="56"/>
                    <a:pt x="64" y="56"/>
                    <a:pt x="64" y="57"/>
                  </a:cubicBezTo>
                  <a:cubicBezTo>
                    <a:pt x="64" y="57"/>
                    <a:pt x="63" y="62"/>
                    <a:pt x="62" y="62"/>
                  </a:cubicBezTo>
                  <a:cubicBezTo>
                    <a:pt x="62" y="62"/>
                    <a:pt x="62" y="62"/>
                    <a:pt x="62" y="62"/>
                  </a:cubicBezTo>
                  <a:close/>
                  <a:moveTo>
                    <a:pt x="57" y="15"/>
                  </a:moveTo>
                  <a:cubicBezTo>
                    <a:pt x="57" y="14"/>
                    <a:pt x="57" y="13"/>
                    <a:pt x="56" y="13"/>
                  </a:cubicBezTo>
                  <a:cubicBezTo>
                    <a:pt x="56" y="13"/>
                    <a:pt x="54" y="13"/>
                    <a:pt x="54" y="13"/>
                  </a:cubicBezTo>
                  <a:cubicBezTo>
                    <a:pt x="53" y="13"/>
                    <a:pt x="52" y="13"/>
                    <a:pt x="51" y="12"/>
                  </a:cubicBezTo>
                  <a:cubicBezTo>
                    <a:pt x="51" y="11"/>
                    <a:pt x="51" y="11"/>
                    <a:pt x="50" y="11"/>
                  </a:cubicBezTo>
                  <a:cubicBezTo>
                    <a:pt x="50" y="11"/>
                    <a:pt x="49" y="11"/>
                    <a:pt x="49" y="11"/>
                  </a:cubicBezTo>
                  <a:cubicBezTo>
                    <a:pt x="48" y="11"/>
                    <a:pt x="48" y="10"/>
                    <a:pt x="48" y="10"/>
                  </a:cubicBezTo>
                  <a:cubicBezTo>
                    <a:pt x="47" y="10"/>
                    <a:pt x="47" y="11"/>
                    <a:pt x="46" y="10"/>
                  </a:cubicBezTo>
                  <a:cubicBezTo>
                    <a:pt x="46" y="10"/>
                    <a:pt x="46" y="10"/>
                    <a:pt x="46" y="9"/>
                  </a:cubicBezTo>
                  <a:cubicBezTo>
                    <a:pt x="45" y="9"/>
                    <a:pt x="45" y="9"/>
                    <a:pt x="45" y="9"/>
                  </a:cubicBezTo>
                  <a:cubicBezTo>
                    <a:pt x="44" y="8"/>
                    <a:pt x="44" y="8"/>
                    <a:pt x="44" y="8"/>
                  </a:cubicBezTo>
                  <a:cubicBezTo>
                    <a:pt x="43" y="8"/>
                    <a:pt x="44" y="8"/>
                    <a:pt x="43" y="8"/>
                  </a:cubicBezTo>
                  <a:cubicBezTo>
                    <a:pt x="43" y="8"/>
                    <a:pt x="42" y="8"/>
                    <a:pt x="41" y="7"/>
                  </a:cubicBezTo>
                  <a:cubicBezTo>
                    <a:pt x="41" y="7"/>
                    <a:pt x="41" y="6"/>
                    <a:pt x="40" y="6"/>
                  </a:cubicBezTo>
                  <a:cubicBezTo>
                    <a:pt x="40" y="6"/>
                    <a:pt x="40" y="5"/>
                    <a:pt x="40" y="5"/>
                  </a:cubicBezTo>
                  <a:cubicBezTo>
                    <a:pt x="40" y="5"/>
                    <a:pt x="39" y="5"/>
                    <a:pt x="39" y="5"/>
                  </a:cubicBezTo>
                  <a:cubicBezTo>
                    <a:pt x="38" y="5"/>
                    <a:pt x="38" y="4"/>
                    <a:pt x="38" y="4"/>
                  </a:cubicBezTo>
                  <a:cubicBezTo>
                    <a:pt x="38" y="4"/>
                    <a:pt x="37" y="4"/>
                    <a:pt x="37" y="4"/>
                  </a:cubicBezTo>
                  <a:cubicBezTo>
                    <a:pt x="36" y="4"/>
                    <a:pt x="36" y="4"/>
                    <a:pt x="35" y="3"/>
                  </a:cubicBezTo>
                  <a:cubicBezTo>
                    <a:pt x="35" y="3"/>
                    <a:pt x="35" y="3"/>
                    <a:pt x="35" y="2"/>
                  </a:cubicBezTo>
                  <a:cubicBezTo>
                    <a:pt x="35" y="2"/>
                    <a:pt x="34" y="2"/>
                    <a:pt x="34" y="2"/>
                  </a:cubicBezTo>
                  <a:cubicBezTo>
                    <a:pt x="33" y="2"/>
                    <a:pt x="34" y="1"/>
                    <a:pt x="33" y="0"/>
                  </a:cubicBezTo>
                  <a:cubicBezTo>
                    <a:pt x="32" y="0"/>
                    <a:pt x="30" y="1"/>
                    <a:pt x="30" y="1"/>
                  </a:cubicBezTo>
                  <a:cubicBezTo>
                    <a:pt x="29" y="2"/>
                    <a:pt x="29" y="2"/>
                    <a:pt x="29" y="3"/>
                  </a:cubicBezTo>
                  <a:cubicBezTo>
                    <a:pt x="29" y="4"/>
                    <a:pt x="29" y="5"/>
                    <a:pt x="28" y="6"/>
                  </a:cubicBezTo>
                  <a:cubicBezTo>
                    <a:pt x="28" y="7"/>
                    <a:pt x="27" y="7"/>
                    <a:pt x="26" y="8"/>
                  </a:cubicBezTo>
                  <a:cubicBezTo>
                    <a:pt x="24" y="8"/>
                    <a:pt x="22" y="8"/>
                    <a:pt x="22" y="10"/>
                  </a:cubicBezTo>
                  <a:cubicBezTo>
                    <a:pt x="21" y="11"/>
                    <a:pt x="22" y="12"/>
                    <a:pt x="20" y="12"/>
                  </a:cubicBezTo>
                  <a:cubicBezTo>
                    <a:pt x="20" y="12"/>
                    <a:pt x="20" y="11"/>
                    <a:pt x="19" y="11"/>
                  </a:cubicBezTo>
                  <a:cubicBezTo>
                    <a:pt x="18" y="11"/>
                    <a:pt x="18" y="11"/>
                    <a:pt x="17" y="11"/>
                  </a:cubicBezTo>
                  <a:cubicBezTo>
                    <a:pt x="16" y="11"/>
                    <a:pt x="16" y="10"/>
                    <a:pt x="15" y="9"/>
                  </a:cubicBezTo>
                  <a:cubicBezTo>
                    <a:pt x="15" y="9"/>
                    <a:pt x="14" y="8"/>
                    <a:pt x="14" y="9"/>
                  </a:cubicBezTo>
                  <a:cubicBezTo>
                    <a:pt x="13" y="9"/>
                    <a:pt x="13" y="10"/>
                    <a:pt x="13" y="11"/>
                  </a:cubicBezTo>
                  <a:cubicBezTo>
                    <a:pt x="14" y="11"/>
                    <a:pt x="14" y="12"/>
                    <a:pt x="15" y="13"/>
                  </a:cubicBezTo>
                  <a:cubicBezTo>
                    <a:pt x="15" y="13"/>
                    <a:pt x="15" y="15"/>
                    <a:pt x="14" y="16"/>
                  </a:cubicBezTo>
                  <a:cubicBezTo>
                    <a:pt x="13" y="16"/>
                    <a:pt x="13" y="16"/>
                    <a:pt x="12" y="16"/>
                  </a:cubicBezTo>
                  <a:cubicBezTo>
                    <a:pt x="11" y="16"/>
                    <a:pt x="11" y="16"/>
                    <a:pt x="10" y="16"/>
                  </a:cubicBezTo>
                  <a:cubicBezTo>
                    <a:pt x="9" y="16"/>
                    <a:pt x="10" y="16"/>
                    <a:pt x="9" y="16"/>
                  </a:cubicBezTo>
                  <a:cubicBezTo>
                    <a:pt x="8" y="15"/>
                    <a:pt x="8" y="15"/>
                    <a:pt x="8" y="15"/>
                  </a:cubicBezTo>
                  <a:cubicBezTo>
                    <a:pt x="7" y="15"/>
                    <a:pt x="6" y="15"/>
                    <a:pt x="5" y="15"/>
                  </a:cubicBezTo>
                  <a:cubicBezTo>
                    <a:pt x="4" y="16"/>
                    <a:pt x="3" y="15"/>
                    <a:pt x="2" y="16"/>
                  </a:cubicBezTo>
                  <a:cubicBezTo>
                    <a:pt x="1" y="16"/>
                    <a:pt x="0" y="17"/>
                    <a:pt x="0" y="17"/>
                  </a:cubicBezTo>
                  <a:cubicBezTo>
                    <a:pt x="1" y="18"/>
                    <a:pt x="2" y="18"/>
                    <a:pt x="2" y="19"/>
                  </a:cubicBezTo>
                  <a:cubicBezTo>
                    <a:pt x="2" y="19"/>
                    <a:pt x="1" y="20"/>
                    <a:pt x="1" y="20"/>
                  </a:cubicBezTo>
                  <a:cubicBezTo>
                    <a:pt x="1" y="20"/>
                    <a:pt x="2" y="20"/>
                    <a:pt x="2" y="20"/>
                  </a:cubicBezTo>
                  <a:cubicBezTo>
                    <a:pt x="2" y="20"/>
                    <a:pt x="2" y="21"/>
                    <a:pt x="2" y="21"/>
                  </a:cubicBezTo>
                  <a:cubicBezTo>
                    <a:pt x="3" y="21"/>
                    <a:pt x="3" y="21"/>
                    <a:pt x="3" y="21"/>
                  </a:cubicBezTo>
                  <a:cubicBezTo>
                    <a:pt x="4" y="21"/>
                    <a:pt x="4" y="21"/>
                    <a:pt x="5" y="21"/>
                  </a:cubicBezTo>
                  <a:cubicBezTo>
                    <a:pt x="6" y="21"/>
                    <a:pt x="7" y="22"/>
                    <a:pt x="8" y="22"/>
                  </a:cubicBezTo>
                  <a:cubicBezTo>
                    <a:pt x="8" y="22"/>
                    <a:pt x="8" y="23"/>
                    <a:pt x="8" y="23"/>
                  </a:cubicBezTo>
                  <a:cubicBezTo>
                    <a:pt x="9" y="23"/>
                    <a:pt x="9" y="23"/>
                    <a:pt x="10" y="23"/>
                  </a:cubicBezTo>
                  <a:cubicBezTo>
                    <a:pt x="11" y="23"/>
                    <a:pt x="10" y="24"/>
                    <a:pt x="11" y="25"/>
                  </a:cubicBezTo>
                  <a:cubicBezTo>
                    <a:pt x="11" y="25"/>
                    <a:pt x="11" y="25"/>
                    <a:pt x="12" y="25"/>
                  </a:cubicBezTo>
                  <a:cubicBezTo>
                    <a:pt x="12" y="25"/>
                    <a:pt x="12" y="25"/>
                    <a:pt x="12" y="25"/>
                  </a:cubicBezTo>
                  <a:cubicBezTo>
                    <a:pt x="13" y="26"/>
                    <a:pt x="12" y="27"/>
                    <a:pt x="12" y="27"/>
                  </a:cubicBezTo>
                  <a:cubicBezTo>
                    <a:pt x="12" y="28"/>
                    <a:pt x="13" y="28"/>
                    <a:pt x="13" y="28"/>
                  </a:cubicBezTo>
                  <a:cubicBezTo>
                    <a:pt x="13" y="29"/>
                    <a:pt x="14" y="29"/>
                    <a:pt x="14" y="30"/>
                  </a:cubicBezTo>
                  <a:cubicBezTo>
                    <a:pt x="15" y="31"/>
                    <a:pt x="17" y="32"/>
                    <a:pt x="16" y="33"/>
                  </a:cubicBezTo>
                  <a:cubicBezTo>
                    <a:pt x="16" y="34"/>
                    <a:pt x="16" y="34"/>
                    <a:pt x="16" y="34"/>
                  </a:cubicBezTo>
                  <a:cubicBezTo>
                    <a:pt x="16" y="35"/>
                    <a:pt x="17" y="35"/>
                    <a:pt x="17" y="35"/>
                  </a:cubicBezTo>
                  <a:cubicBezTo>
                    <a:pt x="17" y="36"/>
                    <a:pt x="17" y="37"/>
                    <a:pt x="17" y="37"/>
                  </a:cubicBezTo>
                  <a:cubicBezTo>
                    <a:pt x="16" y="39"/>
                    <a:pt x="16" y="41"/>
                    <a:pt x="16" y="43"/>
                  </a:cubicBezTo>
                  <a:cubicBezTo>
                    <a:pt x="16" y="44"/>
                    <a:pt x="16" y="45"/>
                    <a:pt x="15" y="46"/>
                  </a:cubicBezTo>
                  <a:cubicBezTo>
                    <a:pt x="15" y="48"/>
                    <a:pt x="14" y="48"/>
                    <a:pt x="13" y="49"/>
                  </a:cubicBezTo>
                  <a:cubicBezTo>
                    <a:pt x="14" y="49"/>
                    <a:pt x="14" y="50"/>
                    <a:pt x="15" y="50"/>
                  </a:cubicBezTo>
                  <a:cubicBezTo>
                    <a:pt x="15" y="50"/>
                    <a:pt x="15" y="50"/>
                    <a:pt x="15" y="50"/>
                  </a:cubicBezTo>
                  <a:cubicBezTo>
                    <a:pt x="16" y="50"/>
                    <a:pt x="15" y="51"/>
                    <a:pt x="16" y="51"/>
                  </a:cubicBezTo>
                  <a:cubicBezTo>
                    <a:pt x="16" y="51"/>
                    <a:pt x="16" y="51"/>
                    <a:pt x="17" y="51"/>
                  </a:cubicBezTo>
                  <a:cubicBezTo>
                    <a:pt x="17" y="51"/>
                    <a:pt x="17" y="52"/>
                    <a:pt x="18" y="52"/>
                  </a:cubicBezTo>
                  <a:cubicBezTo>
                    <a:pt x="18" y="53"/>
                    <a:pt x="19" y="53"/>
                    <a:pt x="20" y="53"/>
                  </a:cubicBezTo>
                  <a:cubicBezTo>
                    <a:pt x="21" y="53"/>
                    <a:pt x="22" y="53"/>
                    <a:pt x="22" y="54"/>
                  </a:cubicBezTo>
                  <a:cubicBezTo>
                    <a:pt x="23" y="54"/>
                    <a:pt x="24" y="54"/>
                    <a:pt x="24" y="54"/>
                  </a:cubicBezTo>
                  <a:cubicBezTo>
                    <a:pt x="25" y="54"/>
                    <a:pt x="25" y="54"/>
                    <a:pt x="25" y="54"/>
                  </a:cubicBezTo>
                  <a:cubicBezTo>
                    <a:pt x="26" y="55"/>
                    <a:pt x="26" y="55"/>
                    <a:pt x="26" y="55"/>
                  </a:cubicBezTo>
                  <a:cubicBezTo>
                    <a:pt x="26" y="54"/>
                    <a:pt x="26" y="54"/>
                    <a:pt x="26" y="54"/>
                  </a:cubicBezTo>
                  <a:cubicBezTo>
                    <a:pt x="27" y="54"/>
                    <a:pt x="27" y="54"/>
                    <a:pt x="28" y="54"/>
                  </a:cubicBezTo>
                  <a:cubicBezTo>
                    <a:pt x="28" y="54"/>
                    <a:pt x="28" y="53"/>
                    <a:pt x="29" y="53"/>
                  </a:cubicBezTo>
                  <a:cubicBezTo>
                    <a:pt x="29" y="53"/>
                    <a:pt x="29" y="53"/>
                    <a:pt x="29" y="53"/>
                  </a:cubicBezTo>
                  <a:cubicBezTo>
                    <a:pt x="29" y="53"/>
                    <a:pt x="29" y="55"/>
                    <a:pt x="30" y="55"/>
                  </a:cubicBezTo>
                  <a:cubicBezTo>
                    <a:pt x="30" y="56"/>
                    <a:pt x="30" y="56"/>
                    <a:pt x="31" y="56"/>
                  </a:cubicBezTo>
                  <a:cubicBezTo>
                    <a:pt x="32" y="56"/>
                    <a:pt x="33" y="56"/>
                    <a:pt x="33" y="56"/>
                  </a:cubicBezTo>
                  <a:cubicBezTo>
                    <a:pt x="34" y="55"/>
                    <a:pt x="35" y="55"/>
                    <a:pt x="35" y="55"/>
                  </a:cubicBezTo>
                  <a:cubicBezTo>
                    <a:pt x="36" y="54"/>
                    <a:pt x="35" y="53"/>
                    <a:pt x="35" y="52"/>
                  </a:cubicBezTo>
                  <a:cubicBezTo>
                    <a:pt x="35" y="51"/>
                    <a:pt x="36" y="50"/>
                    <a:pt x="37" y="50"/>
                  </a:cubicBezTo>
                  <a:cubicBezTo>
                    <a:pt x="37" y="50"/>
                    <a:pt x="38" y="49"/>
                    <a:pt x="38" y="49"/>
                  </a:cubicBezTo>
                  <a:cubicBezTo>
                    <a:pt x="39" y="49"/>
                    <a:pt x="39" y="48"/>
                    <a:pt x="40" y="48"/>
                  </a:cubicBezTo>
                  <a:cubicBezTo>
                    <a:pt x="41" y="48"/>
                    <a:pt x="41" y="49"/>
                    <a:pt x="42" y="49"/>
                  </a:cubicBezTo>
                  <a:cubicBezTo>
                    <a:pt x="42" y="49"/>
                    <a:pt x="42" y="49"/>
                    <a:pt x="42" y="49"/>
                  </a:cubicBezTo>
                  <a:cubicBezTo>
                    <a:pt x="43" y="49"/>
                    <a:pt x="43" y="49"/>
                    <a:pt x="43" y="49"/>
                  </a:cubicBezTo>
                  <a:cubicBezTo>
                    <a:pt x="44" y="49"/>
                    <a:pt x="44" y="50"/>
                    <a:pt x="44" y="50"/>
                  </a:cubicBezTo>
                  <a:cubicBezTo>
                    <a:pt x="45" y="50"/>
                    <a:pt x="45" y="50"/>
                    <a:pt x="46" y="50"/>
                  </a:cubicBezTo>
                  <a:cubicBezTo>
                    <a:pt x="47" y="51"/>
                    <a:pt x="48" y="52"/>
                    <a:pt x="49" y="51"/>
                  </a:cubicBezTo>
                  <a:cubicBezTo>
                    <a:pt x="51" y="51"/>
                    <a:pt x="51" y="50"/>
                    <a:pt x="52" y="49"/>
                  </a:cubicBezTo>
                  <a:cubicBezTo>
                    <a:pt x="53" y="48"/>
                    <a:pt x="54" y="48"/>
                    <a:pt x="55" y="47"/>
                  </a:cubicBezTo>
                  <a:cubicBezTo>
                    <a:pt x="55" y="46"/>
                    <a:pt x="56" y="46"/>
                    <a:pt x="56" y="45"/>
                  </a:cubicBezTo>
                  <a:cubicBezTo>
                    <a:pt x="56" y="44"/>
                    <a:pt x="55" y="45"/>
                    <a:pt x="55" y="45"/>
                  </a:cubicBezTo>
                  <a:cubicBezTo>
                    <a:pt x="54" y="45"/>
                    <a:pt x="53" y="44"/>
                    <a:pt x="53" y="44"/>
                  </a:cubicBezTo>
                  <a:cubicBezTo>
                    <a:pt x="52" y="43"/>
                    <a:pt x="52" y="42"/>
                    <a:pt x="52" y="41"/>
                  </a:cubicBezTo>
                  <a:cubicBezTo>
                    <a:pt x="53" y="41"/>
                    <a:pt x="53" y="41"/>
                    <a:pt x="52" y="40"/>
                  </a:cubicBezTo>
                  <a:cubicBezTo>
                    <a:pt x="52" y="40"/>
                    <a:pt x="51" y="39"/>
                    <a:pt x="51" y="39"/>
                  </a:cubicBezTo>
                  <a:cubicBezTo>
                    <a:pt x="51" y="38"/>
                    <a:pt x="52" y="38"/>
                    <a:pt x="53" y="38"/>
                  </a:cubicBezTo>
                  <a:cubicBezTo>
                    <a:pt x="53" y="37"/>
                    <a:pt x="53" y="37"/>
                    <a:pt x="52" y="36"/>
                  </a:cubicBezTo>
                  <a:cubicBezTo>
                    <a:pt x="52" y="35"/>
                    <a:pt x="52" y="34"/>
                    <a:pt x="52" y="34"/>
                  </a:cubicBezTo>
                  <a:cubicBezTo>
                    <a:pt x="52" y="33"/>
                    <a:pt x="53" y="33"/>
                    <a:pt x="53" y="33"/>
                  </a:cubicBezTo>
                  <a:cubicBezTo>
                    <a:pt x="53" y="32"/>
                    <a:pt x="52" y="32"/>
                    <a:pt x="52" y="31"/>
                  </a:cubicBezTo>
                  <a:cubicBezTo>
                    <a:pt x="52" y="31"/>
                    <a:pt x="52" y="30"/>
                    <a:pt x="51" y="30"/>
                  </a:cubicBezTo>
                  <a:cubicBezTo>
                    <a:pt x="50" y="30"/>
                    <a:pt x="50" y="30"/>
                    <a:pt x="50" y="31"/>
                  </a:cubicBezTo>
                  <a:cubicBezTo>
                    <a:pt x="50" y="31"/>
                    <a:pt x="50" y="32"/>
                    <a:pt x="49" y="32"/>
                  </a:cubicBezTo>
                  <a:cubicBezTo>
                    <a:pt x="48" y="32"/>
                    <a:pt x="48" y="32"/>
                    <a:pt x="48" y="31"/>
                  </a:cubicBezTo>
                  <a:cubicBezTo>
                    <a:pt x="48" y="30"/>
                    <a:pt x="48" y="30"/>
                    <a:pt x="49" y="29"/>
                  </a:cubicBezTo>
                  <a:cubicBezTo>
                    <a:pt x="50" y="29"/>
                    <a:pt x="50" y="28"/>
                    <a:pt x="50" y="27"/>
                  </a:cubicBezTo>
                  <a:cubicBezTo>
                    <a:pt x="50" y="26"/>
                    <a:pt x="50" y="27"/>
                    <a:pt x="51" y="26"/>
                  </a:cubicBezTo>
                  <a:cubicBezTo>
                    <a:pt x="51" y="26"/>
                    <a:pt x="52" y="26"/>
                    <a:pt x="52" y="25"/>
                  </a:cubicBezTo>
                  <a:cubicBezTo>
                    <a:pt x="52" y="25"/>
                    <a:pt x="52" y="24"/>
                    <a:pt x="52" y="23"/>
                  </a:cubicBezTo>
                  <a:cubicBezTo>
                    <a:pt x="53" y="22"/>
                    <a:pt x="54" y="24"/>
                    <a:pt x="54" y="24"/>
                  </a:cubicBezTo>
                  <a:cubicBezTo>
                    <a:pt x="55" y="23"/>
                    <a:pt x="55" y="22"/>
                    <a:pt x="55" y="22"/>
                  </a:cubicBezTo>
                  <a:cubicBezTo>
                    <a:pt x="55" y="21"/>
                    <a:pt x="55" y="20"/>
                    <a:pt x="55" y="19"/>
                  </a:cubicBezTo>
                  <a:cubicBezTo>
                    <a:pt x="56" y="18"/>
                    <a:pt x="57" y="16"/>
                    <a:pt x="57" y="1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1" name="Freeform 155">
              <a:extLst>
                <a:ext uri="{FF2B5EF4-FFF2-40B4-BE49-F238E27FC236}">
                  <a16:creationId xmlns:a16="http://schemas.microsoft.com/office/drawing/2014/main" id="{8D6E7C2D-2E6A-0D4B-A34F-70122E0ED0EC}"/>
                </a:ext>
              </a:extLst>
            </p:cNvPr>
            <p:cNvSpPr>
              <a:spLocks/>
            </p:cNvSpPr>
            <p:nvPr/>
          </p:nvSpPr>
          <p:spPr bwMode="auto">
            <a:xfrm>
              <a:off x="4385015" y="1587289"/>
              <a:ext cx="92076" cy="120651"/>
            </a:xfrm>
            <a:custGeom>
              <a:avLst/>
              <a:gdLst>
                <a:gd name="T0" fmla="*/ 20 w 20"/>
                <a:gd name="T1" fmla="*/ 15 h 26"/>
                <a:gd name="T2" fmla="*/ 19 w 20"/>
                <a:gd name="T3" fmla="*/ 13 h 26"/>
                <a:gd name="T4" fmla="*/ 19 w 20"/>
                <a:gd name="T5" fmla="*/ 11 h 26"/>
                <a:gd name="T6" fmla="*/ 18 w 20"/>
                <a:gd name="T7" fmla="*/ 9 h 26"/>
                <a:gd name="T8" fmla="*/ 16 w 20"/>
                <a:gd name="T9" fmla="*/ 7 h 26"/>
                <a:gd name="T10" fmla="*/ 14 w 20"/>
                <a:gd name="T11" fmla="*/ 8 h 26"/>
                <a:gd name="T12" fmla="*/ 13 w 20"/>
                <a:gd name="T13" fmla="*/ 9 h 26"/>
                <a:gd name="T14" fmla="*/ 12 w 20"/>
                <a:gd name="T15" fmla="*/ 7 h 26"/>
                <a:gd name="T16" fmla="*/ 10 w 20"/>
                <a:gd name="T17" fmla="*/ 6 h 26"/>
                <a:gd name="T18" fmla="*/ 12 w 20"/>
                <a:gd name="T19" fmla="*/ 5 h 26"/>
                <a:gd name="T20" fmla="*/ 11 w 20"/>
                <a:gd name="T21" fmla="*/ 4 h 26"/>
                <a:gd name="T22" fmla="*/ 13 w 20"/>
                <a:gd name="T23" fmla="*/ 3 h 26"/>
                <a:gd name="T24" fmla="*/ 16 w 20"/>
                <a:gd name="T25" fmla="*/ 2 h 26"/>
                <a:gd name="T26" fmla="*/ 14 w 20"/>
                <a:gd name="T27" fmla="*/ 0 h 26"/>
                <a:gd name="T28" fmla="*/ 12 w 20"/>
                <a:gd name="T29" fmla="*/ 1 h 26"/>
                <a:gd name="T30" fmla="*/ 11 w 20"/>
                <a:gd name="T31" fmla="*/ 1 h 26"/>
                <a:gd name="T32" fmla="*/ 10 w 20"/>
                <a:gd name="T33" fmla="*/ 2 h 26"/>
                <a:gd name="T34" fmla="*/ 8 w 20"/>
                <a:gd name="T35" fmla="*/ 4 h 26"/>
                <a:gd name="T36" fmla="*/ 8 w 20"/>
                <a:gd name="T37" fmla="*/ 5 h 26"/>
                <a:gd name="T38" fmla="*/ 9 w 20"/>
                <a:gd name="T39" fmla="*/ 6 h 26"/>
                <a:gd name="T40" fmla="*/ 8 w 20"/>
                <a:gd name="T41" fmla="*/ 6 h 26"/>
                <a:gd name="T42" fmla="*/ 8 w 20"/>
                <a:gd name="T43" fmla="*/ 7 h 26"/>
                <a:gd name="T44" fmla="*/ 6 w 20"/>
                <a:gd name="T45" fmla="*/ 7 h 26"/>
                <a:gd name="T46" fmla="*/ 5 w 20"/>
                <a:gd name="T47" fmla="*/ 7 h 26"/>
                <a:gd name="T48" fmla="*/ 2 w 20"/>
                <a:gd name="T49" fmla="*/ 8 h 26"/>
                <a:gd name="T50" fmla="*/ 1 w 20"/>
                <a:gd name="T51" fmla="*/ 9 h 26"/>
                <a:gd name="T52" fmla="*/ 3 w 20"/>
                <a:gd name="T53" fmla="*/ 10 h 26"/>
                <a:gd name="T54" fmla="*/ 3 w 20"/>
                <a:gd name="T55" fmla="*/ 11 h 26"/>
                <a:gd name="T56" fmla="*/ 2 w 20"/>
                <a:gd name="T57" fmla="*/ 12 h 26"/>
                <a:gd name="T58" fmla="*/ 1 w 20"/>
                <a:gd name="T59" fmla="*/ 13 h 26"/>
                <a:gd name="T60" fmla="*/ 2 w 20"/>
                <a:gd name="T61" fmla="*/ 14 h 26"/>
                <a:gd name="T62" fmla="*/ 4 w 20"/>
                <a:gd name="T63" fmla="*/ 14 h 26"/>
                <a:gd name="T64" fmla="*/ 5 w 20"/>
                <a:gd name="T65" fmla="*/ 15 h 26"/>
                <a:gd name="T66" fmla="*/ 4 w 20"/>
                <a:gd name="T67" fmla="*/ 17 h 26"/>
                <a:gd name="T68" fmla="*/ 4 w 20"/>
                <a:gd name="T69" fmla="*/ 18 h 26"/>
                <a:gd name="T70" fmla="*/ 2 w 20"/>
                <a:gd name="T71" fmla="*/ 19 h 26"/>
                <a:gd name="T72" fmla="*/ 3 w 20"/>
                <a:gd name="T73" fmla="*/ 20 h 26"/>
                <a:gd name="T74" fmla="*/ 2 w 20"/>
                <a:gd name="T75" fmla="*/ 21 h 26"/>
                <a:gd name="T76" fmla="*/ 1 w 20"/>
                <a:gd name="T77" fmla="*/ 21 h 26"/>
                <a:gd name="T78" fmla="*/ 0 w 20"/>
                <a:gd name="T79" fmla="*/ 22 h 26"/>
                <a:gd name="T80" fmla="*/ 2 w 20"/>
                <a:gd name="T81" fmla="*/ 22 h 26"/>
                <a:gd name="T82" fmla="*/ 1 w 20"/>
                <a:gd name="T83" fmla="*/ 24 h 26"/>
                <a:gd name="T84" fmla="*/ 2 w 20"/>
                <a:gd name="T85" fmla="*/ 24 h 26"/>
                <a:gd name="T86" fmla="*/ 1 w 20"/>
                <a:gd name="T87" fmla="*/ 26 h 26"/>
                <a:gd name="T88" fmla="*/ 2 w 20"/>
                <a:gd name="T89" fmla="*/ 26 h 26"/>
                <a:gd name="T90" fmla="*/ 9 w 20"/>
                <a:gd name="T91" fmla="*/ 25 h 26"/>
                <a:gd name="T92" fmla="*/ 10 w 20"/>
                <a:gd name="T93" fmla="*/ 24 h 26"/>
                <a:gd name="T94" fmla="*/ 12 w 20"/>
                <a:gd name="T95" fmla="*/ 23 h 26"/>
                <a:gd name="T96" fmla="*/ 14 w 20"/>
                <a:gd name="T97" fmla="*/ 22 h 26"/>
                <a:gd name="T98" fmla="*/ 15 w 20"/>
                <a:gd name="T99" fmla="*/ 22 h 26"/>
                <a:gd name="T100" fmla="*/ 16 w 20"/>
                <a:gd name="T101" fmla="*/ 21 h 26"/>
                <a:gd name="T102" fmla="*/ 18 w 20"/>
                <a:gd name="T103" fmla="*/ 21 h 26"/>
                <a:gd name="T104" fmla="*/ 18 w 20"/>
                <a:gd name="T105" fmla="*/ 20 h 26"/>
                <a:gd name="T106" fmla="*/ 19 w 20"/>
                <a:gd name="T107" fmla="*/ 19 h 26"/>
                <a:gd name="T108" fmla="*/ 20 w 20"/>
                <a:gd name="T109" fmla="*/ 18 h 26"/>
                <a:gd name="T110" fmla="*/ 20 w 20"/>
                <a:gd name="T111" fmla="*/ 15 h 26"/>
                <a:gd name="T112" fmla="*/ 20 w 20"/>
                <a:gd name="T113" fmla="*/ 1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 h="26">
                  <a:moveTo>
                    <a:pt x="20" y="15"/>
                  </a:moveTo>
                  <a:cubicBezTo>
                    <a:pt x="19" y="15"/>
                    <a:pt x="19" y="13"/>
                    <a:pt x="19" y="13"/>
                  </a:cubicBezTo>
                  <a:cubicBezTo>
                    <a:pt x="19" y="12"/>
                    <a:pt x="19" y="12"/>
                    <a:pt x="19" y="11"/>
                  </a:cubicBezTo>
                  <a:cubicBezTo>
                    <a:pt x="19" y="10"/>
                    <a:pt x="18" y="10"/>
                    <a:pt x="18" y="9"/>
                  </a:cubicBezTo>
                  <a:cubicBezTo>
                    <a:pt x="16" y="10"/>
                    <a:pt x="17" y="7"/>
                    <a:pt x="16" y="7"/>
                  </a:cubicBezTo>
                  <a:cubicBezTo>
                    <a:pt x="15" y="5"/>
                    <a:pt x="15" y="7"/>
                    <a:pt x="14" y="8"/>
                  </a:cubicBezTo>
                  <a:cubicBezTo>
                    <a:pt x="14" y="9"/>
                    <a:pt x="13" y="9"/>
                    <a:pt x="13" y="9"/>
                  </a:cubicBezTo>
                  <a:cubicBezTo>
                    <a:pt x="12" y="9"/>
                    <a:pt x="12" y="8"/>
                    <a:pt x="12" y="7"/>
                  </a:cubicBezTo>
                  <a:cubicBezTo>
                    <a:pt x="11" y="7"/>
                    <a:pt x="10" y="7"/>
                    <a:pt x="10" y="6"/>
                  </a:cubicBezTo>
                  <a:cubicBezTo>
                    <a:pt x="10" y="6"/>
                    <a:pt x="12" y="5"/>
                    <a:pt x="12" y="5"/>
                  </a:cubicBezTo>
                  <a:cubicBezTo>
                    <a:pt x="12" y="5"/>
                    <a:pt x="11" y="4"/>
                    <a:pt x="11" y="4"/>
                  </a:cubicBezTo>
                  <a:cubicBezTo>
                    <a:pt x="11" y="3"/>
                    <a:pt x="13" y="3"/>
                    <a:pt x="13" y="3"/>
                  </a:cubicBezTo>
                  <a:cubicBezTo>
                    <a:pt x="14" y="2"/>
                    <a:pt x="15" y="2"/>
                    <a:pt x="16" y="2"/>
                  </a:cubicBezTo>
                  <a:cubicBezTo>
                    <a:pt x="16" y="1"/>
                    <a:pt x="14" y="0"/>
                    <a:pt x="14" y="0"/>
                  </a:cubicBezTo>
                  <a:cubicBezTo>
                    <a:pt x="14" y="1"/>
                    <a:pt x="12" y="0"/>
                    <a:pt x="12" y="1"/>
                  </a:cubicBezTo>
                  <a:cubicBezTo>
                    <a:pt x="11" y="1"/>
                    <a:pt x="12" y="1"/>
                    <a:pt x="11" y="1"/>
                  </a:cubicBezTo>
                  <a:cubicBezTo>
                    <a:pt x="11" y="2"/>
                    <a:pt x="11" y="2"/>
                    <a:pt x="10" y="2"/>
                  </a:cubicBezTo>
                  <a:cubicBezTo>
                    <a:pt x="9" y="3"/>
                    <a:pt x="8" y="3"/>
                    <a:pt x="8" y="4"/>
                  </a:cubicBezTo>
                  <a:cubicBezTo>
                    <a:pt x="7" y="5"/>
                    <a:pt x="8" y="5"/>
                    <a:pt x="8" y="5"/>
                  </a:cubicBezTo>
                  <a:cubicBezTo>
                    <a:pt x="10" y="5"/>
                    <a:pt x="10" y="5"/>
                    <a:pt x="9" y="6"/>
                  </a:cubicBezTo>
                  <a:cubicBezTo>
                    <a:pt x="9" y="6"/>
                    <a:pt x="9" y="6"/>
                    <a:pt x="8" y="6"/>
                  </a:cubicBezTo>
                  <a:cubicBezTo>
                    <a:pt x="8" y="7"/>
                    <a:pt x="8" y="7"/>
                    <a:pt x="8" y="7"/>
                  </a:cubicBezTo>
                  <a:cubicBezTo>
                    <a:pt x="8" y="7"/>
                    <a:pt x="7" y="7"/>
                    <a:pt x="6" y="7"/>
                  </a:cubicBezTo>
                  <a:cubicBezTo>
                    <a:pt x="6" y="8"/>
                    <a:pt x="6" y="8"/>
                    <a:pt x="5" y="7"/>
                  </a:cubicBezTo>
                  <a:cubicBezTo>
                    <a:pt x="4" y="7"/>
                    <a:pt x="3" y="7"/>
                    <a:pt x="2" y="8"/>
                  </a:cubicBezTo>
                  <a:cubicBezTo>
                    <a:pt x="2" y="8"/>
                    <a:pt x="1" y="8"/>
                    <a:pt x="1" y="9"/>
                  </a:cubicBezTo>
                  <a:cubicBezTo>
                    <a:pt x="1" y="10"/>
                    <a:pt x="2" y="10"/>
                    <a:pt x="3" y="10"/>
                  </a:cubicBezTo>
                  <a:cubicBezTo>
                    <a:pt x="4" y="11"/>
                    <a:pt x="4" y="11"/>
                    <a:pt x="3" y="11"/>
                  </a:cubicBezTo>
                  <a:cubicBezTo>
                    <a:pt x="2" y="11"/>
                    <a:pt x="2" y="11"/>
                    <a:pt x="2" y="12"/>
                  </a:cubicBezTo>
                  <a:cubicBezTo>
                    <a:pt x="2" y="13"/>
                    <a:pt x="1" y="12"/>
                    <a:pt x="1" y="13"/>
                  </a:cubicBezTo>
                  <a:cubicBezTo>
                    <a:pt x="2" y="14"/>
                    <a:pt x="2" y="13"/>
                    <a:pt x="2" y="14"/>
                  </a:cubicBezTo>
                  <a:cubicBezTo>
                    <a:pt x="2" y="14"/>
                    <a:pt x="3" y="14"/>
                    <a:pt x="4" y="14"/>
                  </a:cubicBezTo>
                  <a:cubicBezTo>
                    <a:pt x="4" y="14"/>
                    <a:pt x="5" y="15"/>
                    <a:pt x="5" y="15"/>
                  </a:cubicBezTo>
                  <a:cubicBezTo>
                    <a:pt x="5" y="15"/>
                    <a:pt x="4" y="17"/>
                    <a:pt x="4" y="17"/>
                  </a:cubicBezTo>
                  <a:cubicBezTo>
                    <a:pt x="4" y="18"/>
                    <a:pt x="4" y="18"/>
                    <a:pt x="4" y="18"/>
                  </a:cubicBezTo>
                  <a:cubicBezTo>
                    <a:pt x="4" y="18"/>
                    <a:pt x="3" y="19"/>
                    <a:pt x="2" y="19"/>
                  </a:cubicBezTo>
                  <a:cubicBezTo>
                    <a:pt x="3" y="19"/>
                    <a:pt x="3" y="19"/>
                    <a:pt x="3" y="20"/>
                  </a:cubicBezTo>
                  <a:cubicBezTo>
                    <a:pt x="3" y="20"/>
                    <a:pt x="2" y="21"/>
                    <a:pt x="2" y="21"/>
                  </a:cubicBezTo>
                  <a:cubicBezTo>
                    <a:pt x="2" y="21"/>
                    <a:pt x="2" y="21"/>
                    <a:pt x="1" y="21"/>
                  </a:cubicBezTo>
                  <a:cubicBezTo>
                    <a:pt x="0" y="21"/>
                    <a:pt x="0" y="21"/>
                    <a:pt x="0" y="22"/>
                  </a:cubicBezTo>
                  <a:cubicBezTo>
                    <a:pt x="0" y="22"/>
                    <a:pt x="1" y="22"/>
                    <a:pt x="2" y="22"/>
                  </a:cubicBezTo>
                  <a:cubicBezTo>
                    <a:pt x="2" y="23"/>
                    <a:pt x="0" y="23"/>
                    <a:pt x="1" y="24"/>
                  </a:cubicBezTo>
                  <a:cubicBezTo>
                    <a:pt x="1" y="24"/>
                    <a:pt x="1" y="24"/>
                    <a:pt x="2" y="24"/>
                  </a:cubicBezTo>
                  <a:cubicBezTo>
                    <a:pt x="2" y="25"/>
                    <a:pt x="1" y="25"/>
                    <a:pt x="1" y="26"/>
                  </a:cubicBezTo>
                  <a:cubicBezTo>
                    <a:pt x="2" y="26"/>
                    <a:pt x="3" y="25"/>
                    <a:pt x="2" y="26"/>
                  </a:cubicBezTo>
                  <a:cubicBezTo>
                    <a:pt x="4" y="26"/>
                    <a:pt x="7" y="26"/>
                    <a:pt x="9" y="25"/>
                  </a:cubicBezTo>
                  <a:cubicBezTo>
                    <a:pt x="9" y="24"/>
                    <a:pt x="10" y="24"/>
                    <a:pt x="10" y="24"/>
                  </a:cubicBezTo>
                  <a:cubicBezTo>
                    <a:pt x="11" y="23"/>
                    <a:pt x="11" y="23"/>
                    <a:pt x="12" y="23"/>
                  </a:cubicBezTo>
                  <a:cubicBezTo>
                    <a:pt x="13" y="23"/>
                    <a:pt x="13" y="22"/>
                    <a:pt x="14" y="22"/>
                  </a:cubicBezTo>
                  <a:cubicBezTo>
                    <a:pt x="14" y="22"/>
                    <a:pt x="15" y="22"/>
                    <a:pt x="15" y="22"/>
                  </a:cubicBezTo>
                  <a:cubicBezTo>
                    <a:pt x="16" y="22"/>
                    <a:pt x="16" y="21"/>
                    <a:pt x="16" y="21"/>
                  </a:cubicBezTo>
                  <a:cubicBezTo>
                    <a:pt x="17" y="21"/>
                    <a:pt x="18" y="21"/>
                    <a:pt x="18" y="21"/>
                  </a:cubicBezTo>
                  <a:cubicBezTo>
                    <a:pt x="19" y="21"/>
                    <a:pt x="18" y="21"/>
                    <a:pt x="18" y="20"/>
                  </a:cubicBezTo>
                  <a:cubicBezTo>
                    <a:pt x="18" y="20"/>
                    <a:pt x="18" y="20"/>
                    <a:pt x="19" y="19"/>
                  </a:cubicBezTo>
                  <a:cubicBezTo>
                    <a:pt x="19" y="19"/>
                    <a:pt x="19" y="18"/>
                    <a:pt x="20" y="18"/>
                  </a:cubicBezTo>
                  <a:cubicBezTo>
                    <a:pt x="20" y="17"/>
                    <a:pt x="20" y="15"/>
                    <a:pt x="20" y="15"/>
                  </a:cubicBezTo>
                  <a:cubicBezTo>
                    <a:pt x="20" y="15"/>
                    <a:pt x="20" y="15"/>
                    <a:pt x="20" y="1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3" name="Freeform 157">
              <a:extLst>
                <a:ext uri="{FF2B5EF4-FFF2-40B4-BE49-F238E27FC236}">
                  <a16:creationId xmlns:a16="http://schemas.microsoft.com/office/drawing/2014/main" id="{8267118D-D4C8-9E47-8A2D-B4812DEE7DC3}"/>
                </a:ext>
              </a:extLst>
            </p:cNvPr>
            <p:cNvSpPr>
              <a:spLocks noEditPoints="1"/>
            </p:cNvSpPr>
            <p:nvPr/>
          </p:nvSpPr>
          <p:spPr bwMode="auto">
            <a:xfrm>
              <a:off x="4431053" y="1409487"/>
              <a:ext cx="207964" cy="344490"/>
            </a:xfrm>
            <a:custGeom>
              <a:avLst/>
              <a:gdLst>
                <a:gd name="T0" fmla="*/ 10 w 45"/>
                <a:gd name="T1" fmla="*/ 42 h 75"/>
                <a:gd name="T2" fmla="*/ 6 w 45"/>
                <a:gd name="T3" fmla="*/ 46 h 75"/>
                <a:gd name="T4" fmla="*/ 2 w 45"/>
                <a:gd name="T5" fmla="*/ 46 h 75"/>
                <a:gd name="T6" fmla="*/ 1 w 45"/>
                <a:gd name="T7" fmla="*/ 43 h 75"/>
                <a:gd name="T8" fmla="*/ 6 w 45"/>
                <a:gd name="T9" fmla="*/ 40 h 75"/>
                <a:gd name="T10" fmla="*/ 5 w 45"/>
                <a:gd name="T11" fmla="*/ 25 h 75"/>
                <a:gd name="T12" fmla="*/ 3 w 45"/>
                <a:gd name="T13" fmla="*/ 24 h 75"/>
                <a:gd name="T14" fmla="*/ 4 w 45"/>
                <a:gd name="T15" fmla="*/ 27 h 75"/>
                <a:gd name="T16" fmla="*/ 7 w 45"/>
                <a:gd name="T17" fmla="*/ 20 h 75"/>
                <a:gd name="T18" fmla="*/ 7 w 45"/>
                <a:gd name="T19" fmla="*/ 18 h 75"/>
                <a:gd name="T20" fmla="*/ 5 w 45"/>
                <a:gd name="T21" fmla="*/ 22 h 75"/>
                <a:gd name="T22" fmla="*/ 21 w 45"/>
                <a:gd name="T23" fmla="*/ 13 h 75"/>
                <a:gd name="T24" fmla="*/ 31 w 45"/>
                <a:gd name="T25" fmla="*/ 7 h 75"/>
                <a:gd name="T26" fmla="*/ 33 w 45"/>
                <a:gd name="T27" fmla="*/ 1 h 75"/>
                <a:gd name="T28" fmla="*/ 29 w 45"/>
                <a:gd name="T29" fmla="*/ 3 h 75"/>
                <a:gd name="T30" fmla="*/ 29 w 45"/>
                <a:gd name="T31" fmla="*/ 5 h 75"/>
                <a:gd name="T32" fmla="*/ 9 w 45"/>
                <a:gd name="T33" fmla="*/ 25 h 75"/>
                <a:gd name="T34" fmla="*/ 8 w 45"/>
                <a:gd name="T35" fmla="*/ 24 h 75"/>
                <a:gd name="T36" fmla="*/ 8 w 45"/>
                <a:gd name="T37" fmla="*/ 27 h 75"/>
                <a:gd name="T38" fmla="*/ 10 w 45"/>
                <a:gd name="T39" fmla="*/ 28 h 75"/>
                <a:gd name="T40" fmla="*/ 8 w 45"/>
                <a:gd name="T41" fmla="*/ 33 h 75"/>
                <a:gd name="T42" fmla="*/ 11 w 45"/>
                <a:gd name="T43" fmla="*/ 34 h 75"/>
                <a:gd name="T44" fmla="*/ 10 w 45"/>
                <a:gd name="T45" fmla="*/ 37 h 75"/>
                <a:gd name="T46" fmla="*/ 13 w 45"/>
                <a:gd name="T47" fmla="*/ 39 h 75"/>
                <a:gd name="T48" fmla="*/ 14 w 45"/>
                <a:gd name="T49" fmla="*/ 43 h 75"/>
                <a:gd name="T50" fmla="*/ 20 w 45"/>
                <a:gd name="T51" fmla="*/ 43 h 75"/>
                <a:gd name="T52" fmla="*/ 21 w 45"/>
                <a:gd name="T53" fmla="*/ 46 h 75"/>
                <a:gd name="T54" fmla="*/ 23 w 45"/>
                <a:gd name="T55" fmla="*/ 50 h 75"/>
                <a:gd name="T56" fmla="*/ 16 w 45"/>
                <a:gd name="T57" fmla="*/ 52 h 75"/>
                <a:gd name="T58" fmla="*/ 18 w 45"/>
                <a:gd name="T59" fmla="*/ 57 h 75"/>
                <a:gd name="T60" fmla="*/ 13 w 45"/>
                <a:gd name="T61" fmla="*/ 63 h 75"/>
                <a:gd name="T62" fmla="*/ 24 w 45"/>
                <a:gd name="T63" fmla="*/ 66 h 75"/>
                <a:gd name="T64" fmla="*/ 16 w 45"/>
                <a:gd name="T65" fmla="*/ 69 h 75"/>
                <a:gd name="T66" fmla="*/ 11 w 45"/>
                <a:gd name="T67" fmla="*/ 75 h 75"/>
                <a:gd name="T68" fmla="*/ 15 w 45"/>
                <a:gd name="T69" fmla="*/ 74 h 75"/>
                <a:gd name="T70" fmla="*/ 24 w 45"/>
                <a:gd name="T71" fmla="*/ 70 h 75"/>
                <a:gd name="T72" fmla="*/ 32 w 45"/>
                <a:gd name="T73" fmla="*/ 70 h 75"/>
                <a:gd name="T74" fmla="*/ 41 w 45"/>
                <a:gd name="T75" fmla="*/ 69 h 75"/>
                <a:gd name="T76" fmla="*/ 41 w 45"/>
                <a:gd name="T77" fmla="*/ 63 h 75"/>
                <a:gd name="T78" fmla="*/ 44 w 45"/>
                <a:gd name="T79" fmla="*/ 57 h 75"/>
                <a:gd name="T80" fmla="*/ 38 w 45"/>
                <a:gd name="T81" fmla="*/ 53 h 75"/>
                <a:gd name="T82" fmla="*/ 37 w 45"/>
                <a:gd name="T83" fmla="*/ 51 h 75"/>
                <a:gd name="T84" fmla="*/ 35 w 45"/>
                <a:gd name="T85" fmla="*/ 46 h 75"/>
                <a:gd name="T86" fmla="*/ 30 w 45"/>
                <a:gd name="T87" fmla="*/ 38 h 75"/>
                <a:gd name="T88" fmla="*/ 27 w 45"/>
                <a:gd name="T89" fmla="*/ 35 h 75"/>
                <a:gd name="T90" fmla="*/ 24 w 45"/>
                <a:gd name="T91" fmla="*/ 32 h 75"/>
                <a:gd name="T92" fmla="*/ 25 w 45"/>
                <a:gd name="T93" fmla="*/ 30 h 75"/>
                <a:gd name="T94" fmla="*/ 28 w 45"/>
                <a:gd name="T95" fmla="*/ 26 h 75"/>
                <a:gd name="T96" fmla="*/ 19 w 45"/>
                <a:gd name="T97" fmla="*/ 23 h 75"/>
                <a:gd name="T98" fmla="*/ 19 w 45"/>
                <a:gd name="T99" fmla="*/ 21 h 75"/>
                <a:gd name="T100" fmla="*/ 18 w 45"/>
                <a:gd name="T101" fmla="*/ 17 h 75"/>
                <a:gd name="T102" fmla="*/ 13 w 45"/>
                <a:gd name="T103" fmla="*/ 19 h 75"/>
                <a:gd name="T104" fmla="*/ 10 w 45"/>
                <a:gd name="T105" fmla="*/ 2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 h="75">
                  <a:moveTo>
                    <a:pt x="7" y="40"/>
                  </a:moveTo>
                  <a:cubicBezTo>
                    <a:pt x="8" y="39"/>
                    <a:pt x="9" y="40"/>
                    <a:pt x="9" y="41"/>
                  </a:cubicBezTo>
                  <a:cubicBezTo>
                    <a:pt x="10" y="41"/>
                    <a:pt x="10" y="41"/>
                    <a:pt x="10" y="42"/>
                  </a:cubicBezTo>
                  <a:cubicBezTo>
                    <a:pt x="10" y="42"/>
                    <a:pt x="11" y="42"/>
                    <a:pt x="11" y="43"/>
                  </a:cubicBezTo>
                  <a:cubicBezTo>
                    <a:pt x="14" y="45"/>
                    <a:pt x="10" y="48"/>
                    <a:pt x="8" y="48"/>
                  </a:cubicBezTo>
                  <a:cubicBezTo>
                    <a:pt x="6" y="48"/>
                    <a:pt x="7" y="47"/>
                    <a:pt x="6" y="46"/>
                  </a:cubicBezTo>
                  <a:cubicBezTo>
                    <a:pt x="5" y="45"/>
                    <a:pt x="5" y="46"/>
                    <a:pt x="4" y="47"/>
                  </a:cubicBezTo>
                  <a:cubicBezTo>
                    <a:pt x="4" y="48"/>
                    <a:pt x="3" y="48"/>
                    <a:pt x="3" y="48"/>
                  </a:cubicBezTo>
                  <a:cubicBezTo>
                    <a:pt x="2" y="47"/>
                    <a:pt x="2" y="47"/>
                    <a:pt x="2" y="46"/>
                  </a:cubicBezTo>
                  <a:cubicBezTo>
                    <a:pt x="1" y="46"/>
                    <a:pt x="0" y="46"/>
                    <a:pt x="0" y="45"/>
                  </a:cubicBezTo>
                  <a:cubicBezTo>
                    <a:pt x="0" y="45"/>
                    <a:pt x="2" y="44"/>
                    <a:pt x="2" y="44"/>
                  </a:cubicBezTo>
                  <a:cubicBezTo>
                    <a:pt x="2" y="44"/>
                    <a:pt x="1" y="43"/>
                    <a:pt x="1" y="43"/>
                  </a:cubicBezTo>
                  <a:cubicBezTo>
                    <a:pt x="2" y="42"/>
                    <a:pt x="3" y="42"/>
                    <a:pt x="3" y="42"/>
                  </a:cubicBezTo>
                  <a:cubicBezTo>
                    <a:pt x="4" y="42"/>
                    <a:pt x="4" y="41"/>
                    <a:pt x="4" y="41"/>
                  </a:cubicBezTo>
                  <a:cubicBezTo>
                    <a:pt x="5" y="41"/>
                    <a:pt x="6" y="41"/>
                    <a:pt x="6" y="40"/>
                  </a:cubicBezTo>
                  <a:cubicBezTo>
                    <a:pt x="6" y="40"/>
                    <a:pt x="6" y="40"/>
                    <a:pt x="7" y="40"/>
                  </a:cubicBezTo>
                  <a:close/>
                  <a:moveTo>
                    <a:pt x="4" y="27"/>
                  </a:moveTo>
                  <a:cubicBezTo>
                    <a:pt x="4" y="26"/>
                    <a:pt x="4" y="25"/>
                    <a:pt x="5" y="25"/>
                  </a:cubicBezTo>
                  <a:cubicBezTo>
                    <a:pt x="5" y="24"/>
                    <a:pt x="5" y="24"/>
                    <a:pt x="5" y="24"/>
                  </a:cubicBezTo>
                  <a:cubicBezTo>
                    <a:pt x="5" y="23"/>
                    <a:pt x="4" y="23"/>
                    <a:pt x="4" y="23"/>
                  </a:cubicBezTo>
                  <a:cubicBezTo>
                    <a:pt x="3" y="23"/>
                    <a:pt x="3" y="23"/>
                    <a:pt x="3" y="24"/>
                  </a:cubicBezTo>
                  <a:cubicBezTo>
                    <a:pt x="3" y="24"/>
                    <a:pt x="3" y="25"/>
                    <a:pt x="3" y="25"/>
                  </a:cubicBezTo>
                  <a:cubicBezTo>
                    <a:pt x="3" y="26"/>
                    <a:pt x="3" y="28"/>
                    <a:pt x="4" y="28"/>
                  </a:cubicBezTo>
                  <a:cubicBezTo>
                    <a:pt x="4" y="28"/>
                    <a:pt x="4" y="27"/>
                    <a:pt x="4" y="27"/>
                  </a:cubicBezTo>
                  <a:close/>
                  <a:moveTo>
                    <a:pt x="5" y="22"/>
                  </a:moveTo>
                  <a:cubicBezTo>
                    <a:pt x="5" y="22"/>
                    <a:pt x="5" y="22"/>
                    <a:pt x="5" y="22"/>
                  </a:cubicBezTo>
                  <a:cubicBezTo>
                    <a:pt x="7" y="22"/>
                    <a:pt x="6" y="21"/>
                    <a:pt x="7" y="20"/>
                  </a:cubicBezTo>
                  <a:cubicBezTo>
                    <a:pt x="8" y="20"/>
                    <a:pt x="9" y="20"/>
                    <a:pt x="9" y="19"/>
                  </a:cubicBezTo>
                  <a:cubicBezTo>
                    <a:pt x="9" y="19"/>
                    <a:pt x="9" y="18"/>
                    <a:pt x="9" y="18"/>
                  </a:cubicBezTo>
                  <a:cubicBezTo>
                    <a:pt x="9" y="17"/>
                    <a:pt x="8" y="18"/>
                    <a:pt x="7" y="18"/>
                  </a:cubicBezTo>
                  <a:cubicBezTo>
                    <a:pt x="7" y="18"/>
                    <a:pt x="6" y="19"/>
                    <a:pt x="6" y="19"/>
                  </a:cubicBezTo>
                  <a:cubicBezTo>
                    <a:pt x="5" y="20"/>
                    <a:pt x="5" y="20"/>
                    <a:pt x="5" y="21"/>
                  </a:cubicBezTo>
                  <a:cubicBezTo>
                    <a:pt x="5" y="21"/>
                    <a:pt x="5" y="22"/>
                    <a:pt x="5" y="22"/>
                  </a:cubicBezTo>
                  <a:cubicBezTo>
                    <a:pt x="5" y="22"/>
                    <a:pt x="5" y="22"/>
                    <a:pt x="5" y="22"/>
                  </a:cubicBezTo>
                  <a:close/>
                  <a:moveTo>
                    <a:pt x="23" y="12"/>
                  </a:moveTo>
                  <a:cubicBezTo>
                    <a:pt x="22" y="12"/>
                    <a:pt x="22" y="12"/>
                    <a:pt x="21" y="13"/>
                  </a:cubicBezTo>
                  <a:cubicBezTo>
                    <a:pt x="21" y="14"/>
                    <a:pt x="22" y="15"/>
                    <a:pt x="23" y="15"/>
                  </a:cubicBezTo>
                  <a:cubicBezTo>
                    <a:pt x="25" y="16"/>
                    <a:pt x="23" y="13"/>
                    <a:pt x="23" y="13"/>
                  </a:cubicBezTo>
                  <a:moveTo>
                    <a:pt x="31" y="7"/>
                  </a:moveTo>
                  <a:cubicBezTo>
                    <a:pt x="31" y="6"/>
                    <a:pt x="32" y="5"/>
                    <a:pt x="32" y="4"/>
                  </a:cubicBezTo>
                  <a:cubicBezTo>
                    <a:pt x="32" y="3"/>
                    <a:pt x="32" y="3"/>
                    <a:pt x="32" y="3"/>
                  </a:cubicBezTo>
                  <a:cubicBezTo>
                    <a:pt x="32" y="2"/>
                    <a:pt x="33" y="2"/>
                    <a:pt x="33" y="1"/>
                  </a:cubicBezTo>
                  <a:cubicBezTo>
                    <a:pt x="33" y="0"/>
                    <a:pt x="32" y="1"/>
                    <a:pt x="32" y="1"/>
                  </a:cubicBezTo>
                  <a:cubicBezTo>
                    <a:pt x="31" y="2"/>
                    <a:pt x="31" y="2"/>
                    <a:pt x="30" y="2"/>
                  </a:cubicBezTo>
                  <a:cubicBezTo>
                    <a:pt x="30" y="2"/>
                    <a:pt x="30" y="2"/>
                    <a:pt x="29" y="3"/>
                  </a:cubicBezTo>
                  <a:cubicBezTo>
                    <a:pt x="29" y="3"/>
                    <a:pt x="30" y="3"/>
                    <a:pt x="30" y="4"/>
                  </a:cubicBezTo>
                  <a:cubicBezTo>
                    <a:pt x="30" y="4"/>
                    <a:pt x="29" y="4"/>
                    <a:pt x="29" y="5"/>
                  </a:cubicBezTo>
                  <a:cubicBezTo>
                    <a:pt x="29" y="5"/>
                    <a:pt x="29" y="5"/>
                    <a:pt x="29" y="5"/>
                  </a:cubicBezTo>
                  <a:cubicBezTo>
                    <a:pt x="30" y="6"/>
                    <a:pt x="30" y="5"/>
                    <a:pt x="31" y="6"/>
                  </a:cubicBezTo>
                  <a:cubicBezTo>
                    <a:pt x="31" y="6"/>
                    <a:pt x="30" y="8"/>
                    <a:pt x="31" y="7"/>
                  </a:cubicBezTo>
                  <a:close/>
                  <a:moveTo>
                    <a:pt x="9" y="25"/>
                  </a:moveTo>
                  <a:cubicBezTo>
                    <a:pt x="9" y="25"/>
                    <a:pt x="9" y="24"/>
                    <a:pt x="9" y="24"/>
                  </a:cubicBezTo>
                  <a:cubicBezTo>
                    <a:pt x="9" y="23"/>
                    <a:pt x="8" y="23"/>
                    <a:pt x="8" y="23"/>
                  </a:cubicBezTo>
                  <a:cubicBezTo>
                    <a:pt x="8" y="23"/>
                    <a:pt x="8" y="23"/>
                    <a:pt x="8" y="24"/>
                  </a:cubicBezTo>
                  <a:cubicBezTo>
                    <a:pt x="7" y="24"/>
                    <a:pt x="6" y="24"/>
                    <a:pt x="6" y="25"/>
                  </a:cubicBezTo>
                  <a:cubicBezTo>
                    <a:pt x="6" y="25"/>
                    <a:pt x="7" y="26"/>
                    <a:pt x="8" y="26"/>
                  </a:cubicBezTo>
                  <a:cubicBezTo>
                    <a:pt x="8" y="26"/>
                    <a:pt x="8" y="27"/>
                    <a:pt x="8" y="27"/>
                  </a:cubicBezTo>
                  <a:cubicBezTo>
                    <a:pt x="8" y="27"/>
                    <a:pt x="9" y="27"/>
                    <a:pt x="9" y="27"/>
                  </a:cubicBezTo>
                  <a:cubicBezTo>
                    <a:pt x="9" y="27"/>
                    <a:pt x="10" y="28"/>
                    <a:pt x="10" y="28"/>
                  </a:cubicBezTo>
                  <a:cubicBezTo>
                    <a:pt x="10" y="28"/>
                    <a:pt x="10" y="28"/>
                    <a:pt x="10" y="28"/>
                  </a:cubicBezTo>
                  <a:cubicBezTo>
                    <a:pt x="10" y="29"/>
                    <a:pt x="9" y="29"/>
                    <a:pt x="9" y="30"/>
                  </a:cubicBezTo>
                  <a:cubicBezTo>
                    <a:pt x="9" y="30"/>
                    <a:pt x="9" y="31"/>
                    <a:pt x="9" y="32"/>
                  </a:cubicBezTo>
                  <a:cubicBezTo>
                    <a:pt x="9" y="32"/>
                    <a:pt x="8" y="32"/>
                    <a:pt x="8" y="33"/>
                  </a:cubicBezTo>
                  <a:cubicBezTo>
                    <a:pt x="8" y="33"/>
                    <a:pt x="9" y="33"/>
                    <a:pt x="9" y="33"/>
                  </a:cubicBezTo>
                  <a:cubicBezTo>
                    <a:pt x="10" y="33"/>
                    <a:pt x="11" y="32"/>
                    <a:pt x="11" y="32"/>
                  </a:cubicBezTo>
                  <a:cubicBezTo>
                    <a:pt x="11" y="33"/>
                    <a:pt x="11" y="34"/>
                    <a:pt x="11" y="34"/>
                  </a:cubicBezTo>
                  <a:cubicBezTo>
                    <a:pt x="10" y="35"/>
                    <a:pt x="10" y="35"/>
                    <a:pt x="9" y="35"/>
                  </a:cubicBezTo>
                  <a:cubicBezTo>
                    <a:pt x="7" y="36"/>
                    <a:pt x="8" y="38"/>
                    <a:pt x="9" y="37"/>
                  </a:cubicBezTo>
                  <a:cubicBezTo>
                    <a:pt x="10" y="37"/>
                    <a:pt x="10" y="36"/>
                    <a:pt x="10" y="37"/>
                  </a:cubicBezTo>
                  <a:cubicBezTo>
                    <a:pt x="11" y="37"/>
                    <a:pt x="10" y="39"/>
                    <a:pt x="10" y="39"/>
                  </a:cubicBezTo>
                  <a:cubicBezTo>
                    <a:pt x="11" y="40"/>
                    <a:pt x="11" y="40"/>
                    <a:pt x="12" y="39"/>
                  </a:cubicBezTo>
                  <a:cubicBezTo>
                    <a:pt x="13" y="38"/>
                    <a:pt x="12" y="39"/>
                    <a:pt x="13" y="39"/>
                  </a:cubicBezTo>
                  <a:cubicBezTo>
                    <a:pt x="14" y="38"/>
                    <a:pt x="14" y="37"/>
                    <a:pt x="13" y="36"/>
                  </a:cubicBezTo>
                  <a:cubicBezTo>
                    <a:pt x="15" y="36"/>
                    <a:pt x="15" y="38"/>
                    <a:pt x="15" y="39"/>
                  </a:cubicBezTo>
                  <a:cubicBezTo>
                    <a:pt x="15" y="40"/>
                    <a:pt x="12" y="43"/>
                    <a:pt x="14" y="43"/>
                  </a:cubicBezTo>
                  <a:cubicBezTo>
                    <a:pt x="15" y="44"/>
                    <a:pt x="14" y="43"/>
                    <a:pt x="15" y="43"/>
                  </a:cubicBezTo>
                  <a:cubicBezTo>
                    <a:pt x="16" y="43"/>
                    <a:pt x="17" y="44"/>
                    <a:pt x="17" y="43"/>
                  </a:cubicBezTo>
                  <a:cubicBezTo>
                    <a:pt x="18" y="43"/>
                    <a:pt x="19" y="43"/>
                    <a:pt x="20" y="43"/>
                  </a:cubicBezTo>
                  <a:cubicBezTo>
                    <a:pt x="20" y="43"/>
                    <a:pt x="22" y="42"/>
                    <a:pt x="22" y="42"/>
                  </a:cubicBezTo>
                  <a:cubicBezTo>
                    <a:pt x="21" y="43"/>
                    <a:pt x="20" y="44"/>
                    <a:pt x="20" y="45"/>
                  </a:cubicBezTo>
                  <a:cubicBezTo>
                    <a:pt x="20" y="45"/>
                    <a:pt x="21" y="46"/>
                    <a:pt x="21" y="46"/>
                  </a:cubicBezTo>
                  <a:cubicBezTo>
                    <a:pt x="21" y="47"/>
                    <a:pt x="22" y="47"/>
                    <a:pt x="22" y="48"/>
                  </a:cubicBezTo>
                  <a:cubicBezTo>
                    <a:pt x="23" y="48"/>
                    <a:pt x="23" y="48"/>
                    <a:pt x="23" y="48"/>
                  </a:cubicBezTo>
                  <a:cubicBezTo>
                    <a:pt x="24" y="48"/>
                    <a:pt x="23" y="49"/>
                    <a:pt x="23" y="50"/>
                  </a:cubicBezTo>
                  <a:cubicBezTo>
                    <a:pt x="22" y="51"/>
                    <a:pt x="23" y="51"/>
                    <a:pt x="22" y="52"/>
                  </a:cubicBezTo>
                  <a:cubicBezTo>
                    <a:pt x="21" y="53"/>
                    <a:pt x="20" y="54"/>
                    <a:pt x="19" y="53"/>
                  </a:cubicBezTo>
                  <a:cubicBezTo>
                    <a:pt x="18" y="53"/>
                    <a:pt x="17" y="52"/>
                    <a:pt x="16" y="52"/>
                  </a:cubicBezTo>
                  <a:cubicBezTo>
                    <a:pt x="16" y="53"/>
                    <a:pt x="16" y="55"/>
                    <a:pt x="16" y="56"/>
                  </a:cubicBezTo>
                  <a:cubicBezTo>
                    <a:pt x="16" y="56"/>
                    <a:pt x="16" y="56"/>
                    <a:pt x="17" y="56"/>
                  </a:cubicBezTo>
                  <a:cubicBezTo>
                    <a:pt x="18" y="57"/>
                    <a:pt x="17" y="56"/>
                    <a:pt x="18" y="57"/>
                  </a:cubicBezTo>
                  <a:cubicBezTo>
                    <a:pt x="18" y="58"/>
                    <a:pt x="19" y="59"/>
                    <a:pt x="18" y="59"/>
                  </a:cubicBezTo>
                  <a:cubicBezTo>
                    <a:pt x="17" y="60"/>
                    <a:pt x="16" y="61"/>
                    <a:pt x="15" y="61"/>
                  </a:cubicBezTo>
                  <a:cubicBezTo>
                    <a:pt x="15" y="62"/>
                    <a:pt x="13" y="62"/>
                    <a:pt x="13" y="63"/>
                  </a:cubicBezTo>
                  <a:cubicBezTo>
                    <a:pt x="12" y="65"/>
                    <a:pt x="17" y="64"/>
                    <a:pt x="18" y="64"/>
                  </a:cubicBezTo>
                  <a:cubicBezTo>
                    <a:pt x="19" y="65"/>
                    <a:pt x="20" y="66"/>
                    <a:pt x="21" y="66"/>
                  </a:cubicBezTo>
                  <a:cubicBezTo>
                    <a:pt x="22" y="66"/>
                    <a:pt x="23" y="66"/>
                    <a:pt x="24" y="66"/>
                  </a:cubicBezTo>
                  <a:cubicBezTo>
                    <a:pt x="23" y="66"/>
                    <a:pt x="23" y="67"/>
                    <a:pt x="22" y="67"/>
                  </a:cubicBezTo>
                  <a:cubicBezTo>
                    <a:pt x="22" y="67"/>
                    <a:pt x="20" y="67"/>
                    <a:pt x="20" y="67"/>
                  </a:cubicBezTo>
                  <a:cubicBezTo>
                    <a:pt x="18" y="67"/>
                    <a:pt x="17" y="68"/>
                    <a:pt x="16" y="69"/>
                  </a:cubicBezTo>
                  <a:cubicBezTo>
                    <a:pt x="16" y="70"/>
                    <a:pt x="16" y="70"/>
                    <a:pt x="15" y="71"/>
                  </a:cubicBezTo>
                  <a:cubicBezTo>
                    <a:pt x="15" y="71"/>
                    <a:pt x="14" y="72"/>
                    <a:pt x="14" y="73"/>
                  </a:cubicBezTo>
                  <a:cubicBezTo>
                    <a:pt x="13" y="73"/>
                    <a:pt x="11" y="74"/>
                    <a:pt x="11" y="75"/>
                  </a:cubicBezTo>
                  <a:cubicBezTo>
                    <a:pt x="12" y="75"/>
                    <a:pt x="12" y="74"/>
                    <a:pt x="13" y="74"/>
                  </a:cubicBezTo>
                  <a:cubicBezTo>
                    <a:pt x="13" y="74"/>
                    <a:pt x="13" y="75"/>
                    <a:pt x="14" y="75"/>
                  </a:cubicBezTo>
                  <a:cubicBezTo>
                    <a:pt x="14" y="75"/>
                    <a:pt x="14" y="74"/>
                    <a:pt x="15" y="74"/>
                  </a:cubicBezTo>
                  <a:cubicBezTo>
                    <a:pt x="15" y="73"/>
                    <a:pt x="16" y="73"/>
                    <a:pt x="17" y="73"/>
                  </a:cubicBezTo>
                  <a:cubicBezTo>
                    <a:pt x="19" y="73"/>
                    <a:pt x="20" y="74"/>
                    <a:pt x="21" y="72"/>
                  </a:cubicBezTo>
                  <a:cubicBezTo>
                    <a:pt x="22" y="71"/>
                    <a:pt x="22" y="70"/>
                    <a:pt x="24" y="70"/>
                  </a:cubicBezTo>
                  <a:cubicBezTo>
                    <a:pt x="24" y="71"/>
                    <a:pt x="25" y="71"/>
                    <a:pt x="25" y="71"/>
                  </a:cubicBezTo>
                  <a:cubicBezTo>
                    <a:pt x="26" y="71"/>
                    <a:pt x="26" y="71"/>
                    <a:pt x="27" y="71"/>
                  </a:cubicBezTo>
                  <a:cubicBezTo>
                    <a:pt x="29" y="71"/>
                    <a:pt x="30" y="71"/>
                    <a:pt x="32" y="70"/>
                  </a:cubicBezTo>
                  <a:cubicBezTo>
                    <a:pt x="33" y="70"/>
                    <a:pt x="34" y="70"/>
                    <a:pt x="36" y="70"/>
                  </a:cubicBezTo>
                  <a:cubicBezTo>
                    <a:pt x="36" y="70"/>
                    <a:pt x="37" y="70"/>
                    <a:pt x="38" y="70"/>
                  </a:cubicBezTo>
                  <a:cubicBezTo>
                    <a:pt x="39" y="70"/>
                    <a:pt x="40" y="70"/>
                    <a:pt x="41" y="69"/>
                  </a:cubicBezTo>
                  <a:cubicBezTo>
                    <a:pt x="42" y="69"/>
                    <a:pt x="43" y="68"/>
                    <a:pt x="42" y="67"/>
                  </a:cubicBezTo>
                  <a:cubicBezTo>
                    <a:pt x="42" y="67"/>
                    <a:pt x="41" y="67"/>
                    <a:pt x="41" y="66"/>
                  </a:cubicBezTo>
                  <a:cubicBezTo>
                    <a:pt x="40" y="66"/>
                    <a:pt x="41" y="64"/>
                    <a:pt x="41" y="63"/>
                  </a:cubicBezTo>
                  <a:cubicBezTo>
                    <a:pt x="41" y="63"/>
                    <a:pt x="41" y="62"/>
                    <a:pt x="41" y="61"/>
                  </a:cubicBezTo>
                  <a:cubicBezTo>
                    <a:pt x="42" y="61"/>
                    <a:pt x="43" y="61"/>
                    <a:pt x="44" y="60"/>
                  </a:cubicBezTo>
                  <a:cubicBezTo>
                    <a:pt x="45" y="59"/>
                    <a:pt x="45" y="58"/>
                    <a:pt x="44" y="57"/>
                  </a:cubicBezTo>
                  <a:cubicBezTo>
                    <a:pt x="43" y="56"/>
                    <a:pt x="42" y="56"/>
                    <a:pt x="41" y="55"/>
                  </a:cubicBezTo>
                  <a:cubicBezTo>
                    <a:pt x="40" y="55"/>
                    <a:pt x="39" y="56"/>
                    <a:pt x="39" y="55"/>
                  </a:cubicBezTo>
                  <a:cubicBezTo>
                    <a:pt x="38" y="55"/>
                    <a:pt x="38" y="54"/>
                    <a:pt x="38" y="53"/>
                  </a:cubicBezTo>
                  <a:cubicBezTo>
                    <a:pt x="38" y="53"/>
                    <a:pt x="37" y="52"/>
                    <a:pt x="37" y="52"/>
                  </a:cubicBezTo>
                  <a:cubicBezTo>
                    <a:pt x="37" y="52"/>
                    <a:pt x="36" y="51"/>
                    <a:pt x="36" y="51"/>
                  </a:cubicBezTo>
                  <a:cubicBezTo>
                    <a:pt x="36" y="51"/>
                    <a:pt x="37" y="51"/>
                    <a:pt x="37" y="51"/>
                  </a:cubicBezTo>
                  <a:cubicBezTo>
                    <a:pt x="36" y="50"/>
                    <a:pt x="37" y="50"/>
                    <a:pt x="36" y="49"/>
                  </a:cubicBezTo>
                  <a:cubicBezTo>
                    <a:pt x="36" y="49"/>
                    <a:pt x="36" y="48"/>
                    <a:pt x="36" y="47"/>
                  </a:cubicBezTo>
                  <a:cubicBezTo>
                    <a:pt x="36" y="47"/>
                    <a:pt x="35" y="47"/>
                    <a:pt x="35" y="46"/>
                  </a:cubicBezTo>
                  <a:cubicBezTo>
                    <a:pt x="34" y="46"/>
                    <a:pt x="34" y="46"/>
                    <a:pt x="34" y="45"/>
                  </a:cubicBezTo>
                  <a:cubicBezTo>
                    <a:pt x="33" y="44"/>
                    <a:pt x="31" y="44"/>
                    <a:pt x="31" y="43"/>
                  </a:cubicBezTo>
                  <a:cubicBezTo>
                    <a:pt x="30" y="41"/>
                    <a:pt x="30" y="40"/>
                    <a:pt x="30" y="38"/>
                  </a:cubicBezTo>
                  <a:cubicBezTo>
                    <a:pt x="29" y="38"/>
                    <a:pt x="29" y="37"/>
                    <a:pt x="28" y="37"/>
                  </a:cubicBezTo>
                  <a:cubicBezTo>
                    <a:pt x="28" y="37"/>
                    <a:pt x="28" y="36"/>
                    <a:pt x="28" y="36"/>
                  </a:cubicBezTo>
                  <a:cubicBezTo>
                    <a:pt x="28" y="36"/>
                    <a:pt x="27" y="36"/>
                    <a:pt x="27" y="35"/>
                  </a:cubicBezTo>
                  <a:cubicBezTo>
                    <a:pt x="26" y="35"/>
                    <a:pt x="26" y="34"/>
                    <a:pt x="26" y="34"/>
                  </a:cubicBezTo>
                  <a:cubicBezTo>
                    <a:pt x="25" y="34"/>
                    <a:pt x="25" y="34"/>
                    <a:pt x="25" y="33"/>
                  </a:cubicBezTo>
                  <a:cubicBezTo>
                    <a:pt x="25" y="33"/>
                    <a:pt x="24" y="32"/>
                    <a:pt x="24" y="32"/>
                  </a:cubicBezTo>
                  <a:cubicBezTo>
                    <a:pt x="24" y="31"/>
                    <a:pt x="24" y="32"/>
                    <a:pt x="25" y="31"/>
                  </a:cubicBezTo>
                  <a:cubicBezTo>
                    <a:pt x="25" y="31"/>
                    <a:pt x="25" y="31"/>
                    <a:pt x="25" y="30"/>
                  </a:cubicBezTo>
                  <a:cubicBezTo>
                    <a:pt x="25" y="30"/>
                    <a:pt x="25" y="30"/>
                    <a:pt x="25" y="30"/>
                  </a:cubicBezTo>
                  <a:cubicBezTo>
                    <a:pt x="26" y="30"/>
                    <a:pt x="26" y="29"/>
                    <a:pt x="26" y="28"/>
                  </a:cubicBezTo>
                  <a:cubicBezTo>
                    <a:pt x="26" y="28"/>
                    <a:pt x="27" y="28"/>
                    <a:pt x="27" y="27"/>
                  </a:cubicBezTo>
                  <a:cubicBezTo>
                    <a:pt x="27" y="27"/>
                    <a:pt x="27" y="27"/>
                    <a:pt x="28" y="26"/>
                  </a:cubicBezTo>
                  <a:cubicBezTo>
                    <a:pt x="28" y="25"/>
                    <a:pt x="29" y="24"/>
                    <a:pt x="28" y="23"/>
                  </a:cubicBezTo>
                  <a:cubicBezTo>
                    <a:pt x="26" y="23"/>
                    <a:pt x="25" y="23"/>
                    <a:pt x="23" y="23"/>
                  </a:cubicBezTo>
                  <a:cubicBezTo>
                    <a:pt x="22" y="23"/>
                    <a:pt x="21" y="23"/>
                    <a:pt x="19" y="23"/>
                  </a:cubicBezTo>
                  <a:cubicBezTo>
                    <a:pt x="18" y="23"/>
                    <a:pt x="18" y="23"/>
                    <a:pt x="19" y="23"/>
                  </a:cubicBezTo>
                  <a:cubicBezTo>
                    <a:pt x="19" y="23"/>
                    <a:pt x="19" y="23"/>
                    <a:pt x="20" y="22"/>
                  </a:cubicBezTo>
                  <a:cubicBezTo>
                    <a:pt x="20" y="22"/>
                    <a:pt x="19" y="22"/>
                    <a:pt x="19" y="21"/>
                  </a:cubicBezTo>
                  <a:cubicBezTo>
                    <a:pt x="19" y="20"/>
                    <a:pt x="21" y="20"/>
                    <a:pt x="22" y="19"/>
                  </a:cubicBezTo>
                  <a:cubicBezTo>
                    <a:pt x="23" y="18"/>
                    <a:pt x="23" y="17"/>
                    <a:pt x="22" y="16"/>
                  </a:cubicBezTo>
                  <a:cubicBezTo>
                    <a:pt x="21" y="16"/>
                    <a:pt x="20" y="17"/>
                    <a:pt x="18" y="17"/>
                  </a:cubicBezTo>
                  <a:cubicBezTo>
                    <a:pt x="17" y="17"/>
                    <a:pt x="15" y="16"/>
                    <a:pt x="14" y="17"/>
                  </a:cubicBezTo>
                  <a:cubicBezTo>
                    <a:pt x="14" y="17"/>
                    <a:pt x="14" y="18"/>
                    <a:pt x="14" y="18"/>
                  </a:cubicBezTo>
                  <a:cubicBezTo>
                    <a:pt x="14" y="18"/>
                    <a:pt x="13" y="19"/>
                    <a:pt x="13" y="19"/>
                  </a:cubicBezTo>
                  <a:cubicBezTo>
                    <a:pt x="13" y="19"/>
                    <a:pt x="13" y="20"/>
                    <a:pt x="13" y="21"/>
                  </a:cubicBezTo>
                  <a:cubicBezTo>
                    <a:pt x="13" y="23"/>
                    <a:pt x="12" y="21"/>
                    <a:pt x="11" y="22"/>
                  </a:cubicBezTo>
                  <a:cubicBezTo>
                    <a:pt x="11" y="22"/>
                    <a:pt x="11" y="23"/>
                    <a:pt x="10" y="23"/>
                  </a:cubicBezTo>
                  <a:cubicBezTo>
                    <a:pt x="10" y="24"/>
                    <a:pt x="10" y="25"/>
                    <a:pt x="9" y="25"/>
                  </a:cubicBezTo>
                  <a:cubicBezTo>
                    <a:pt x="9" y="25"/>
                    <a:pt x="9" y="24"/>
                    <a:pt x="9" y="2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4" name="Freeform 158">
              <a:extLst>
                <a:ext uri="{FF2B5EF4-FFF2-40B4-BE49-F238E27FC236}">
                  <a16:creationId xmlns:a16="http://schemas.microsoft.com/office/drawing/2014/main" id="{7BEA3CF9-B9E3-F64E-919A-F8C09D7503E4}"/>
                </a:ext>
              </a:extLst>
            </p:cNvPr>
            <p:cNvSpPr>
              <a:spLocks noEditPoints="1"/>
            </p:cNvSpPr>
            <p:nvPr/>
          </p:nvSpPr>
          <p:spPr bwMode="auto">
            <a:xfrm>
              <a:off x="4764431" y="1514263"/>
              <a:ext cx="96838" cy="101601"/>
            </a:xfrm>
            <a:custGeom>
              <a:avLst/>
              <a:gdLst>
                <a:gd name="T0" fmla="*/ 3 w 21"/>
                <a:gd name="T1" fmla="*/ 19 h 22"/>
                <a:gd name="T2" fmla="*/ 3 w 21"/>
                <a:gd name="T3" fmla="*/ 16 h 22"/>
                <a:gd name="T4" fmla="*/ 1 w 21"/>
                <a:gd name="T5" fmla="*/ 14 h 22"/>
                <a:gd name="T6" fmla="*/ 1 w 21"/>
                <a:gd name="T7" fmla="*/ 11 h 22"/>
                <a:gd name="T8" fmla="*/ 1 w 21"/>
                <a:gd name="T9" fmla="*/ 7 h 22"/>
                <a:gd name="T10" fmla="*/ 2 w 21"/>
                <a:gd name="T11" fmla="*/ 7 h 22"/>
                <a:gd name="T12" fmla="*/ 2 w 21"/>
                <a:gd name="T13" fmla="*/ 6 h 22"/>
                <a:gd name="T14" fmla="*/ 4 w 21"/>
                <a:gd name="T15" fmla="*/ 4 h 22"/>
                <a:gd name="T16" fmla="*/ 7 w 21"/>
                <a:gd name="T17" fmla="*/ 3 h 22"/>
                <a:gd name="T18" fmla="*/ 9 w 21"/>
                <a:gd name="T19" fmla="*/ 1 h 22"/>
                <a:gd name="T20" fmla="*/ 11 w 21"/>
                <a:gd name="T21" fmla="*/ 0 h 22"/>
                <a:gd name="T22" fmla="*/ 11 w 21"/>
                <a:gd name="T23" fmla="*/ 3 h 22"/>
                <a:gd name="T24" fmla="*/ 11 w 21"/>
                <a:gd name="T25" fmla="*/ 6 h 22"/>
                <a:gd name="T26" fmla="*/ 11 w 21"/>
                <a:gd name="T27" fmla="*/ 8 h 22"/>
                <a:gd name="T28" fmla="*/ 13 w 21"/>
                <a:gd name="T29" fmla="*/ 10 h 22"/>
                <a:gd name="T30" fmla="*/ 10 w 21"/>
                <a:gd name="T31" fmla="*/ 11 h 22"/>
                <a:gd name="T32" fmla="*/ 11 w 21"/>
                <a:gd name="T33" fmla="*/ 12 h 22"/>
                <a:gd name="T34" fmla="*/ 10 w 21"/>
                <a:gd name="T35" fmla="*/ 12 h 22"/>
                <a:gd name="T36" fmla="*/ 9 w 21"/>
                <a:gd name="T37" fmla="*/ 14 h 22"/>
                <a:gd name="T38" fmla="*/ 10 w 21"/>
                <a:gd name="T39" fmla="*/ 14 h 22"/>
                <a:gd name="T40" fmla="*/ 11 w 21"/>
                <a:gd name="T41" fmla="*/ 15 h 22"/>
                <a:gd name="T42" fmla="*/ 12 w 21"/>
                <a:gd name="T43" fmla="*/ 15 h 22"/>
                <a:gd name="T44" fmla="*/ 13 w 21"/>
                <a:gd name="T45" fmla="*/ 17 h 22"/>
                <a:gd name="T46" fmla="*/ 12 w 21"/>
                <a:gd name="T47" fmla="*/ 19 h 22"/>
                <a:gd name="T48" fmla="*/ 11 w 21"/>
                <a:gd name="T49" fmla="*/ 18 h 22"/>
                <a:gd name="T50" fmla="*/ 9 w 21"/>
                <a:gd name="T51" fmla="*/ 17 h 22"/>
                <a:gd name="T52" fmla="*/ 7 w 21"/>
                <a:gd name="T53" fmla="*/ 16 h 22"/>
                <a:gd name="T54" fmla="*/ 8 w 21"/>
                <a:gd name="T55" fmla="*/ 17 h 22"/>
                <a:gd name="T56" fmla="*/ 7 w 21"/>
                <a:gd name="T57" fmla="*/ 17 h 22"/>
                <a:gd name="T58" fmla="*/ 9 w 21"/>
                <a:gd name="T59" fmla="*/ 19 h 22"/>
                <a:gd name="T60" fmla="*/ 7 w 21"/>
                <a:gd name="T61" fmla="*/ 19 h 22"/>
                <a:gd name="T62" fmla="*/ 6 w 21"/>
                <a:gd name="T63" fmla="*/ 19 h 22"/>
                <a:gd name="T64" fmla="*/ 3 w 21"/>
                <a:gd name="T65" fmla="*/ 19 h 22"/>
                <a:gd name="T66" fmla="*/ 3 w 21"/>
                <a:gd name="T67" fmla="*/ 19 h 22"/>
                <a:gd name="T68" fmla="*/ 16 w 21"/>
                <a:gd name="T69" fmla="*/ 21 h 22"/>
                <a:gd name="T70" fmla="*/ 18 w 21"/>
                <a:gd name="T71" fmla="*/ 20 h 22"/>
                <a:gd name="T72" fmla="*/ 20 w 21"/>
                <a:gd name="T73" fmla="*/ 18 h 22"/>
                <a:gd name="T74" fmla="*/ 19 w 21"/>
                <a:gd name="T75" fmla="*/ 17 h 22"/>
                <a:gd name="T76" fmla="*/ 20 w 21"/>
                <a:gd name="T77" fmla="*/ 15 h 22"/>
                <a:gd name="T78" fmla="*/ 20 w 21"/>
                <a:gd name="T79" fmla="*/ 13 h 22"/>
                <a:gd name="T80" fmla="*/ 21 w 21"/>
                <a:gd name="T81" fmla="*/ 12 h 22"/>
                <a:gd name="T82" fmla="*/ 19 w 21"/>
                <a:gd name="T83" fmla="*/ 11 h 22"/>
                <a:gd name="T84" fmla="*/ 18 w 21"/>
                <a:gd name="T85" fmla="*/ 12 h 22"/>
                <a:gd name="T86" fmla="*/ 18 w 21"/>
                <a:gd name="T87" fmla="*/ 13 h 22"/>
                <a:gd name="T88" fmla="*/ 16 w 21"/>
                <a:gd name="T89" fmla="*/ 12 h 22"/>
                <a:gd name="T90" fmla="*/ 15 w 21"/>
                <a:gd name="T91" fmla="*/ 13 h 22"/>
                <a:gd name="T92" fmla="*/ 15 w 21"/>
                <a:gd name="T93" fmla="*/ 14 h 22"/>
                <a:gd name="T94" fmla="*/ 15 w 21"/>
                <a:gd name="T95" fmla="*/ 16 h 22"/>
                <a:gd name="T96" fmla="*/ 15 w 21"/>
                <a:gd name="T97" fmla="*/ 17 h 22"/>
                <a:gd name="T98" fmla="*/ 16 w 21"/>
                <a:gd name="T99" fmla="*/ 17 h 22"/>
                <a:gd name="T100" fmla="*/ 18 w 21"/>
                <a:gd name="T101" fmla="*/ 18 h 22"/>
                <a:gd name="T102" fmla="*/ 14 w 21"/>
                <a:gd name="T103" fmla="*/ 19 h 22"/>
                <a:gd name="T104" fmla="*/ 16 w 21"/>
                <a:gd name="T105" fmla="*/ 22 h 22"/>
                <a:gd name="T106" fmla="*/ 16 w 21"/>
                <a:gd name="T10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22">
                  <a:moveTo>
                    <a:pt x="3" y="19"/>
                  </a:moveTo>
                  <a:cubicBezTo>
                    <a:pt x="3" y="19"/>
                    <a:pt x="3" y="17"/>
                    <a:pt x="3" y="16"/>
                  </a:cubicBezTo>
                  <a:cubicBezTo>
                    <a:pt x="3" y="15"/>
                    <a:pt x="2" y="15"/>
                    <a:pt x="1" y="14"/>
                  </a:cubicBezTo>
                  <a:cubicBezTo>
                    <a:pt x="1" y="13"/>
                    <a:pt x="1" y="12"/>
                    <a:pt x="1" y="11"/>
                  </a:cubicBezTo>
                  <a:cubicBezTo>
                    <a:pt x="1" y="10"/>
                    <a:pt x="0" y="7"/>
                    <a:pt x="1" y="7"/>
                  </a:cubicBezTo>
                  <a:cubicBezTo>
                    <a:pt x="2" y="7"/>
                    <a:pt x="3" y="9"/>
                    <a:pt x="2" y="7"/>
                  </a:cubicBezTo>
                  <a:cubicBezTo>
                    <a:pt x="2" y="6"/>
                    <a:pt x="2" y="7"/>
                    <a:pt x="2" y="6"/>
                  </a:cubicBezTo>
                  <a:cubicBezTo>
                    <a:pt x="2" y="5"/>
                    <a:pt x="3" y="4"/>
                    <a:pt x="4" y="4"/>
                  </a:cubicBezTo>
                  <a:cubicBezTo>
                    <a:pt x="5" y="4"/>
                    <a:pt x="6" y="4"/>
                    <a:pt x="7" y="3"/>
                  </a:cubicBezTo>
                  <a:cubicBezTo>
                    <a:pt x="8" y="3"/>
                    <a:pt x="8" y="2"/>
                    <a:pt x="9" y="1"/>
                  </a:cubicBezTo>
                  <a:cubicBezTo>
                    <a:pt x="9" y="1"/>
                    <a:pt x="10" y="0"/>
                    <a:pt x="11" y="0"/>
                  </a:cubicBezTo>
                  <a:cubicBezTo>
                    <a:pt x="11" y="0"/>
                    <a:pt x="11" y="2"/>
                    <a:pt x="11" y="3"/>
                  </a:cubicBezTo>
                  <a:cubicBezTo>
                    <a:pt x="11" y="4"/>
                    <a:pt x="11" y="4"/>
                    <a:pt x="11" y="6"/>
                  </a:cubicBezTo>
                  <a:cubicBezTo>
                    <a:pt x="11" y="7"/>
                    <a:pt x="10" y="8"/>
                    <a:pt x="11" y="8"/>
                  </a:cubicBezTo>
                  <a:cubicBezTo>
                    <a:pt x="12" y="8"/>
                    <a:pt x="14" y="8"/>
                    <a:pt x="13" y="10"/>
                  </a:cubicBezTo>
                  <a:cubicBezTo>
                    <a:pt x="12" y="11"/>
                    <a:pt x="11" y="10"/>
                    <a:pt x="10" y="11"/>
                  </a:cubicBezTo>
                  <a:cubicBezTo>
                    <a:pt x="10" y="11"/>
                    <a:pt x="11" y="11"/>
                    <a:pt x="11" y="12"/>
                  </a:cubicBezTo>
                  <a:cubicBezTo>
                    <a:pt x="10" y="12"/>
                    <a:pt x="10" y="12"/>
                    <a:pt x="10" y="12"/>
                  </a:cubicBezTo>
                  <a:cubicBezTo>
                    <a:pt x="10" y="13"/>
                    <a:pt x="9" y="13"/>
                    <a:pt x="9" y="14"/>
                  </a:cubicBezTo>
                  <a:cubicBezTo>
                    <a:pt x="10" y="14"/>
                    <a:pt x="10" y="14"/>
                    <a:pt x="10" y="14"/>
                  </a:cubicBezTo>
                  <a:cubicBezTo>
                    <a:pt x="11" y="14"/>
                    <a:pt x="11" y="15"/>
                    <a:pt x="11" y="15"/>
                  </a:cubicBezTo>
                  <a:cubicBezTo>
                    <a:pt x="12" y="15"/>
                    <a:pt x="12" y="15"/>
                    <a:pt x="12" y="15"/>
                  </a:cubicBezTo>
                  <a:cubicBezTo>
                    <a:pt x="13" y="16"/>
                    <a:pt x="13" y="16"/>
                    <a:pt x="13" y="17"/>
                  </a:cubicBezTo>
                  <a:cubicBezTo>
                    <a:pt x="13" y="17"/>
                    <a:pt x="13" y="19"/>
                    <a:pt x="12" y="19"/>
                  </a:cubicBezTo>
                  <a:cubicBezTo>
                    <a:pt x="12" y="19"/>
                    <a:pt x="11" y="18"/>
                    <a:pt x="11" y="18"/>
                  </a:cubicBezTo>
                  <a:cubicBezTo>
                    <a:pt x="10" y="18"/>
                    <a:pt x="10" y="17"/>
                    <a:pt x="9" y="17"/>
                  </a:cubicBezTo>
                  <a:cubicBezTo>
                    <a:pt x="9" y="17"/>
                    <a:pt x="8" y="15"/>
                    <a:pt x="7" y="16"/>
                  </a:cubicBezTo>
                  <a:cubicBezTo>
                    <a:pt x="7" y="16"/>
                    <a:pt x="8" y="16"/>
                    <a:pt x="8" y="17"/>
                  </a:cubicBezTo>
                  <a:cubicBezTo>
                    <a:pt x="8" y="17"/>
                    <a:pt x="7" y="17"/>
                    <a:pt x="7" y="17"/>
                  </a:cubicBezTo>
                  <a:cubicBezTo>
                    <a:pt x="7" y="19"/>
                    <a:pt x="9" y="18"/>
                    <a:pt x="9" y="19"/>
                  </a:cubicBezTo>
                  <a:cubicBezTo>
                    <a:pt x="8" y="19"/>
                    <a:pt x="8" y="19"/>
                    <a:pt x="7" y="19"/>
                  </a:cubicBezTo>
                  <a:cubicBezTo>
                    <a:pt x="7" y="19"/>
                    <a:pt x="7" y="20"/>
                    <a:pt x="6" y="19"/>
                  </a:cubicBezTo>
                  <a:cubicBezTo>
                    <a:pt x="5" y="19"/>
                    <a:pt x="3" y="19"/>
                    <a:pt x="3" y="19"/>
                  </a:cubicBezTo>
                  <a:cubicBezTo>
                    <a:pt x="3" y="19"/>
                    <a:pt x="3" y="19"/>
                    <a:pt x="3" y="19"/>
                  </a:cubicBezTo>
                  <a:close/>
                  <a:moveTo>
                    <a:pt x="16" y="21"/>
                  </a:moveTo>
                  <a:cubicBezTo>
                    <a:pt x="18" y="21"/>
                    <a:pt x="17" y="21"/>
                    <a:pt x="18" y="20"/>
                  </a:cubicBezTo>
                  <a:cubicBezTo>
                    <a:pt x="19" y="19"/>
                    <a:pt x="19" y="19"/>
                    <a:pt x="20" y="18"/>
                  </a:cubicBezTo>
                  <a:cubicBezTo>
                    <a:pt x="20" y="18"/>
                    <a:pt x="19" y="17"/>
                    <a:pt x="19" y="17"/>
                  </a:cubicBezTo>
                  <a:cubicBezTo>
                    <a:pt x="19" y="16"/>
                    <a:pt x="20" y="16"/>
                    <a:pt x="20" y="15"/>
                  </a:cubicBezTo>
                  <a:cubicBezTo>
                    <a:pt x="20" y="14"/>
                    <a:pt x="20" y="14"/>
                    <a:pt x="20" y="13"/>
                  </a:cubicBezTo>
                  <a:cubicBezTo>
                    <a:pt x="20" y="13"/>
                    <a:pt x="21" y="12"/>
                    <a:pt x="21" y="12"/>
                  </a:cubicBezTo>
                  <a:cubicBezTo>
                    <a:pt x="20" y="11"/>
                    <a:pt x="20" y="11"/>
                    <a:pt x="19" y="11"/>
                  </a:cubicBezTo>
                  <a:cubicBezTo>
                    <a:pt x="19" y="11"/>
                    <a:pt x="18" y="12"/>
                    <a:pt x="18" y="12"/>
                  </a:cubicBezTo>
                  <a:cubicBezTo>
                    <a:pt x="18" y="12"/>
                    <a:pt x="18" y="13"/>
                    <a:pt x="18" y="13"/>
                  </a:cubicBezTo>
                  <a:cubicBezTo>
                    <a:pt x="17" y="14"/>
                    <a:pt x="17" y="12"/>
                    <a:pt x="16" y="12"/>
                  </a:cubicBezTo>
                  <a:cubicBezTo>
                    <a:pt x="16" y="13"/>
                    <a:pt x="16" y="13"/>
                    <a:pt x="15" y="13"/>
                  </a:cubicBezTo>
                  <a:cubicBezTo>
                    <a:pt x="15" y="14"/>
                    <a:pt x="15" y="14"/>
                    <a:pt x="15" y="14"/>
                  </a:cubicBezTo>
                  <a:cubicBezTo>
                    <a:pt x="14" y="14"/>
                    <a:pt x="15" y="15"/>
                    <a:pt x="15" y="16"/>
                  </a:cubicBezTo>
                  <a:cubicBezTo>
                    <a:pt x="15" y="16"/>
                    <a:pt x="15" y="17"/>
                    <a:pt x="15" y="17"/>
                  </a:cubicBezTo>
                  <a:cubicBezTo>
                    <a:pt x="16" y="17"/>
                    <a:pt x="16" y="17"/>
                    <a:pt x="16" y="17"/>
                  </a:cubicBezTo>
                  <a:cubicBezTo>
                    <a:pt x="17" y="18"/>
                    <a:pt x="18" y="18"/>
                    <a:pt x="18" y="18"/>
                  </a:cubicBezTo>
                  <a:cubicBezTo>
                    <a:pt x="17" y="20"/>
                    <a:pt x="14" y="19"/>
                    <a:pt x="14" y="19"/>
                  </a:cubicBezTo>
                  <a:cubicBezTo>
                    <a:pt x="13" y="20"/>
                    <a:pt x="16" y="21"/>
                    <a:pt x="16" y="22"/>
                  </a:cubicBezTo>
                  <a:cubicBezTo>
                    <a:pt x="16" y="21"/>
                    <a:pt x="16" y="21"/>
                    <a:pt x="16" y="2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5" name="Freeform 159">
              <a:extLst>
                <a:ext uri="{FF2B5EF4-FFF2-40B4-BE49-F238E27FC236}">
                  <a16:creationId xmlns:a16="http://schemas.microsoft.com/office/drawing/2014/main" id="{A84A2C7F-F563-B34E-8FE3-21EC2E5983B6}"/>
                </a:ext>
              </a:extLst>
            </p:cNvPr>
            <p:cNvSpPr>
              <a:spLocks/>
            </p:cNvSpPr>
            <p:nvPr/>
          </p:nvSpPr>
          <p:spPr bwMode="auto">
            <a:xfrm>
              <a:off x="4723155" y="1822240"/>
              <a:ext cx="96838" cy="55563"/>
            </a:xfrm>
            <a:custGeom>
              <a:avLst/>
              <a:gdLst>
                <a:gd name="T0" fmla="*/ 20 w 21"/>
                <a:gd name="T1" fmla="*/ 5 h 12"/>
                <a:gd name="T2" fmla="*/ 19 w 21"/>
                <a:gd name="T3" fmla="*/ 5 h 12"/>
                <a:gd name="T4" fmla="*/ 17 w 21"/>
                <a:gd name="T5" fmla="*/ 4 h 12"/>
                <a:gd name="T6" fmla="*/ 16 w 21"/>
                <a:gd name="T7" fmla="*/ 3 h 12"/>
                <a:gd name="T8" fmla="*/ 16 w 21"/>
                <a:gd name="T9" fmla="*/ 1 h 12"/>
                <a:gd name="T10" fmla="*/ 13 w 21"/>
                <a:gd name="T11" fmla="*/ 0 h 12"/>
                <a:gd name="T12" fmla="*/ 10 w 21"/>
                <a:gd name="T13" fmla="*/ 0 h 12"/>
                <a:gd name="T14" fmla="*/ 7 w 21"/>
                <a:gd name="T15" fmla="*/ 1 h 12"/>
                <a:gd name="T16" fmla="*/ 7 w 21"/>
                <a:gd name="T17" fmla="*/ 1 h 12"/>
                <a:gd name="T18" fmla="*/ 7 w 21"/>
                <a:gd name="T19" fmla="*/ 1 h 12"/>
                <a:gd name="T20" fmla="*/ 6 w 21"/>
                <a:gd name="T21" fmla="*/ 1 h 12"/>
                <a:gd name="T22" fmla="*/ 5 w 21"/>
                <a:gd name="T23" fmla="*/ 1 h 12"/>
                <a:gd name="T24" fmla="*/ 4 w 21"/>
                <a:gd name="T25" fmla="*/ 2 h 12"/>
                <a:gd name="T26" fmla="*/ 4 w 21"/>
                <a:gd name="T27" fmla="*/ 3 h 12"/>
                <a:gd name="T28" fmla="*/ 3 w 21"/>
                <a:gd name="T29" fmla="*/ 4 h 12"/>
                <a:gd name="T30" fmla="*/ 1 w 21"/>
                <a:gd name="T31" fmla="*/ 7 h 12"/>
                <a:gd name="T32" fmla="*/ 0 w 21"/>
                <a:gd name="T33" fmla="*/ 9 h 12"/>
                <a:gd name="T34" fmla="*/ 1 w 21"/>
                <a:gd name="T35" fmla="*/ 10 h 12"/>
                <a:gd name="T36" fmla="*/ 2 w 21"/>
                <a:gd name="T37" fmla="*/ 9 h 12"/>
                <a:gd name="T38" fmla="*/ 3 w 21"/>
                <a:gd name="T39" fmla="*/ 8 h 12"/>
                <a:gd name="T40" fmla="*/ 4 w 21"/>
                <a:gd name="T41" fmla="*/ 9 h 12"/>
                <a:gd name="T42" fmla="*/ 4 w 21"/>
                <a:gd name="T43" fmla="*/ 10 h 12"/>
                <a:gd name="T44" fmla="*/ 5 w 21"/>
                <a:gd name="T45" fmla="*/ 11 h 12"/>
                <a:gd name="T46" fmla="*/ 10 w 21"/>
                <a:gd name="T47" fmla="*/ 10 h 12"/>
                <a:gd name="T48" fmla="*/ 11 w 21"/>
                <a:gd name="T49" fmla="*/ 9 h 12"/>
                <a:gd name="T50" fmla="*/ 12 w 21"/>
                <a:gd name="T51" fmla="*/ 8 h 12"/>
                <a:gd name="T52" fmla="*/ 13 w 21"/>
                <a:gd name="T53" fmla="*/ 10 h 12"/>
                <a:gd name="T54" fmla="*/ 14 w 21"/>
                <a:gd name="T55" fmla="*/ 10 h 12"/>
                <a:gd name="T56" fmla="*/ 16 w 21"/>
                <a:gd name="T57" fmla="*/ 8 h 12"/>
                <a:gd name="T58" fmla="*/ 18 w 21"/>
                <a:gd name="T59" fmla="*/ 7 h 12"/>
                <a:gd name="T60" fmla="*/ 20 w 21"/>
                <a:gd name="T6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 h="12">
                  <a:moveTo>
                    <a:pt x="20" y="5"/>
                  </a:moveTo>
                  <a:cubicBezTo>
                    <a:pt x="20" y="4"/>
                    <a:pt x="19" y="6"/>
                    <a:pt x="19" y="5"/>
                  </a:cubicBezTo>
                  <a:cubicBezTo>
                    <a:pt x="18" y="5"/>
                    <a:pt x="18" y="4"/>
                    <a:pt x="17" y="4"/>
                  </a:cubicBezTo>
                  <a:cubicBezTo>
                    <a:pt x="16" y="3"/>
                    <a:pt x="16" y="4"/>
                    <a:pt x="16" y="3"/>
                  </a:cubicBezTo>
                  <a:cubicBezTo>
                    <a:pt x="16" y="1"/>
                    <a:pt x="17" y="1"/>
                    <a:pt x="16" y="1"/>
                  </a:cubicBezTo>
                  <a:cubicBezTo>
                    <a:pt x="15" y="0"/>
                    <a:pt x="14" y="1"/>
                    <a:pt x="13" y="0"/>
                  </a:cubicBezTo>
                  <a:cubicBezTo>
                    <a:pt x="12" y="0"/>
                    <a:pt x="11" y="0"/>
                    <a:pt x="10" y="0"/>
                  </a:cubicBezTo>
                  <a:cubicBezTo>
                    <a:pt x="9" y="0"/>
                    <a:pt x="8" y="0"/>
                    <a:pt x="7" y="1"/>
                  </a:cubicBezTo>
                  <a:cubicBezTo>
                    <a:pt x="7" y="1"/>
                    <a:pt x="7" y="1"/>
                    <a:pt x="7" y="1"/>
                  </a:cubicBezTo>
                  <a:cubicBezTo>
                    <a:pt x="7" y="1"/>
                    <a:pt x="7" y="1"/>
                    <a:pt x="7" y="1"/>
                  </a:cubicBezTo>
                  <a:cubicBezTo>
                    <a:pt x="6" y="2"/>
                    <a:pt x="6" y="1"/>
                    <a:pt x="6" y="1"/>
                  </a:cubicBezTo>
                  <a:cubicBezTo>
                    <a:pt x="5" y="1"/>
                    <a:pt x="5" y="1"/>
                    <a:pt x="5" y="1"/>
                  </a:cubicBezTo>
                  <a:cubicBezTo>
                    <a:pt x="4" y="1"/>
                    <a:pt x="4" y="2"/>
                    <a:pt x="4" y="2"/>
                  </a:cubicBezTo>
                  <a:cubicBezTo>
                    <a:pt x="4" y="3"/>
                    <a:pt x="4" y="3"/>
                    <a:pt x="4" y="3"/>
                  </a:cubicBezTo>
                  <a:cubicBezTo>
                    <a:pt x="3" y="4"/>
                    <a:pt x="3" y="4"/>
                    <a:pt x="3" y="4"/>
                  </a:cubicBezTo>
                  <a:cubicBezTo>
                    <a:pt x="2" y="5"/>
                    <a:pt x="2" y="6"/>
                    <a:pt x="1" y="7"/>
                  </a:cubicBezTo>
                  <a:cubicBezTo>
                    <a:pt x="1" y="8"/>
                    <a:pt x="0" y="8"/>
                    <a:pt x="0" y="9"/>
                  </a:cubicBezTo>
                  <a:cubicBezTo>
                    <a:pt x="0" y="9"/>
                    <a:pt x="1" y="11"/>
                    <a:pt x="1" y="10"/>
                  </a:cubicBezTo>
                  <a:cubicBezTo>
                    <a:pt x="2" y="10"/>
                    <a:pt x="2" y="9"/>
                    <a:pt x="2" y="9"/>
                  </a:cubicBezTo>
                  <a:cubicBezTo>
                    <a:pt x="2" y="8"/>
                    <a:pt x="2" y="8"/>
                    <a:pt x="3" y="8"/>
                  </a:cubicBezTo>
                  <a:cubicBezTo>
                    <a:pt x="4" y="7"/>
                    <a:pt x="4" y="8"/>
                    <a:pt x="4" y="9"/>
                  </a:cubicBezTo>
                  <a:cubicBezTo>
                    <a:pt x="4" y="9"/>
                    <a:pt x="4" y="9"/>
                    <a:pt x="4" y="10"/>
                  </a:cubicBezTo>
                  <a:cubicBezTo>
                    <a:pt x="4" y="10"/>
                    <a:pt x="5" y="11"/>
                    <a:pt x="5" y="11"/>
                  </a:cubicBezTo>
                  <a:cubicBezTo>
                    <a:pt x="6" y="11"/>
                    <a:pt x="9" y="12"/>
                    <a:pt x="10" y="10"/>
                  </a:cubicBezTo>
                  <a:cubicBezTo>
                    <a:pt x="10" y="10"/>
                    <a:pt x="10" y="9"/>
                    <a:pt x="11" y="9"/>
                  </a:cubicBezTo>
                  <a:cubicBezTo>
                    <a:pt x="11" y="8"/>
                    <a:pt x="12" y="8"/>
                    <a:pt x="12" y="8"/>
                  </a:cubicBezTo>
                  <a:cubicBezTo>
                    <a:pt x="13" y="9"/>
                    <a:pt x="13" y="9"/>
                    <a:pt x="13" y="10"/>
                  </a:cubicBezTo>
                  <a:cubicBezTo>
                    <a:pt x="13" y="11"/>
                    <a:pt x="13" y="12"/>
                    <a:pt x="14" y="10"/>
                  </a:cubicBezTo>
                  <a:cubicBezTo>
                    <a:pt x="15" y="10"/>
                    <a:pt x="15" y="9"/>
                    <a:pt x="16" y="8"/>
                  </a:cubicBezTo>
                  <a:cubicBezTo>
                    <a:pt x="16" y="7"/>
                    <a:pt x="17" y="7"/>
                    <a:pt x="18" y="7"/>
                  </a:cubicBezTo>
                  <a:cubicBezTo>
                    <a:pt x="19" y="6"/>
                    <a:pt x="21" y="7"/>
                    <a:pt x="20" y="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6" name="Freeform 160">
              <a:extLst>
                <a:ext uri="{FF2B5EF4-FFF2-40B4-BE49-F238E27FC236}">
                  <a16:creationId xmlns:a16="http://schemas.microsoft.com/office/drawing/2014/main" id="{01925B68-BEC5-1F4E-AEB3-052A76C3A628}"/>
                </a:ext>
              </a:extLst>
            </p:cNvPr>
            <p:cNvSpPr>
              <a:spLocks/>
            </p:cNvSpPr>
            <p:nvPr/>
          </p:nvSpPr>
          <p:spPr bwMode="auto">
            <a:xfrm>
              <a:off x="4718393" y="17158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7" name="Freeform 161">
              <a:extLst>
                <a:ext uri="{FF2B5EF4-FFF2-40B4-BE49-F238E27FC236}">
                  <a16:creationId xmlns:a16="http://schemas.microsoft.com/office/drawing/2014/main" id="{C00EEBB8-EC79-D246-ADC5-7C3E6410444C}"/>
                </a:ext>
              </a:extLst>
            </p:cNvPr>
            <p:cNvSpPr>
              <a:spLocks/>
            </p:cNvSpPr>
            <p:nvPr/>
          </p:nvSpPr>
          <p:spPr bwMode="auto">
            <a:xfrm>
              <a:off x="4713630" y="1601576"/>
              <a:ext cx="198439" cy="230189"/>
            </a:xfrm>
            <a:custGeom>
              <a:avLst/>
              <a:gdLst>
                <a:gd name="T0" fmla="*/ 39 w 43"/>
                <a:gd name="T1" fmla="*/ 7 h 50"/>
                <a:gd name="T2" fmla="*/ 38 w 43"/>
                <a:gd name="T3" fmla="*/ 6 h 50"/>
                <a:gd name="T4" fmla="*/ 35 w 43"/>
                <a:gd name="T5" fmla="*/ 5 h 50"/>
                <a:gd name="T6" fmla="*/ 35 w 43"/>
                <a:gd name="T7" fmla="*/ 2 h 50"/>
                <a:gd name="T8" fmla="*/ 33 w 43"/>
                <a:gd name="T9" fmla="*/ 4 h 50"/>
                <a:gd name="T10" fmla="*/ 30 w 43"/>
                <a:gd name="T11" fmla="*/ 5 h 50"/>
                <a:gd name="T12" fmla="*/ 27 w 43"/>
                <a:gd name="T13" fmla="*/ 6 h 50"/>
                <a:gd name="T14" fmla="*/ 25 w 43"/>
                <a:gd name="T15" fmla="*/ 7 h 50"/>
                <a:gd name="T16" fmla="*/ 24 w 43"/>
                <a:gd name="T17" fmla="*/ 5 h 50"/>
                <a:gd name="T18" fmla="*/ 25 w 43"/>
                <a:gd name="T19" fmla="*/ 3 h 50"/>
                <a:gd name="T20" fmla="*/ 21 w 43"/>
                <a:gd name="T21" fmla="*/ 3 h 50"/>
                <a:gd name="T22" fmla="*/ 18 w 43"/>
                <a:gd name="T23" fmla="*/ 1 h 50"/>
                <a:gd name="T24" fmla="*/ 14 w 43"/>
                <a:gd name="T25" fmla="*/ 0 h 50"/>
                <a:gd name="T26" fmla="*/ 15 w 43"/>
                <a:gd name="T27" fmla="*/ 3 h 50"/>
                <a:gd name="T28" fmla="*/ 15 w 43"/>
                <a:gd name="T29" fmla="*/ 5 h 50"/>
                <a:gd name="T30" fmla="*/ 14 w 43"/>
                <a:gd name="T31" fmla="*/ 7 h 50"/>
                <a:gd name="T32" fmla="*/ 12 w 43"/>
                <a:gd name="T33" fmla="*/ 9 h 50"/>
                <a:gd name="T34" fmla="*/ 7 w 43"/>
                <a:gd name="T35" fmla="*/ 10 h 50"/>
                <a:gd name="T36" fmla="*/ 7 w 43"/>
                <a:gd name="T37" fmla="*/ 14 h 50"/>
                <a:gd name="T38" fmla="*/ 7 w 43"/>
                <a:gd name="T39" fmla="*/ 17 h 50"/>
                <a:gd name="T40" fmla="*/ 4 w 43"/>
                <a:gd name="T41" fmla="*/ 20 h 50"/>
                <a:gd name="T42" fmla="*/ 3 w 43"/>
                <a:gd name="T43" fmla="*/ 24 h 50"/>
                <a:gd name="T44" fmla="*/ 1 w 43"/>
                <a:gd name="T45" fmla="*/ 28 h 50"/>
                <a:gd name="T46" fmla="*/ 3 w 43"/>
                <a:gd name="T47" fmla="*/ 30 h 50"/>
                <a:gd name="T48" fmla="*/ 2 w 43"/>
                <a:gd name="T49" fmla="*/ 32 h 50"/>
                <a:gd name="T50" fmla="*/ 3 w 43"/>
                <a:gd name="T51" fmla="*/ 37 h 50"/>
                <a:gd name="T52" fmla="*/ 6 w 43"/>
                <a:gd name="T53" fmla="*/ 39 h 50"/>
                <a:gd name="T54" fmla="*/ 10 w 43"/>
                <a:gd name="T55" fmla="*/ 44 h 50"/>
                <a:gd name="T56" fmla="*/ 9 w 43"/>
                <a:gd name="T57" fmla="*/ 49 h 50"/>
                <a:gd name="T58" fmla="*/ 15 w 43"/>
                <a:gd name="T59" fmla="*/ 48 h 50"/>
                <a:gd name="T60" fmla="*/ 20 w 43"/>
                <a:gd name="T61" fmla="*/ 49 h 50"/>
                <a:gd name="T62" fmla="*/ 26 w 43"/>
                <a:gd name="T63" fmla="*/ 50 h 50"/>
                <a:gd name="T64" fmla="*/ 30 w 43"/>
                <a:gd name="T65" fmla="*/ 49 h 50"/>
                <a:gd name="T66" fmla="*/ 33 w 43"/>
                <a:gd name="T67" fmla="*/ 48 h 50"/>
                <a:gd name="T68" fmla="*/ 33 w 43"/>
                <a:gd name="T69" fmla="*/ 46 h 50"/>
                <a:gd name="T70" fmla="*/ 34 w 43"/>
                <a:gd name="T71" fmla="*/ 44 h 50"/>
                <a:gd name="T72" fmla="*/ 35 w 43"/>
                <a:gd name="T73" fmla="*/ 40 h 50"/>
                <a:gd name="T74" fmla="*/ 34 w 43"/>
                <a:gd name="T75" fmla="*/ 38 h 50"/>
                <a:gd name="T76" fmla="*/ 32 w 43"/>
                <a:gd name="T77" fmla="*/ 36 h 50"/>
                <a:gd name="T78" fmla="*/ 31 w 43"/>
                <a:gd name="T79" fmla="*/ 35 h 50"/>
                <a:gd name="T80" fmla="*/ 31 w 43"/>
                <a:gd name="T81" fmla="*/ 31 h 50"/>
                <a:gd name="T82" fmla="*/ 36 w 43"/>
                <a:gd name="T83" fmla="*/ 29 h 50"/>
                <a:gd name="T84" fmla="*/ 40 w 43"/>
                <a:gd name="T85" fmla="*/ 27 h 50"/>
                <a:gd name="T86" fmla="*/ 42 w 43"/>
                <a:gd name="T87" fmla="*/ 26 h 50"/>
                <a:gd name="T88" fmla="*/ 42 w 43"/>
                <a:gd name="T89" fmla="*/ 22 h 50"/>
                <a:gd name="T90" fmla="*/ 41 w 43"/>
                <a:gd name="T91" fmla="*/ 18 h 50"/>
                <a:gd name="T92" fmla="*/ 40 w 43"/>
                <a:gd name="T93" fmla="*/ 15 h 50"/>
                <a:gd name="T94" fmla="*/ 39 w 43"/>
                <a:gd name="T95" fmla="*/ 13 h 50"/>
                <a:gd name="T96" fmla="*/ 40 w 43"/>
                <a:gd name="T97" fmla="*/ 12 h 50"/>
                <a:gd name="T98" fmla="*/ 39 w 43"/>
                <a:gd name="T99" fmla="*/ 8 h 50"/>
                <a:gd name="T100" fmla="*/ 38 w 43"/>
                <a:gd name="T10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50">
                  <a:moveTo>
                    <a:pt x="38" y="7"/>
                  </a:moveTo>
                  <a:cubicBezTo>
                    <a:pt x="38" y="7"/>
                    <a:pt x="39" y="7"/>
                    <a:pt x="39" y="7"/>
                  </a:cubicBezTo>
                  <a:cubicBezTo>
                    <a:pt x="39" y="7"/>
                    <a:pt x="39" y="6"/>
                    <a:pt x="39" y="6"/>
                  </a:cubicBezTo>
                  <a:cubicBezTo>
                    <a:pt x="38" y="6"/>
                    <a:pt x="38" y="6"/>
                    <a:pt x="38" y="6"/>
                  </a:cubicBezTo>
                  <a:cubicBezTo>
                    <a:pt x="38" y="6"/>
                    <a:pt x="38" y="6"/>
                    <a:pt x="38" y="6"/>
                  </a:cubicBezTo>
                  <a:cubicBezTo>
                    <a:pt x="37" y="6"/>
                    <a:pt x="35" y="6"/>
                    <a:pt x="35" y="5"/>
                  </a:cubicBezTo>
                  <a:cubicBezTo>
                    <a:pt x="35" y="4"/>
                    <a:pt x="36" y="4"/>
                    <a:pt x="36" y="3"/>
                  </a:cubicBezTo>
                  <a:cubicBezTo>
                    <a:pt x="36" y="3"/>
                    <a:pt x="36" y="3"/>
                    <a:pt x="35" y="2"/>
                  </a:cubicBezTo>
                  <a:cubicBezTo>
                    <a:pt x="35" y="2"/>
                    <a:pt x="35" y="3"/>
                    <a:pt x="34" y="3"/>
                  </a:cubicBezTo>
                  <a:cubicBezTo>
                    <a:pt x="34" y="4"/>
                    <a:pt x="34" y="4"/>
                    <a:pt x="33" y="4"/>
                  </a:cubicBezTo>
                  <a:cubicBezTo>
                    <a:pt x="32" y="4"/>
                    <a:pt x="32" y="3"/>
                    <a:pt x="31" y="4"/>
                  </a:cubicBezTo>
                  <a:cubicBezTo>
                    <a:pt x="31" y="4"/>
                    <a:pt x="30" y="4"/>
                    <a:pt x="30" y="5"/>
                  </a:cubicBezTo>
                  <a:cubicBezTo>
                    <a:pt x="29" y="5"/>
                    <a:pt x="29" y="5"/>
                    <a:pt x="28" y="5"/>
                  </a:cubicBezTo>
                  <a:cubicBezTo>
                    <a:pt x="28" y="5"/>
                    <a:pt x="27" y="6"/>
                    <a:pt x="27" y="6"/>
                  </a:cubicBezTo>
                  <a:cubicBezTo>
                    <a:pt x="26" y="6"/>
                    <a:pt x="26" y="6"/>
                    <a:pt x="26" y="6"/>
                  </a:cubicBezTo>
                  <a:cubicBezTo>
                    <a:pt x="25" y="6"/>
                    <a:pt x="25" y="6"/>
                    <a:pt x="25" y="7"/>
                  </a:cubicBezTo>
                  <a:cubicBezTo>
                    <a:pt x="25" y="7"/>
                    <a:pt x="23" y="6"/>
                    <a:pt x="23" y="6"/>
                  </a:cubicBezTo>
                  <a:cubicBezTo>
                    <a:pt x="24" y="6"/>
                    <a:pt x="24" y="6"/>
                    <a:pt x="24" y="5"/>
                  </a:cubicBezTo>
                  <a:cubicBezTo>
                    <a:pt x="25" y="5"/>
                    <a:pt x="25" y="5"/>
                    <a:pt x="25" y="4"/>
                  </a:cubicBezTo>
                  <a:cubicBezTo>
                    <a:pt x="25" y="4"/>
                    <a:pt x="26" y="3"/>
                    <a:pt x="25" y="3"/>
                  </a:cubicBezTo>
                  <a:cubicBezTo>
                    <a:pt x="25" y="3"/>
                    <a:pt x="24" y="4"/>
                    <a:pt x="23" y="4"/>
                  </a:cubicBezTo>
                  <a:cubicBezTo>
                    <a:pt x="23" y="4"/>
                    <a:pt x="21" y="4"/>
                    <a:pt x="21" y="3"/>
                  </a:cubicBezTo>
                  <a:cubicBezTo>
                    <a:pt x="20" y="3"/>
                    <a:pt x="21" y="2"/>
                    <a:pt x="20" y="2"/>
                  </a:cubicBezTo>
                  <a:cubicBezTo>
                    <a:pt x="20" y="1"/>
                    <a:pt x="19" y="1"/>
                    <a:pt x="18" y="1"/>
                  </a:cubicBezTo>
                  <a:cubicBezTo>
                    <a:pt x="17" y="1"/>
                    <a:pt x="17" y="0"/>
                    <a:pt x="16" y="0"/>
                  </a:cubicBezTo>
                  <a:cubicBezTo>
                    <a:pt x="15" y="0"/>
                    <a:pt x="14" y="0"/>
                    <a:pt x="14" y="0"/>
                  </a:cubicBezTo>
                  <a:cubicBezTo>
                    <a:pt x="14" y="1"/>
                    <a:pt x="14" y="1"/>
                    <a:pt x="15" y="2"/>
                  </a:cubicBezTo>
                  <a:cubicBezTo>
                    <a:pt x="15" y="2"/>
                    <a:pt x="15" y="3"/>
                    <a:pt x="15" y="3"/>
                  </a:cubicBezTo>
                  <a:cubicBezTo>
                    <a:pt x="15" y="3"/>
                    <a:pt x="14" y="4"/>
                    <a:pt x="14" y="4"/>
                  </a:cubicBezTo>
                  <a:cubicBezTo>
                    <a:pt x="14" y="5"/>
                    <a:pt x="15" y="4"/>
                    <a:pt x="15" y="5"/>
                  </a:cubicBezTo>
                  <a:cubicBezTo>
                    <a:pt x="15" y="5"/>
                    <a:pt x="15" y="6"/>
                    <a:pt x="15" y="6"/>
                  </a:cubicBezTo>
                  <a:cubicBezTo>
                    <a:pt x="15" y="8"/>
                    <a:pt x="15" y="7"/>
                    <a:pt x="14" y="7"/>
                  </a:cubicBezTo>
                  <a:cubicBezTo>
                    <a:pt x="13" y="8"/>
                    <a:pt x="14" y="9"/>
                    <a:pt x="13" y="10"/>
                  </a:cubicBezTo>
                  <a:cubicBezTo>
                    <a:pt x="12" y="10"/>
                    <a:pt x="12" y="9"/>
                    <a:pt x="12" y="9"/>
                  </a:cubicBezTo>
                  <a:cubicBezTo>
                    <a:pt x="11" y="8"/>
                    <a:pt x="10" y="9"/>
                    <a:pt x="9" y="9"/>
                  </a:cubicBezTo>
                  <a:cubicBezTo>
                    <a:pt x="8" y="9"/>
                    <a:pt x="8" y="9"/>
                    <a:pt x="7" y="10"/>
                  </a:cubicBezTo>
                  <a:cubicBezTo>
                    <a:pt x="6" y="11"/>
                    <a:pt x="6" y="11"/>
                    <a:pt x="7" y="12"/>
                  </a:cubicBezTo>
                  <a:cubicBezTo>
                    <a:pt x="7" y="13"/>
                    <a:pt x="7" y="14"/>
                    <a:pt x="7" y="14"/>
                  </a:cubicBezTo>
                  <a:cubicBezTo>
                    <a:pt x="7" y="15"/>
                    <a:pt x="6" y="15"/>
                    <a:pt x="6" y="16"/>
                  </a:cubicBezTo>
                  <a:cubicBezTo>
                    <a:pt x="6" y="16"/>
                    <a:pt x="7" y="16"/>
                    <a:pt x="7" y="17"/>
                  </a:cubicBezTo>
                  <a:cubicBezTo>
                    <a:pt x="7" y="18"/>
                    <a:pt x="7" y="19"/>
                    <a:pt x="6" y="19"/>
                  </a:cubicBezTo>
                  <a:cubicBezTo>
                    <a:pt x="5" y="20"/>
                    <a:pt x="5" y="20"/>
                    <a:pt x="4" y="20"/>
                  </a:cubicBezTo>
                  <a:cubicBezTo>
                    <a:pt x="3" y="20"/>
                    <a:pt x="2" y="20"/>
                    <a:pt x="2" y="22"/>
                  </a:cubicBezTo>
                  <a:cubicBezTo>
                    <a:pt x="2" y="22"/>
                    <a:pt x="3" y="23"/>
                    <a:pt x="3" y="24"/>
                  </a:cubicBezTo>
                  <a:cubicBezTo>
                    <a:pt x="3" y="25"/>
                    <a:pt x="2" y="25"/>
                    <a:pt x="1" y="25"/>
                  </a:cubicBezTo>
                  <a:cubicBezTo>
                    <a:pt x="3" y="26"/>
                    <a:pt x="0" y="27"/>
                    <a:pt x="1" y="28"/>
                  </a:cubicBezTo>
                  <a:cubicBezTo>
                    <a:pt x="1" y="29"/>
                    <a:pt x="2" y="28"/>
                    <a:pt x="3" y="29"/>
                  </a:cubicBezTo>
                  <a:cubicBezTo>
                    <a:pt x="3" y="29"/>
                    <a:pt x="3" y="29"/>
                    <a:pt x="3" y="30"/>
                  </a:cubicBezTo>
                  <a:cubicBezTo>
                    <a:pt x="3" y="30"/>
                    <a:pt x="3" y="31"/>
                    <a:pt x="3" y="31"/>
                  </a:cubicBezTo>
                  <a:cubicBezTo>
                    <a:pt x="3" y="31"/>
                    <a:pt x="2" y="31"/>
                    <a:pt x="2" y="32"/>
                  </a:cubicBezTo>
                  <a:cubicBezTo>
                    <a:pt x="2" y="32"/>
                    <a:pt x="3" y="33"/>
                    <a:pt x="3" y="33"/>
                  </a:cubicBezTo>
                  <a:cubicBezTo>
                    <a:pt x="3" y="34"/>
                    <a:pt x="3" y="36"/>
                    <a:pt x="3" y="37"/>
                  </a:cubicBezTo>
                  <a:cubicBezTo>
                    <a:pt x="3" y="37"/>
                    <a:pt x="5" y="37"/>
                    <a:pt x="5" y="37"/>
                  </a:cubicBezTo>
                  <a:cubicBezTo>
                    <a:pt x="6" y="38"/>
                    <a:pt x="5" y="38"/>
                    <a:pt x="6" y="39"/>
                  </a:cubicBezTo>
                  <a:cubicBezTo>
                    <a:pt x="8" y="39"/>
                    <a:pt x="10" y="38"/>
                    <a:pt x="11" y="40"/>
                  </a:cubicBezTo>
                  <a:cubicBezTo>
                    <a:pt x="11" y="42"/>
                    <a:pt x="11" y="43"/>
                    <a:pt x="10" y="44"/>
                  </a:cubicBezTo>
                  <a:cubicBezTo>
                    <a:pt x="9" y="45"/>
                    <a:pt x="9" y="46"/>
                    <a:pt x="9" y="47"/>
                  </a:cubicBezTo>
                  <a:cubicBezTo>
                    <a:pt x="9" y="47"/>
                    <a:pt x="9" y="48"/>
                    <a:pt x="9" y="49"/>
                  </a:cubicBezTo>
                  <a:cubicBezTo>
                    <a:pt x="9" y="48"/>
                    <a:pt x="12" y="48"/>
                    <a:pt x="13" y="48"/>
                  </a:cubicBezTo>
                  <a:cubicBezTo>
                    <a:pt x="14" y="48"/>
                    <a:pt x="14" y="48"/>
                    <a:pt x="15" y="48"/>
                  </a:cubicBezTo>
                  <a:cubicBezTo>
                    <a:pt x="16" y="49"/>
                    <a:pt x="17" y="48"/>
                    <a:pt x="18" y="49"/>
                  </a:cubicBezTo>
                  <a:cubicBezTo>
                    <a:pt x="19" y="49"/>
                    <a:pt x="19" y="49"/>
                    <a:pt x="20" y="49"/>
                  </a:cubicBezTo>
                  <a:cubicBezTo>
                    <a:pt x="21" y="49"/>
                    <a:pt x="22" y="49"/>
                    <a:pt x="22" y="49"/>
                  </a:cubicBezTo>
                  <a:cubicBezTo>
                    <a:pt x="23" y="49"/>
                    <a:pt x="25" y="50"/>
                    <a:pt x="26" y="50"/>
                  </a:cubicBezTo>
                  <a:cubicBezTo>
                    <a:pt x="27" y="50"/>
                    <a:pt x="27" y="50"/>
                    <a:pt x="27" y="49"/>
                  </a:cubicBezTo>
                  <a:cubicBezTo>
                    <a:pt x="28" y="49"/>
                    <a:pt x="29" y="49"/>
                    <a:pt x="30" y="49"/>
                  </a:cubicBezTo>
                  <a:cubicBezTo>
                    <a:pt x="31" y="49"/>
                    <a:pt x="31" y="49"/>
                    <a:pt x="32" y="49"/>
                  </a:cubicBezTo>
                  <a:cubicBezTo>
                    <a:pt x="33" y="48"/>
                    <a:pt x="33" y="49"/>
                    <a:pt x="33" y="48"/>
                  </a:cubicBezTo>
                  <a:cubicBezTo>
                    <a:pt x="33" y="48"/>
                    <a:pt x="33" y="47"/>
                    <a:pt x="33" y="47"/>
                  </a:cubicBezTo>
                  <a:cubicBezTo>
                    <a:pt x="33" y="47"/>
                    <a:pt x="33" y="47"/>
                    <a:pt x="33" y="46"/>
                  </a:cubicBezTo>
                  <a:cubicBezTo>
                    <a:pt x="33" y="46"/>
                    <a:pt x="33" y="46"/>
                    <a:pt x="33" y="45"/>
                  </a:cubicBezTo>
                  <a:cubicBezTo>
                    <a:pt x="33" y="45"/>
                    <a:pt x="34" y="44"/>
                    <a:pt x="34" y="44"/>
                  </a:cubicBezTo>
                  <a:cubicBezTo>
                    <a:pt x="35" y="44"/>
                    <a:pt x="36" y="43"/>
                    <a:pt x="37" y="42"/>
                  </a:cubicBezTo>
                  <a:cubicBezTo>
                    <a:pt x="38" y="40"/>
                    <a:pt x="36" y="40"/>
                    <a:pt x="35" y="40"/>
                  </a:cubicBezTo>
                  <a:cubicBezTo>
                    <a:pt x="35" y="40"/>
                    <a:pt x="35" y="39"/>
                    <a:pt x="35" y="39"/>
                  </a:cubicBezTo>
                  <a:cubicBezTo>
                    <a:pt x="34" y="38"/>
                    <a:pt x="34" y="39"/>
                    <a:pt x="34" y="38"/>
                  </a:cubicBezTo>
                  <a:cubicBezTo>
                    <a:pt x="33" y="38"/>
                    <a:pt x="33" y="38"/>
                    <a:pt x="32" y="37"/>
                  </a:cubicBezTo>
                  <a:cubicBezTo>
                    <a:pt x="32" y="37"/>
                    <a:pt x="32" y="36"/>
                    <a:pt x="32" y="36"/>
                  </a:cubicBezTo>
                  <a:cubicBezTo>
                    <a:pt x="32" y="36"/>
                    <a:pt x="32" y="36"/>
                    <a:pt x="31" y="36"/>
                  </a:cubicBezTo>
                  <a:cubicBezTo>
                    <a:pt x="31" y="36"/>
                    <a:pt x="31" y="35"/>
                    <a:pt x="31" y="35"/>
                  </a:cubicBezTo>
                  <a:cubicBezTo>
                    <a:pt x="31" y="33"/>
                    <a:pt x="31" y="33"/>
                    <a:pt x="30" y="32"/>
                  </a:cubicBezTo>
                  <a:cubicBezTo>
                    <a:pt x="30" y="31"/>
                    <a:pt x="30" y="31"/>
                    <a:pt x="31" y="31"/>
                  </a:cubicBezTo>
                  <a:cubicBezTo>
                    <a:pt x="32" y="31"/>
                    <a:pt x="33" y="31"/>
                    <a:pt x="34" y="30"/>
                  </a:cubicBezTo>
                  <a:cubicBezTo>
                    <a:pt x="35" y="30"/>
                    <a:pt x="35" y="30"/>
                    <a:pt x="36" y="29"/>
                  </a:cubicBezTo>
                  <a:cubicBezTo>
                    <a:pt x="37" y="29"/>
                    <a:pt x="38" y="29"/>
                    <a:pt x="38" y="28"/>
                  </a:cubicBezTo>
                  <a:cubicBezTo>
                    <a:pt x="39" y="28"/>
                    <a:pt x="39" y="27"/>
                    <a:pt x="40" y="27"/>
                  </a:cubicBezTo>
                  <a:cubicBezTo>
                    <a:pt x="41" y="26"/>
                    <a:pt x="41" y="28"/>
                    <a:pt x="42" y="27"/>
                  </a:cubicBezTo>
                  <a:cubicBezTo>
                    <a:pt x="43" y="27"/>
                    <a:pt x="42" y="27"/>
                    <a:pt x="42" y="26"/>
                  </a:cubicBezTo>
                  <a:cubicBezTo>
                    <a:pt x="42" y="25"/>
                    <a:pt x="43" y="24"/>
                    <a:pt x="43" y="23"/>
                  </a:cubicBezTo>
                  <a:cubicBezTo>
                    <a:pt x="42" y="23"/>
                    <a:pt x="42" y="23"/>
                    <a:pt x="42" y="22"/>
                  </a:cubicBezTo>
                  <a:cubicBezTo>
                    <a:pt x="42" y="21"/>
                    <a:pt x="42" y="21"/>
                    <a:pt x="42" y="20"/>
                  </a:cubicBezTo>
                  <a:cubicBezTo>
                    <a:pt x="42" y="20"/>
                    <a:pt x="41" y="19"/>
                    <a:pt x="41" y="18"/>
                  </a:cubicBezTo>
                  <a:cubicBezTo>
                    <a:pt x="41" y="18"/>
                    <a:pt x="41" y="16"/>
                    <a:pt x="41" y="16"/>
                  </a:cubicBezTo>
                  <a:cubicBezTo>
                    <a:pt x="40" y="15"/>
                    <a:pt x="40" y="16"/>
                    <a:pt x="40" y="15"/>
                  </a:cubicBezTo>
                  <a:cubicBezTo>
                    <a:pt x="39" y="15"/>
                    <a:pt x="39" y="15"/>
                    <a:pt x="39" y="14"/>
                  </a:cubicBezTo>
                  <a:cubicBezTo>
                    <a:pt x="39" y="14"/>
                    <a:pt x="39" y="14"/>
                    <a:pt x="39" y="13"/>
                  </a:cubicBezTo>
                  <a:cubicBezTo>
                    <a:pt x="39" y="13"/>
                    <a:pt x="39" y="13"/>
                    <a:pt x="40" y="13"/>
                  </a:cubicBezTo>
                  <a:cubicBezTo>
                    <a:pt x="40" y="12"/>
                    <a:pt x="40" y="12"/>
                    <a:pt x="40" y="12"/>
                  </a:cubicBezTo>
                  <a:cubicBezTo>
                    <a:pt x="40" y="11"/>
                    <a:pt x="40" y="11"/>
                    <a:pt x="40" y="10"/>
                  </a:cubicBezTo>
                  <a:cubicBezTo>
                    <a:pt x="40" y="9"/>
                    <a:pt x="40" y="9"/>
                    <a:pt x="39" y="8"/>
                  </a:cubicBezTo>
                  <a:cubicBezTo>
                    <a:pt x="39" y="8"/>
                    <a:pt x="37" y="8"/>
                    <a:pt x="38" y="7"/>
                  </a:cubicBezTo>
                  <a:cubicBezTo>
                    <a:pt x="38" y="6"/>
                    <a:pt x="39" y="7"/>
                    <a:pt x="38" y="6"/>
                  </a:cubicBezTo>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8" name="Freeform 162">
              <a:extLst>
                <a:ext uri="{FF2B5EF4-FFF2-40B4-BE49-F238E27FC236}">
                  <a16:creationId xmlns:a16="http://schemas.microsoft.com/office/drawing/2014/main" id="{10479C5B-3FBA-3E4C-8FB9-D18D8C03D493}"/>
                </a:ext>
              </a:extLst>
            </p:cNvPr>
            <p:cNvSpPr>
              <a:spLocks/>
            </p:cNvSpPr>
            <p:nvPr/>
          </p:nvSpPr>
          <p:spPr bwMode="auto">
            <a:xfrm>
              <a:off x="4893019" y="1601576"/>
              <a:ext cx="203202" cy="179389"/>
            </a:xfrm>
            <a:custGeom>
              <a:avLst/>
              <a:gdLst>
                <a:gd name="T0" fmla="*/ 43 w 44"/>
                <a:gd name="T1" fmla="*/ 26 h 39"/>
                <a:gd name="T2" fmla="*/ 42 w 44"/>
                <a:gd name="T3" fmla="*/ 24 h 39"/>
                <a:gd name="T4" fmla="*/ 41 w 44"/>
                <a:gd name="T5" fmla="*/ 21 h 39"/>
                <a:gd name="T6" fmla="*/ 42 w 44"/>
                <a:gd name="T7" fmla="*/ 18 h 39"/>
                <a:gd name="T8" fmla="*/ 41 w 44"/>
                <a:gd name="T9" fmla="*/ 16 h 39"/>
                <a:gd name="T10" fmla="*/ 43 w 44"/>
                <a:gd name="T11" fmla="*/ 14 h 39"/>
                <a:gd name="T12" fmla="*/ 42 w 44"/>
                <a:gd name="T13" fmla="*/ 8 h 39"/>
                <a:gd name="T14" fmla="*/ 35 w 44"/>
                <a:gd name="T15" fmla="*/ 4 h 39"/>
                <a:gd name="T16" fmla="*/ 26 w 44"/>
                <a:gd name="T17" fmla="*/ 4 h 39"/>
                <a:gd name="T18" fmla="*/ 24 w 44"/>
                <a:gd name="T19" fmla="*/ 4 h 39"/>
                <a:gd name="T20" fmla="*/ 20 w 44"/>
                <a:gd name="T21" fmla="*/ 3 h 39"/>
                <a:gd name="T22" fmla="*/ 18 w 44"/>
                <a:gd name="T23" fmla="*/ 1 h 39"/>
                <a:gd name="T24" fmla="*/ 11 w 44"/>
                <a:gd name="T25" fmla="*/ 3 h 39"/>
                <a:gd name="T26" fmla="*/ 5 w 44"/>
                <a:gd name="T27" fmla="*/ 5 h 39"/>
                <a:gd name="T28" fmla="*/ 1 w 44"/>
                <a:gd name="T29" fmla="*/ 7 h 39"/>
                <a:gd name="T30" fmla="*/ 0 w 44"/>
                <a:gd name="T31" fmla="*/ 9 h 39"/>
                <a:gd name="T32" fmla="*/ 1 w 44"/>
                <a:gd name="T33" fmla="*/ 12 h 39"/>
                <a:gd name="T34" fmla="*/ 0 w 44"/>
                <a:gd name="T35" fmla="*/ 15 h 39"/>
                <a:gd name="T36" fmla="*/ 3 w 44"/>
                <a:gd name="T37" fmla="*/ 20 h 39"/>
                <a:gd name="T38" fmla="*/ 3 w 44"/>
                <a:gd name="T39" fmla="*/ 23 h 39"/>
                <a:gd name="T40" fmla="*/ 3 w 44"/>
                <a:gd name="T41" fmla="*/ 27 h 39"/>
                <a:gd name="T42" fmla="*/ 8 w 44"/>
                <a:gd name="T43" fmla="*/ 29 h 39"/>
                <a:gd name="T44" fmla="*/ 10 w 44"/>
                <a:gd name="T45" fmla="*/ 29 h 39"/>
                <a:gd name="T46" fmla="*/ 10 w 44"/>
                <a:gd name="T47" fmla="*/ 30 h 39"/>
                <a:gd name="T48" fmla="*/ 16 w 44"/>
                <a:gd name="T49" fmla="*/ 34 h 39"/>
                <a:gd name="T50" fmla="*/ 21 w 44"/>
                <a:gd name="T51" fmla="*/ 36 h 39"/>
                <a:gd name="T52" fmla="*/ 23 w 44"/>
                <a:gd name="T53" fmla="*/ 36 h 39"/>
                <a:gd name="T54" fmla="*/ 27 w 44"/>
                <a:gd name="T55" fmla="*/ 37 h 39"/>
                <a:gd name="T56" fmla="*/ 32 w 44"/>
                <a:gd name="T57" fmla="*/ 37 h 39"/>
                <a:gd name="T58" fmla="*/ 38 w 44"/>
                <a:gd name="T59" fmla="*/ 39 h 39"/>
                <a:gd name="T60" fmla="*/ 39 w 44"/>
                <a:gd name="T61" fmla="*/ 35 h 39"/>
                <a:gd name="T62" fmla="*/ 42 w 44"/>
                <a:gd name="T6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44" y="30"/>
                  </a:moveTo>
                  <a:cubicBezTo>
                    <a:pt x="44" y="28"/>
                    <a:pt x="44" y="27"/>
                    <a:pt x="43" y="26"/>
                  </a:cubicBezTo>
                  <a:cubicBezTo>
                    <a:pt x="43" y="26"/>
                    <a:pt x="43" y="25"/>
                    <a:pt x="43" y="25"/>
                  </a:cubicBezTo>
                  <a:cubicBezTo>
                    <a:pt x="42" y="25"/>
                    <a:pt x="43" y="24"/>
                    <a:pt x="42" y="24"/>
                  </a:cubicBezTo>
                  <a:cubicBezTo>
                    <a:pt x="42" y="23"/>
                    <a:pt x="42" y="23"/>
                    <a:pt x="42" y="23"/>
                  </a:cubicBezTo>
                  <a:cubicBezTo>
                    <a:pt x="41" y="22"/>
                    <a:pt x="41" y="22"/>
                    <a:pt x="41" y="21"/>
                  </a:cubicBezTo>
                  <a:cubicBezTo>
                    <a:pt x="41" y="21"/>
                    <a:pt x="42" y="20"/>
                    <a:pt x="42" y="20"/>
                  </a:cubicBezTo>
                  <a:cubicBezTo>
                    <a:pt x="42" y="19"/>
                    <a:pt x="42" y="19"/>
                    <a:pt x="42" y="18"/>
                  </a:cubicBezTo>
                  <a:cubicBezTo>
                    <a:pt x="41" y="18"/>
                    <a:pt x="40" y="18"/>
                    <a:pt x="40" y="18"/>
                  </a:cubicBezTo>
                  <a:cubicBezTo>
                    <a:pt x="40" y="17"/>
                    <a:pt x="41" y="16"/>
                    <a:pt x="41" y="16"/>
                  </a:cubicBezTo>
                  <a:cubicBezTo>
                    <a:pt x="42" y="16"/>
                    <a:pt x="42" y="16"/>
                    <a:pt x="43" y="16"/>
                  </a:cubicBezTo>
                  <a:cubicBezTo>
                    <a:pt x="43" y="15"/>
                    <a:pt x="43" y="14"/>
                    <a:pt x="43" y="14"/>
                  </a:cubicBezTo>
                  <a:cubicBezTo>
                    <a:pt x="43" y="12"/>
                    <a:pt x="43" y="11"/>
                    <a:pt x="42" y="10"/>
                  </a:cubicBezTo>
                  <a:cubicBezTo>
                    <a:pt x="42" y="9"/>
                    <a:pt x="42" y="9"/>
                    <a:pt x="42" y="8"/>
                  </a:cubicBezTo>
                  <a:cubicBezTo>
                    <a:pt x="42" y="7"/>
                    <a:pt x="41" y="7"/>
                    <a:pt x="41" y="6"/>
                  </a:cubicBezTo>
                  <a:cubicBezTo>
                    <a:pt x="41" y="4"/>
                    <a:pt x="37" y="4"/>
                    <a:pt x="35" y="4"/>
                  </a:cubicBezTo>
                  <a:cubicBezTo>
                    <a:pt x="34" y="4"/>
                    <a:pt x="32" y="4"/>
                    <a:pt x="30" y="4"/>
                  </a:cubicBezTo>
                  <a:cubicBezTo>
                    <a:pt x="29" y="4"/>
                    <a:pt x="28" y="4"/>
                    <a:pt x="26" y="4"/>
                  </a:cubicBezTo>
                  <a:cubicBezTo>
                    <a:pt x="26" y="4"/>
                    <a:pt x="25" y="3"/>
                    <a:pt x="25" y="3"/>
                  </a:cubicBezTo>
                  <a:cubicBezTo>
                    <a:pt x="24" y="3"/>
                    <a:pt x="24" y="4"/>
                    <a:pt x="24" y="4"/>
                  </a:cubicBezTo>
                  <a:cubicBezTo>
                    <a:pt x="23" y="4"/>
                    <a:pt x="23" y="4"/>
                    <a:pt x="22" y="4"/>
                  </a:cubicBezTo>
                  <a:cubicBezTo>
                    <a:pt x="21" y="4"/>
                    <a:pt x="21" y="4"/>
                    <a:pt x="20" y="3"/>
                  </a:cubicBezTo>
                  <a:cubicBezTo>
                    <a:pt x="20" y="3"/>
                    <a:pt x="19" y="2"/>
                    <a:pt x="19" y="2"/>
                  </a:cubicBezTo>
                  <a:cubicBezTo>
                    <a:pt x="19" y="1"/>
                    <a:pt x="19" y="1"/>
                    <a:pt x="18" y="1"/>
                  </a:cubicBezTo>
                  <a:cubicBezTo>
                    <a:pt x="17" y="0"/>
                    <a:pt x="15" y="1"/>
                    <a:pt x="13" y="2"/>
                  </a:cubicBezTo>
                  <a:cubicBezTo>
                    <a:pt x="12" y="2"/>
                    <a:pt x="11" y="2"/>
                    <a:pt x="11" y="3"/>
                  </a:cubicBezTo>
                  <a:cubicBezTo>
                    <a:pt x="10" y="3"/>
                    <a:pt x="10" y="3"/>
                    <a:pt x="9" y="4"/>
                  </a:cubicBezTo>
                  <a:cubicBezTo>
                    <a:pt x="8" y="5"/>
                    <a:pt x="7" y="5"/>
                    <a:pt x="5" y="5"/>
                  </a:cubicBezTo>
                  <a:cubicBezTo>
                    <a:pt x="4" y="5"/>
                    <a:pt x="4" y="6"/>
                    <a:pt x="3" y="6"/>
                  </a:cubicBezTo>
                  <a:cubicBezTo>
                    <a:pt x="3" y="6"/>
                    <a:pt x="1" y="7"/>
                    <a:pt x="1" y="7"/>
                  </a:cubicBezTo>
                  <a:cubicBezTo>
                    <a:pt x="1" y="7"/>
                    <a:pt x="1" y="7"/>
                    <a:pt x="1" y="8"/>
                  </a:cubicBezTo>
                  <a:cubicBezTo>
                    <a:pt x="2" y="9"/>
                    <a:pt x="1" y="9"/>
                    <a:pt x="0" y="9"/>
                  </a:cubicBezTo>
                  <a:cubicBezTo>
                    <a:pt x="1" y="10"/>
                    <a:pt x="1" y="9"/>
                    <a:pt x="1" y="11"/>
                  </a:cubicBezTo>
                  <a:cubicBezTo>
                    <a:pt x="1" y="11"/>
                    <a:pt x="1" y="12"/>
                    <a:pt x="1" y="12"/>
                  </a:cubicBezTo>
                  <a:cubicBezTo>
                    <a:pt x="1" y="13"/>
                    <a:pt x="0" y="13"/>
                    <a:pt x="0" y="13"/>
                  </a:cubicBezTo>
                  <a:cubicBezTo>
                    <a:pt x="0" y="13"/>
                    <a:pt x="0" y="15"/>
                    <a:pt x="0" y="15"/>
                  </a:cubicBezTo>
                  <a:cubicBezTo>
                    <a:pt x="1" y="16"/>
                    <a:pt x="2" y="15"/>
                    <a:pt x="2" y="17"/>
                  </a:cubicBezTo>
                  <a:cubicBezTo>
                    <a:pt x="2" y="18"/>
                    <a:pt x="3" y="19"/>
                    <a:pt x="3" y="20"/>
                  </a:cubicBezTo>
                  <a:cubicBezTo>
                    <a:pt x="3" y="21"/>
                    <a:pt x="3" y="21"/>
                    <a:pt x="3" y="22"/>
                  </a:cubicBezTo>
                  <a:cubicBezTo>
                    <a:pt x="3" y="22"/>
                    <a:pt x="3" y="22"/>
                    <a:pt x="3" y="23"/>
                  </a:cubicBezTo>
                  <a:cubicBezTo>
                    <a:pt x="4" y="24"/>
                    <a:pt x="3" y="24"/>
                    <a:pt x="3" y="25"/>
                  </a:cubicBezTo>
                  <a:cubicBezTo>
                    <a:pt x="3" y="26"/>
                    <a:pt x="4" y="27"/>
                    <a:pt x="3" y="27"/>
                  </a:cubicBezTo>
                  <a:cubicBezTo>
                    <a:pt x="4" y="28"/>
                    <a:pt x="5" y="28"/>
                    <a:pt x="6" y="28"/>
                  </a:cubicBezTo>
                  <a:cubicBezTo>
                    <a:pt x="6" y="28"/>
                    <a:pt x="7" y="29"/>
                    <a:pt x="8" y="29"/>
                  </a:cubicBezTo>
                  <a:cubicBezTo>
                    <a:pt x="8" y="29"/>
                    <a:pt x="9" y="29"/>
                    <a:pt x="9" y="29"/>
                  </a:cubicBezTo>
                  <a:cubicBezTo>
                    <a:pt x="9" y="29"/>
                    <a:pt x="10" y="29"/>
                    <a:pt x="10" y="29"/>
                  </a:cubicBezTo>
                  <a:cubicBezTo>
                    <a:pt x="10" y="29"/>
                    <a:pt x="11" y="29"/>
                    <a:pt x="11" y="30"/>
                  </a:cubicBezTo>
                  <a:cubicBezTo>
                    <a:pt x="11" y="30"/>
                    <a:pt x="10" y="30"/>
                    <a:pt x="10" y="30"/>
                  </a:cubicBezTo>
                  <a:cubicBezTo>
                    <a:pt x="9" y="33"/>
                    <a:pt x="13" y="31"/>
                    <a:pt x="14" y="31"/>
                  </a:cubicBezTo>
                  <a:cubicBezTo>
                    <a:pt x="15" y="32"/>
                    <a:pt x="15" y="33"/>
                    <a:pt x="16" y="34"/>
                  </a:cubicBezTo>
                  <a:cubicBezTo>
                    <a:pt x="17" y="34"/>
                    <a:pt x="18" y="34"/>
                    <a:pt x="19" y="34"/>
                  </a:cubicBezTo>
                  <a:cubicBezTo>
                    <a:pt x="20" y="35"/>
                    <a:pt x="20" y="36"/>
                    <a:pt x="21" y="36"/>
                  </a:cubicBezTo>
                  <a:cubicBezTo>
                    <a:pt x="21" y="36"/>
                    <a:pt x="22" y="37"/>
                    <a:pt x="22" y="37"/>
                  </a:cubicBezTo>
                  <a:cubicBezTo>
                    <a:pt x="22" y="37"/>
                    <a:pt x="22" y="36"/>
                    <a:pt x="23" y="36"/>
                  </a:cubicBezTo>
                  <a:cubicBezTo>
                    <a:pt x="24" y="36"/>
                    <a:pt x="24" y="36"/>
                    <a:pt x="25" y="37"/>
                  </a:cubicBezTo>
                  <a:cubicBezTo>
                    <a:pt x="26" y="38"/>
                    <a:pt x="26" y="38"/>
                    <a:pt x="27" y="37"/>
                  </a:cubicBezTo>
                  <a:cubicBezTo>
                    <a:pt x="28" y="37"/>
                    <a:pt x="29" y="38"/>
                    <a:pt x="30" y="38"/>
                  </a:cubicBezTo>
                  <a:cubicBezTo>
                    <a:pt x="31" y="38"/>
                    <a:pt x="32" y="37"/>
                    <a:pt x="32" y="37"/>
                  </a:cubicBezTo>
                  <a:cubicBezTo>
                    <a:pt x="34" y="37"/>
                    <a:pt x="34" y="38"/>
                    <a:pt x="35" y="38"/>
                  </a:cubicBezTo>
                  <a:cubicBezTo>
                    <a:pt x="36" y="39"/>
                    <a:pt x="37" y="39"/>
                    <a:pt x="38" y="39"/>
                  </a:cubicBezTo>
                  <a:cubicBezTo>
                    <a:pt x="39" y="38"/>
                    <a:pt x="37" y="37"/>
                    <a:pt x="38" y="36"/>
                  </a:cubicBezTo>
                  <a:cubicBezTo>
                    <a:pt x="38" y="35"/>
                    <a:pt x="39" y="35"/>
                    <a:pt x="39" y="35"/>
                  </a:cubicBezTo>
                  <a:cubicBezTo>
                    <a:pt x="39" y="34"/>
                    <a:pt x="40" y="34"/>
                    <a:pt x="40" y="33"/>
                  </a:cubicBezTo>
                  <a:cubicBezTo>
                    <a:pt x="41" y="32"/>
                    <a:pt x="41" y="32"/>
                    <a:pt x="42" y="31"/>
                  </a:cubicBezTo>
                  <a:cubicBezTo>
                    <a:pt x="43" y="31"/>
                    <a:pt x="44" y="31"/>
                    <a:pt x="44" y="3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79" name="Freeform 163">
              <a:extLst>
                <a:ext uri="{FF2B5EF4-FFF2-40B4-BE49-F238E27FC236}">
                  <a16:creationId xmlns:a16="http://schemas.microsoft.com/office/drawing/2014/main" id="{2B8710B2-BAE4-164B-945C-F93F836BE44D}"/>
                </a:ext>
              </a:extLst>
            </p:cNvPr>
            <p:cNvSpPr>
              <a:spLocks/>
            </p:cNvSpPr>
            <p:nvPr/>
          </p:nvSpPr>
          <p:spPr bwMode="auto">
            <a:xfrm>
              <a:off x="4791418" y="1780965"/>
              <a:ext cx="161926" cy="77788"/>
            </a:xfrm>
            <a:custGeom>
              <a:avLst/>
              <a:gdLst>
                <a:gd name="T0" fmla="*/ 25 w 35"/>
                <a:gd name="T1" fmla="*/ 1 h 17"/>
                <a:gd name="T2" fmla="*/ 25 w 35"/>
                <a:gd name="T3" fmla="*/ 2 h 17"/>
                <a:gd name="T4" fmla="*/ 23 w 35"/>
                <a:gd name="T5" fmla="*/ 3 h 17"/>
                <a:gd name="T6" fmla="*/ 21 w 35"/>
                <a:gd name="T7" fmla="*/ 2 h 17"/>
                <a:gd name="T8" fmla="*/ 19 w 35"/>
                <a:gd name="T9" fmla="*/ 4 h 17"/>
                <a:gd name="T10" fmla="*/ 18 w 35"/>
                <a:gd name="T11" fmla="*/ 5 h 17"/>
                <a:gd name="T12" fmla="*/ 16 w 35"/>
                <a:gd name="T13" fmla="*/ 6 h 17"/>
                <a:gd name="T14" fmla="*/ 16 w 35"/>
                <a:gd name="T15" fmla="*/ 7 h 17"/>
                <a:gd name="T16" fmla="*/ 16 w 35"/>
                <a:gd name="T17" fmla="*/ 8 h 17"/>
                <a:gd name="T18" fmla="*/ 16 w 35"/>
                <a:gd name="T19" fmla="*/ 9 h 17"/>
                <a:gd name="T20" fmla="*/ 15 w 35"/>
                <a:gd name="T21" fmla="*/ 10 h 17"/>
                <a:gd name="T22" fmla="*/ 13 w 35"/>
                <a:gd name="T23" fmla="*/ 10 h 17"/>
                <a:gd name="T24" fmla="*/ 10 w 35"/>
                <a:gd name="T25" fmla="*/ 11 h 17"/>
                <a:gd name="T26" fmla="*/ 6 w 35"/>
                <a:gd name="T27" fmla="*/ 10 h 17"/>
                <a:gd name="T28" fmla="*/ 3 w 35"/>
                <a:gd name="T29" fmla="*/ 10 h 17"/>
                <a:gd name="T30" fmla="*/ 1 w 35"/>
                <a:gd name="T31" fmla="*/ 11 h 17"/>
                <a:gd name="T32" fmla="*/ 2 w 35"/>
                <a:gd name="T33" fmla="*/ 13 h 17"/>
                <a:gd name="T34" fmla="*/ 3 w 35"/>
                <a:gd name="T35" fmla="*/ 13 h 17"/>
                <a:gd name="T36" fmla="*/ 3 w 35"/>
                <a:gd name="T37" fmla="*/ 14 h 17"/>
                <a:gd name="T38" fmla="*/ 4 w 35"/>
                <a:gd name="T39" fmla="*/ 14 h 17"/>
                <a:gd name="T40" fmla="*/ 5 w 35"/>
                <a:gd name="T41" fmla="*/ 14 h 17"/>
                <a:gd name="T42" fmla="*/ 5 w 35"/>
                <a:gd name="T43" fmla="*/ 15 h 17"/>
                <a:gd name="T44" fmla="*/ 6 w 35"/>
                <a:gd name="T45" fmla="*/ 14 h 17"/>
                <a:gd name="T46" fmla="*/ 7 w 35"/>
                <a:gd name="T47" fmla="*/ 15 h 17"/>
                <a:gd name="T48" fmla="*/ 9 w 35"/>
                <a:gd name="T49" fmla="*/ 13 h 17"/>
                <a:gd name="T50" fmla="*/ 11 w 35"/>
                <a:gd name="T51" fmla="*/ 13 h 17"/>
                <a:gd name="T52" fmla="*/ 13 w 35"/>
                <a:gd name="T53" fmla="*/ 13 h 17"/>
                <a:gd name="T54" fmla="*/ 14 w 35"/>
                <a:gd name="T55" fmla="*/ 15 h 17"/>
                <a:gd name="T56" fmla="*/ 17 w 35"/>
                <a:gd name="T57" fmla="*/ 16 h 17"/>
                <a:gd name="T58" fmla="*/ 21 w 35"/>
                <a:gd name="T59" fmla="*/ 17 h 17"/>
                <a:gd name="T60" fmla="*/ 23 w 35"/>
                <a:gd name="T61" fmla="*/ 17 h 17"/>
                <a:gd name="T62" fmla="*/ 25 w 35"/>
                <a:gd name="T63" fmla="*/ 16 h 17"/>
                <a:gd name="T64" fmla="*/ 27 w 35"/>
                <a:gd name="T65" fmla="*/ 15 h 17"/>
                <a:gd name="T66" fmla="*/ 29 w 35"/>
                <a:gd name="T67" fmla="*/ 14 h 17"/>
                <a:gd name="T68" fmla="*/ 30 w 35"/>
                <a:gd name="T69" fmla="*/ 14 h 17"/>
                <a:gd name="T70" fmla="*/ 31 w 35"/>
                <a:gd name="T71" fmla="*/ 13 h 17"/>
                <a:gd name="T72" fmla="*/ 32 w 35"/>
                <a:gd name="T73" fmla="*/ 12 h 17"/>
                <a:gd name="T74" fmla="*/ 33 w 35"/>
                <a:gd name="T75" fmla="*/ 10 h 17"/>
                <a:gd name="T76" fmla="*/ 31 w 35"/>
                <a:gd name="T77" fmla="*/ 9 h 17"/>
                <a:gd name="T78" fmla="*/ 33 w 35"/>
                <a:gd name="T79" fmla="*/ 9 h 17"/>
                <a:gd name="T80" fmla="*/ 35 w 35"/>
                <a:gd name="T81" fmla="*/ 8 h 17"/>
                <a:gd name="T82" fmla="*/ 35 w 35"/>
                <a:gd name="T83" fmla="*/ 6 h 17"/>
                <a:gd name="T84" fmla="*/ 34 w 35"/>
                <a:gd name="T85" fmla="*/ 4 h 17"/>
                <a:gd name="T86" fmla="*/ 33 w 35"/>
                <a:gd name="T87" fmla="*/ 2 h 17"/>
                <a:gd name="T88" fmla="*/ 32 w 35"/>
                <a:gd name="T89" fmla="*/ 2 h 17"/>
                <a:gd name="T90" fmla="*/ 31 w 35"/>
                <a:gd name="T91" fmla="*/ 2 h 17"/>
                <a:gd name="T92" fmla="*/ 28 w 35"/>
                <a:gd name="T93" fmla="*/ 1 h 17"/>
                <a:gd name="T94" fmla="*/ 25 w 35"/>
                <a:gd name="T9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17">
                  <a:moveTo>
                    <a:pt x="25" y="1"/>
                  </a:moveTo>
                  <a:cubicBezTo>
                    <a:pt x="25" y="1"/>
                    <a:pt x="25" y="2"/>
                    <a:pt x="25" y="2"/>
                  </a:cubicBezTo>
                  <a:cubicBezTo>
                    <a:pt x="24" y="3"/>
                    <a:pt x="24" y="3"/>
                    <a:pt x="23" y="3"/>
                  </a:cubicBezTo>
                  <a:cubicBezTo>
                    <a:pt x="23" y="3"/>
                    <a:pt x="22" y="2"/>
                    <a:pt x="21" y="2"/>
                  </a:cubicBezTo>
                  <a:cubicBezTo>
                    <a:pt x="20" y="3"/>
                    <a:pt x="20" y="3"/>
                    <a:pt x="19" y="4"/>
                  </a:cubicBezTo>
                  <a:cubicBezTo>
                    <a:pt x="19" y="4"/>
                    <a:pt x="18" y="4"/>
                    <a:pt x="18" y="5"/>
                  </a:cubicBezTo>
                  <a:cubicBezTo>
                    <a:pt x="17" y="5"/>
                    <a:pt x="16" y="5"/>
                    <a:pt x="16" y="6"/>
                  </a:cubicBezTo>
                  <a:cubicBezTo>
                    <a:pt x="16" y="7"/>
                    <a:pt x="16" y="7"/>
                    <a:pt x="16" y="7"/>
                  </a:cubicBezTo>
                  <a:cubicBezTo>
                    <a:pt x="16" y="8"/>
                    <a:pt x="16" y="8"/>
                    <a:pt x="16" y="8"/>
                  </a:cubicBezTo>
                  <a:cubicBezTo>
                    <a:pt x="16" y="8"/>
                    <a:pt x="16" y="9"/>
                    <a:pt x="16" y="9"/>
                  </a:cubicBezTo>
                  <a:cubicBezTo>
                    <a:pt x="16" y="10"/>
                    <a:pt x="16" y="9"/>
                    <a:pt x="15" y="10"/>
                  </a:cubicBezTo>
                  <a:cubicBezTo>
                    <a:pt x="14" y="10"/>
                    <a:pt x="14" y="10"/>
                    <a:pt x="13" y="10"/>
                  </a:cubicBezTo>
                  <a:cubicBezTo>
                    <a:pt x="11" y="10"/>
                    <a:pt x="11" y="10"/>
                    <a:pt x="10" y="11"/>
                  </a:cubicBezTo>
                  <a:cubicBezTo>
                    <a:pt x="8" y="12"/>
                    <a:pt x="7" y="10"/>
                    <a:pt x="6" y="10"/>
                  </a:cubicBezTo>
                  <a:cubicBezTo>
                    <a:pt x="5" y="10"/>
                    <a:pt x="4" y="10"/>
                    <a:pt x="3" y="10"/>
                  </a:cubicBezTo>
                  <a:cubicBezTo>
                    <a:pt x="2" y="10"/>
                    <a:pt x="2" y="10"/>
                    <a:pt x="1" y="11"/>
                  </a:cubicBezTo>
                  <a:cubicBezTo>
                    <a:pt x="1" y="12"/>
                    <a:pt x="0" y="12"/>
                    <a:pt x="2" y="13"/>
                  </a:cubicBezTo>
                  <a:cubicBezTo>
                    <a:pt x="2" y="13"/>
                    <a:pt x="2" y="13"/>
                    <a:pt x="3" y="13"/>
                  </a:cubicBezTo>
                  <a:cubicBezTo>
                    <a:pt x="3" y="14"/>
                    <a:pt x="3" y="14"/>
                    <a:pt x="3" y="14"/>
                  </a:cubicBezTo>
                  <a:cubicBezTo>
                    <a:pt x="4" y="15"/>
                    <a:pt x="4" y="14"/>
                    <a:pt x="4" y="14"/>
                  </a:cubicBezTo>
                  <a:cubicBezTo>
                    <a:pt x="5" y="14"/>
                    <a:pt x="4" y="14"/>
                    <a:pt x="5" y="14"/>
                  </a:cubicBezTo>
                  <a:cubicBezTo>
                    <a:pt x="5" y="14"/>
                    <a:pt x="5" y="14"/>
                    <a:pt x="5" y="15"/>
                  </a:cubicBezTo>
                  <a:cubicBezTo>
                    <a:pt x="6" y="15"/>
                    <a:pt x="6" y="14"/>
                    <a:pt x="6" y="14"/>
                  </a:cubicBezTo>
                  <a:cubicBezTo>
                    <a:pt x="6" y="15"/>
                    <a:pt x="7" y="15"/>
                    <a:pt x="7" y="15"/>
                  </a:cubicBezTo>
                  <a:cubicBezTo>
                    <a:pt x="8" y="15"/>
                    <a:pt x="8" y="14"/>
                    <a:pt x="9" y="13"/>
                  </a:cubicBezTo>
                  <a:cubicBezTo>
                    <a:pt x="10" y="13"/>
                    <a:pt x="11" y="13"/>
                    <a:pt x="11" y="13"/>
                  </a:cubicBezTo>
                  <a:cubicBezTo>
                    <a:pt x="11" y="13"/>
                    <a:pt x="13" y="13"/>
                    <a:pt x="13" y="13"/>
                  </a:cubicBezTo>
                  <a:cubicBezTo>
                    <a:pt x="13" y="13"/>
                    <a:pt x="13" y="14"/>
                    <a:pt x="14" y="15"/>
                  </a:cubicBezTo>
                  <a:cubicBezTo>
                    <a:pt x="15" y="16"/>
                    <a:pt x="16" y="16"/>
                    <a:pt x="17" y="16"/>
                  </a:cubicBezTo>
                  <a:cubicBezTo>
                    <a:pt x="18" y="16"/>
                    <a:pt x="19" y="17"/>
                    <a:pt x="21" y="17"/>
                  </a:cubicBezTo>
                  <a:cubicBezTo>
                    <a:pt x="22" y="17"/>
                    <a:pt x="22" y="17"/>
                    <a:pt x="23" y="17"/>
                  </a:cubicBezTo>
                  <a:cubicBezTo>
                    <a:pt x="24" y="17"/>
                    <a:pt x="24" y="17"/>
                    <a:pt x="25" y="16"/>
                  </a:cubicBezTo>
                  <a:cubicBezTo>
                    <a:pt x="26" y="16"/>
                    <a:pt x="26" y="16"/>
                    <a:pt x="27" y="15"/>
                  </a:cubicBezTo>
                  <a:cubicBezTo>
                    <a:pt x="28" y="15"/>
                    <a:pt x="28" y="15"/>
                    <a:pt x="29" y="14"/>
                  </a:cubicBezTo>
                  <a:cubicBezTo>
                    <a:pt x="29" y="14"/>
                    <a:pt x="30" y="14"/>
                    <a:pt x="30" y="14"/>
                  </a:cubicBezTo>
                  <a:cubicBezTo>
                    <a:pt x="31" y="14"/>
                    <a:pt x="31" y="14"/>
                    <a:pt x="31" y="13"/>
                  </a:cubicBezTo>
                  <a:cubicBezTo>
                    <a:pt x="32" y="13"/>
                    <a:pt x="32" y="13"/>
                    <a:pt x="32" y="12"/>
                  </a:cubicBezTo>
                  <a:cubicBezTo>
                    <a:pt x="32" y="11"/>
                    <a:pt x="33" y="10"/>
                    <a:pt x="33" y="10"/>
                  </a:cubicBezTo>
                  <a:cubicBezTo>
                    <a:pt x="32" y="9"/>
                    <a:pt x="31" y="10"/>
                    <a:pt x="31" y="9"/>
                  </a:cubicBezTo>
                  <a:cubicBezTo>
                    <a:pt x="31" y="8"/>
                    <a:pt x="33" y="9"/>
                    <a:pt x="33" y="9"/>
                  </a:cubicBezTo>
                  <a:cubicBezTo>
                    <a:pt x="33" y="9"/>
                    <a:pt x="34" y="9"/>
                    <a:pt x="35" y="8"/>
                  </a:cubicBezTo>
                  <a:cubicBezTo>
                    <a:pt x="35" y="8"/>
                    <a:pt x="35" y="6"/>
                    <a:pt x="35" y="6"/>
                  </a:cubicBezTo>
                  <a:cubicBezTo>
                    <a:pt x="34" y="5"/>
                    <a:pt x="34" y="4"/>
                    <a:pt x="34" y="4"/>
                  </a:cubicBezTo>
                  <a:cubicBezTo>
                    <a:pt x="34" y="2"/>
                    <a:pt x="34" y="2"/>
                    <a:pt x="33" y="2"/>
                  </a:cubicBezTo>
                  <a:cubicBezTo>
                    <a:pt x="33" y="2"/>
                    <a:pt x="32" y="2"/>
                    <a:pt x="32" y="2"/>
                  </a:cubicBezTo>
                  <a:cubicBezTo>
                    <a:pt x="31" y="2"/>
                    <a:pt x="31" y="2"/>
                    <a:pt x="31" y="2"/>
                  </a:cubicBezTo>
                  <a:cubicBezTo>
                    <a:pt x="30" y="2"/>
                    <a:pt x="29" y="1"/>
                    <a:pt x="28" y="1"/>
                  </a:cubicBezTo>
                  <a:cubicBezTo>
                    <a:pt x="28" y="1"/>
                    <a:pt x="26" y="0"/>
                    <a:pt x="25"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0" name="Freeform 164">
              <a:extLst>
                <a:ext uri="{FF2B5EF4-FFF2-40B4-BE49-F238E27FC236}">
                  <a16:creationId xmlns:a16="http://schemas.microsoft.com/office/drawing/2014/main" id="{AE4C0CE5-7F10-1240-B941-F41740AFB666}"/>
                </a:ext>
              </a:extLst>
            </p:cNvPr>
            <p:cNvSpPr>
              <a:spLocks/>
            </p:cNvSpPr>
            <p:nvPr/>
          </p:nvSpPr>
          <p:spPr bwMode="auto">
            <a:xfrm>
              <a:off x="4875557" y="1844466"/>
              <a:ext cx="63501" cy="46038"/>
            </a:xfrm>
            <a:custGeom>
              <a:avLst/>
              <a:gdLst>
                <a:gd name="T0" fmla="*/ 11 w 14"/>
                <a:gd name="T1" fmla="*/ 0 h 10"/>
                <a:gd name="T2" fmla="*/ 10 w 14"/>
                <a:gd name="T3" fmla="*/ 1 h 10"/>
                <a:gd name="T4" fmla="*/ 8 w 14"/>
                <a:gd name="T5" fmla="*/ 1 h 10"/>
                <a:gd name="T6" fmla="*/ 6 w 14"/>
                <a:gd name="T7" fmla="*/ 3 h 10"/>
                <a:gd name="T8" fmla="*/ 4 w 14"/>
                <a:gd name="T9" fmla="*/ 3 h 10"/>
                <a:gd name="T10" fmla="*/ 1 w 14"/>
                <a:gd name="T11" fmla="*/ 3 h 10"/>
                <a:gd name="T12" fmla="*/ 1 w 14"/>
                <a:gd name="T13" fmla="*/ 4 h 10"/>
                <a:gd name="T14" fmla="*/ 1 w 14"/>
                <a:gd name="T15" fmla="*/ 6 h 10"/>
                <a:gd name="T16" fmla="*/ 2 w 14"/>
                <a:gd name="T17" fmla="*/ 7 h 10"/>
                <a:gd name="T18" fmla="*/ 1 w 14"/>
                <a:gd name="T19" fmla="*/ 9 h 10"/>
                <a:gd name="T20" fmla="*/ 4 w 14"/>
                <a:gd name="T21" fmla="*/ 9 h 10"/>
                <a:gd name="T22" fmla="*/ 5 w 14"/>
                <a:gd name="T23" fmla="*/ 9 h 10"/>
                <a:gd name="T24" fmla="*/ 7 w 14"/>
                <a:gd name="T25" fmla="*/ 9 h 10"/>
                <a:gd name="T26" fmla="*/ 9 w 14"/>
                <a:gd name="T27" fmla="*/ 8 h 10"/>
                <a:gd name="T28" fmla="*/ 10 w 14"/>
                <a:gd name="T29" fmla="*/ 7 h 10"/>
                <a:gd name="T30" fmla="*/ 10 w 14"/>
                <a:gd name="T31" fmla="*/ 6 h 10"/>
                <a:gd name="T32" fmla="*/ 11 w 14"/>
                <a:gd name="T33" fmla="*/ 5 h 10"/>
                <a:gd name="T34" fmla="*/ 14 w 14"/>
                <a:gd name="T35" fmla="*/ 3 h 10"/>
                <a:gd name="T36" fmla="*/ 13 w 14"/>
                <a:gd name="T37" fmla="*/ 1 h 10"/>
                <a:gd name="T38" fmla="*/ 11 w 14"/>
                <a:gd name="T3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10">
                  <a:moveTo>
                    <a:pt x="11" y="0"/>
                  </a:moveTo>
                  <a:cubicBezTo>
                    <a:pt x="11" y="0"/>
                    <a:pt x="10" y="1"/>
                    <a:pt x="10" y="1"/>
                  </a:cubicBezTo>
                  <a:cubicBezTo>
                    <a:pt x="9" y="2"/>
                    <a:pt x="9" y="1"/>
                    <a:pt x="8" y="1"/>
                  </a:cubicBezTo>
                  <a:cubicBezTo>
                    <a:pt x="7" y="2"/>
                    <a:pt x="7" y="2"/>
                    <a:pt x="6" y="3"/>
                  </a:cubicBezTo>
                  <a:cubicBezTo>
                    <a:pt x="6" y="3"/>
                    <a:pt x="5" y="3"/>
                    <a:pt x="4" y="3"/>
                  </a:cubicBezTo>
                  <a:cubicBezTo>
                    <a:pt x="3" y="3"/>
                    <a:pt x="1" y="3"/>
                    <a:pt x="1" y="3"/>
                  </a:cubicBezTo>
                  <a:cubicBezTo>
                    <a:pt x="1" y="3"/>
                    <a:pt x="1" y="4"/>
                    <a:pt x="1" y="4"/>
                  </a:cubicBezTo>
                  <a:cubicBezTo>
                    <a:pt x="1" y="5"/>
                    <a:pt x="1" y="5"/>
                    <a:pt x="1" y="6"/>
                  </a:cubicBezTo>
                  <a:cubicBezTo>
                    <a:pt x="0" y="7"/>
                    <a:pt x="2" y="7"/>
                    <a:pt x="2" y="7"/>
                  </a:cubicBezTo>
                  <a:cubicBezTo>
                    <a:pt x="4" y="8"/>
                    <a:pt x="1" y="8"/>
                    <a:pt x="1" y="9"/>
                  </a:cubicBezTo>
                  <a:cubicBezTo>
                    <a:pt x="1" y="9"/>
                    <a:pt x="4" y="10"/>
                    <a:pt x="4" y="9"/>
                  </a:cubicBezTo>
                  <a:cubicBezTo>
                    <a:pt x="5" y="9"/>
                    <a:pt x="5" y="9"/>
                    <a:pt x="5" y="9"/>
                  </a:cubicBezTo>
                  <a:cubicBezTo>
                    <a:pt x="6" y="9"/>
                    <a:pt x="6" y="9"/>
                    <a:pt x="7" y="9"/>
                  </a:cubicBezTo>
                  <a:cubicBezTo>
                    <a:pt x="8" y="9"/>
                    <a:pt x="8" y="9"/>
                    <a:pt x="9" y="8"/>
                  </a:cubicBezTo>
                  <a:cubicBezTo>
                    <a:pt x="9" y="8"/>
                    <a:pt x="10" y="7"/>
                    <a:pt x="10" y="7"/>
                  </a:cubicBezTo>
                  <a:cubicBezTo>
                    <a:pt x="11" y="6"/>
                    <a:pt x="10" y="6"/>
                    <a:pt x="10" y="6"/>
                  </a:cubicBezTo>
                  <a:cubicBezTo>
                    <a:pt x="10" y="5"/>
                    <a:pt x="10" y="5"/>
                    <a:pt x="11" y="5"/>
                  </a:cubicBezTo>
                  <a:cubicBezTo>
                    <a:pt x="12" y="4"/>
                    <a:pt x="13" y="3"/>
                    <a:pt x="14" y="3"/>
                  </a:cubicBezTo>
                  <a:cubicBezTo>
                    <a:pt x="14" y="2"/>
                    <a:pt x="13" y="1"/>
                    <a:pt x="13" y="1"/>
                  </a:cubicBezTo>
                  <a:cubicBezTo>
                    <a:pt x="13" y="0"/>
                    <a:pt x="12" y="0"/>
                    <a:pt x="1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1" name="Freeform 165">
              <a:extLst>
                <a:ext uri="{FF2B5EF4-FFF2-40B4-BE49-F238E27FC236}">
                  <a16:creationId xmlns:a16="http://schemas.microsoft.com/office/drawing/2014/main" id="{BC815E24-E18C-F442-A26F-52FEEAAA64FF}"/>
                </a:ext>
              </a:extLst>
            </p:cNvPr>
            <p:cNvSpPr>
              <a:spLocks noEditPoints="1"/>
            </p:cNvSpPr>
            <p:nvPr/>
          </p:nvSpPr>
          <p:spPr bwMode="auto">
            <a:xfrm>
              <a:off x="5050183" y="1450763"/>
              <a:ext cx="125414" cy="73026"/>
            </a:xfrm>
            <a:custGeom>
              <a:avLst/>
              <a:gdLst>
                <a:gd name="T0" fmla="*/ 4 w 27"/>
                <a:gd name="T1" fmla="*/ 5 h 16"/>
                <a:gd name="T2" fmla="*/ 5 w 27"/>
                <a:gd name="T3" fmla="*/ 6 h 16"/>
                <a:gd name="T4" fmla="*/ 4 w 27"/>
                <a:gd name="T5" fmla="*/ 6 h 16"/>
                <a:gd name="T6" fmla="*/ 3 w 27"/>
                <a:gd name="T7" fmla="*/ 6 h 16"/>
                <a:gd name="T8" fmla="*/ 2 w 27"/>
                <a:gd name="T9" fmla="*/ 5 h 16"/>
                <a:gd name="T10" fmla="*/ 3 w 27"/>
                <a:gd name="T11" fmla="*/ 5 h 16"/>
                <a:gd name="T12" fmla="*/ 5 w 27"/>
                <a:gd name="T13" fmla="*/ 4 h 16"/>
                <a:gd name="T14" fmla="*/ 3 w 27"/>
                <a:gd name="T15" fmla="*/ 7 h 16"/>
                <a:gd name="T16" fmla="*/ 2 w 27"/>
                <a:gd name="T17" fmla="*/ 8 h 16"/>
                <a:gd name="T18" fmla="*/ 0 w 27"/>
                <a:gd name="T19" fmla="*/ 8 h 16"/>
                <a:gd name="T20" fmla="*/ 1 w 27"/>
                <a:gd name="T21" fmla="*/ 9 h 16"/>
                <a:gd name="T22" fmla="*/ 0 w 27"/>
                <a:gd name="T23" fmla="*/ 10 h 16"/>
                <a:gd name="T24" fmla="*/ 1 w 27"/>
                <a:gd name="T25" fmla="*/ 11 h 16"/>
                <a:gd name="T26" fmla="*/ 1 w 27"/>
                <a:gd name="T27" fmla="*/ 13 h 16"/>
                <a:gd name="T28" fmla="*/ 3 w 27"/>
                <a:gd name="T29" fmla="*/ 10 h 16"/>
                <a:gd name="T30" fmla="*/ 4 w 27"/>
                <a:gd name="T31" fmla="*/ 10 h 16"/>
                <a:gd name="T32" fmla="*/ 6 w 27"/>
                <a:gd name="T33" fmla="*/ 9 h 16"/>
                <a:gd name="T34" fmla="*/ 5 w 27"/>
                <a:gd name="T35" fmla="*/ 7 h 16"/>
                <a:gd name="T36" fmla="*/ 4 w 27"/>
                <a:gd name="T37" fmla="*/ 8 h 16"/>
                <a:gd name="T38" fmla="*/ 3 w 27"/>
                <a:gd name="T39" fmla="*/ 7 h 16"/>
                <a:gd name="T40" fmla="*/ 3 w 27"/>
                <a:gd name="T41" fmla="*/ 7 h 16"/>
                <a:gd name="T42" fmla="*/ 10 w 27"/>
                <a:gd name="T43" fmla="*/ 2 h 16"/>
                <a:gd name="T44" fmla="*/ 8 w 27"/>
                <a:gd name="T45" fmla="*/ 3 h 16"/>
                <a:gd name="T46" fmla="*/ 7 w 27"/>
                <a:gd name="T47" fmla="*/ 4 h 16"/>
                <a:gd name="T48" fmla="*/ 6 w 27"/>
                <a:gd name="T49" fmla="*/ 4 h 16"/>
                <a:gd name="T50" fmla="*/ 7 w 27"/>
                <a:gd name="T51" fmla="*/ 6 h 16"/>
                <a:gd name="T52" fmla="*/ 7 w 27"/>
                <a:gd name="T53" fmla="*/ 7 h 16"/>
                <a:gd name="T54" fmla="*/ 8 w 27"/>
                <a:gd name="T55" fmla="*/ 9 h 16"/>
                <a:gd name="T56" fmla="*/ 10 w 27"/>
                <a:gd name="T57" fmla="*/ 10 h 16"/>
                <a:gd name="T58" fmla="*/ 12 w 27"/>
                <a:gd name="T59" fmla="*/ 10 h 16"/>
                <a:gd name="T60" fmla="*/ 11 w 27"/>
                <a:gd name="T61" fmla="*/ 12 h 16"/>
                <a:gd name="T62" fmla="*/ 14 w 27"/>
                <a:gd name="T63" fmla="*/ 12 h 16"/>
                <a:gd name="T64" fmla="*/ 17 w 27"/>
                <a:gd name="T65" fmla="*/ 13 h 16"/>
                <a:gd name="T66" fmla="*/ 19 w 27"/>
                <a:gd name="T67" fmla="*/ 14 h 16"/>
                <a:gd name="T68" fmla="*/ 21 w 27"/>
                <a:gd name="T69" fmla="*/ 15 h 16"/>
                <a:gd name="T70" fmla="*/ 22 w 27"/>
                <a:gd name="T71" fmla="*/ 15 h 16"/>
                <a:gd name="T72" fmla="*/ 25 w 27"/>
                <a:gd name="T73" fmla="*/ 15 h 16"/>
                <a:gd name="T74" fmla="*/ 25 w 27"/>
                <a:gd name="T75" fmla="*/ 14 h 16"/>
                <a:gd name="T76" fmla="*/ 26 w 27"/>
                <a:gd name="T77" fmla="*/ 13 h 16"/>
                <a:gd name="T78" fmla="*/ 26 w 27"/>
                <a:gd name="T79" fmla="*/ 11 h 16"/>
                <a:gd name="T80" fmla="*/ 25 w 27"/>
                <a:gd name="T81" fmla="*/ 10 h 16"/>
                <a:gd name="T82" fmla="*/ 25 w 27"/>
                <a:gd name="T83" fmla="*/ 8 h 16"/>
                <a:gd name="T84" fmla="*/ 26 w 27"/>
                <a:gd name="T85" fmla="*/ 5 h 16"/>
                <a:gd name="T86" fmla="*/ 27 w 27"/>
                <a:gd name="T87" fmla="*/ 2 h 16"/>
                <a:gd name="T88" fmla="*/ 23 w 27"/>
                <a:gd name="T89" fmla="*/ 1 h 16"/>
                <a:gd name="T90" fmla="*/ 21 w 27"/>
                <a:gd name="T91" fmla="*/ 1 h 16"/>
                <a:gd name="T92" fmla="*/ 18 w 27"/>
                <a:gd name="T93" fmla="*/ 0 h 16"/>
                <a:gd name="T94" fmla="*/ 16 w 27"/>
                <a:gd name="T95" fmla="*/ 1 h 16"/>
                <a:gd name="T96" fmla="*/ 12 w 27"/>
                <a:gd name="T97" fmla="*/ 1 h 16"/>
                <a:gd name="T98" fmla="*/ 10 w 27"/>
                <a:gd name="T99"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 h="16">
                  <a:moveTo>
                    <a:pt x="4" y="5"/>
                  </a:moveTo>
                  <a:cubicBezTo>
                    <a:pt x="5" y="4"/>
                    <a:pt x="5" y="5"/>
                    <a:pt x="5" y="6"/>
                  </a:cubicBezTo>
                  <a:cubicBezTo>
                    <a:pt x="5" y="6"/>
                    <a:pt x="5" y="6"/>
                    <a:pt x="4" y="6"/>
                  </a:cubicBezTo>
                  <a:cubicBezTo>
                    <a:pt x="3" y="7"/>
                    <a:pt x="3" y="6"/>
                    <a:pt x="3" y="6"/>
                  </a:cubicBezTo>
                  <a:cubicBezTo>
                    <a:pt x="2" y="5"/>
                    <a:pt x="1" y="6"/>
                    <a:pt x="2" y="5"/>
                  </a:cubicBezTo>
                  <a:cubicBezTo>
                    <a:pt x="2" y="5"/>
                    <a:pt x="2" y="5"/>
                    <a:pt x="3" y="5"/>
                  </a:cubicBezTo>
                  <a:cubicBezTo>
                    <a:pt x="3" y="4"/>
                    <a:pt x="4" y="4"/>
                    <a:pt x="5" y="4"/>
                  </a:cubicBezTo>
                  <a:moveTo>
                    <a:pt x="3" y="7"/>
                  </a:moveTo>
                  <a:cubicBezTo>
                    <a:pt x="2" y="8"/>
                    <a:pt x="2" y="8"/>
                    <a:pt x="2" y="8"/>
                  </a:cubicBezTo>
                  <a:cubicBezTo>
                    <a:pt x="2" y="8"/>
                    <a:pt x="0" y="8"/>
                    <a:pt x="0" y="8"/>
                  </a:cubicBezTo>
                  <a:cubicBezTo>
                    <a:pt x="0" y="8"/>
                    <a:pt x="1" y="9"/>
                    <a:pt x="1" y="9"/>
                  </a:cubicBezTo>
                  <a:cubicBezTo>
                    <a:pt x="1" y="9"/>
                    <a:pt x="0" y="10"/>
                    <a:pt x="0" y="10"/>
                  </a:cubicBezTo>
                  <a:cubicBezTo>
                    <a:pt x="1" y="11"/>
                    <a:pt x="1" y="10"/>
                    <a:pt x="1" y="11"/>
                  </a:cubicBezTo>
                  <a:cubicBezTo>
                    <a:pt x="1" y="11"/>
                    <a:pt x="0" y="12"/>
                    <a:pt x="1" y="13"/>
                  </a:cubicBezTo>
                  <a:cubicBezTo>
                    <a:pt x="1" y="13"/>
                    <a:pt x="2" y="10"/>
                    <a:pt x="3" y="10"/>
                  </a:cubicBezTo>
                  <a:cubicBezTo>
                    <a:pt x="3" y="10"/>
                    <a:pt x="4" y="10"/>
                    <a:pt x="4" y="10"/>
                  </a:cubicBezTo>
                  <a:cubicBezTo>
                    <a:pt x="5" y="10"/>
                    <a:pt x="5" y="10"/>
                    <a:pt x="6" y="9"/>
                  </a:cubicBezTo>
                  <a:cubicBezTo>
                    <a:pt x="6" y="8"/>
                    <a:pt x="7" y="7"/>
                    <a:pt x="5" y="7"/>
                  </a:cubicBezTo>
                  <a:cubicBezTo>
                    <a:pt x="5" y="7"/>
                    <a:pt x="4" y="8"/>
                    <a:pt x="4" y="8"/>
                  </a:cubicBezTo>
                  <a:cubicBezTo>
                    <a:pt x="4" y="8"/>
                    <a:pt x="3" y="7"/>
                    <a:pt x="3" y="7"/>
                  </a:cubicBezTo>
                  <a:cubicBezTo>
                    <a:pt x="3" y="8"/>
                    <a:pt x="3" y="7"/>
                    <a:pt x="3" y="7"/>
                  </a:cubicBezTo>
                  <a:close/>
                  <a:moveTo>
                    <a:pt x="10" y="2"/>
                  </a:moveTo>
                  <a:cubicBezTo>
                    <a:pt x="9" y="3"/>
                    <a:pt x="8" y="3"/>
                    <a:pt x="8" y="3"/>
                  </a:cubicBezTo>
                  <a:cubicBezTo>
                    <a:pt x="7" y="3"/>
                    <a:pt x="7" y="4"/>
                    <a:pt x="7" y="4"/>
                  </a:cubicBezTo>
                  <a:cubicBezTo>
                    <a:pt x="7" y="4"/>
                    <a:pt x="7" y="4"/>
                    <a:pt x="6" y="4"/>
                  </a:cubicBezTo>
                  <a:cubicBezTo>
                    <a:pt x="6" y="5"/>
                    <a:pt x="6" y="5"/>
                    <a:pt x="7" y="6"/>
                  </a:cubicBezTo>
                  <a:cubicBezTo>
                    <a:pt x="7" y="6"/>
                    <a:pt x="7" y="7"/>
                    <a:pt x="7" y="7"/>
                  </a:cubicBezTo>
                  <a:cubicBezTo>
                    <a:pt x="7" y="8"/>
                    <a:pt x="7" y="8"/>
                    <a:pt x="8" y="9"/>
                  </a:cubicBezTo>
                  <a:cubicBezTo>
                    <a:pt x="8" y="9"/>
                    <a:pt x="9" y="10"/>
                    <a:pt x="10" y="10"/>
                  </a:cubicBezTo>
                  <a:cubicBezTo>
                    <a:pt x="10" y="10"/>
                    <a:pt x="11" y="9"/>
                    <a:pt x="12" y="10"/>
                  </a:cubicBezTo>
                  <a:cubicBezTo>
                    <a:pt x="12" y="10"/>
                    <a:pt x="11" y="12"/>
                    <a:pt x="11" y="12"/>
                  </a:cubicBezTo>
                  <a:cubicBezTo>
                    <a:pt x="12" y="12"/>
                    <a:pt x="13" y="12"/>
                    <a:pt x="14" y="12"/>
                  </a:cubicBezTo>
                  <a:cubicBezTo>
                    <a:pt x="15" y="11"/>
                    <a:pt x="16" y="12"/>
                    <a:pt x="17" y="13"/>
                  </a:cubicBezTo>
                  <a:cubicBezTo>
                    <a:pt x="18" y="13"/>
                    <a:pt x="19" y="13"/>
                    <a:pt x="19" y="14"/>
                  </a:cubicBezTo>
                  <a:cubicBezTo>
                    <a:pt x="20" y="14"/>
                    <a:pt x="20" y="15"/>
                    <a:pt x="21" y="15"/>
                  </a:cubicBezTo>
                  <a:cubicBezTo>
                    <a:pt x="21" y="15"/>
                    <a:pt x="22" y="15"/>
                    <a:pt x="22" y="15"/>
                  </a:cubicBezTo>
                  <a:cubicBezTo>
                    <a:pt x="23" y="15"/>
                    <a:pt x="24" y="16"/>
                    <a:pt x="25" y="15"/>
                  </a:cubicBezTo>
                  <a:cubicBezTo>
                    <a:pt x="25" y="15"/>
                    <a:pt x="25" y="14"/>
                    <a:pt x="25" y="14"/>
                  </a:cubicBezTo>
                  <a:cubicBezTo>
                    <a:pt x="25" y="13"/>
                    <a:pt x="25" y="13"/>
                    <a:pt x="26" y="13"/>
                  </a:cubicBezTo>
                  <a:cubicBezTo>
                    <a:pt x="26" y="12"/>
                    <a:pt x="26" y="11"/>
                    <a:pt x="26" y="11"/>
                  </a:cubicBezTo>
                  <a:cubicBezTo>
                    <a:pt x="26" y="10"/>
                    <a:pt x="25" y="10"/>
                    <a:pt x="25" y="10"/>
                  </a:cubicBezTo>
                  <a:cubicBezTo>
                    <a:pt x="25" y="9"/>
                    <a:pt x="25" y="8"/>
                    <a:pt x="25" y="8"/>
                  </a:cubicBezTo>
                  <a:cubicBezTo>
                    <a:pt x="25" y="6"/>
                    <a:pt x="26" y="6"/>
                    <a:pt x="26" y="5"/>
                  </a:cubicBezTo>
                  <a:cubicBezTo>
                    <a:pt x="27" y="4"/>
                    <a:pt x="27" y="3"/>
                    <a:pt x="27" y="2"/>
                  </a:cubicBezTo>
                  <a:cubicBezTo>
                    <a:pt x="26" y="2"/>
                    <a:pt x="24" y="2"/>
                    <a:pt x="23" y="1"/>
                  </a:cubicBezTo>
                  <a:cubicBezTo>
                    <a:pt x="22" y="1"/>
                    <a:pt x="22" y="1"/>
                    <a:pt x="21" y="1"/>
                  </a:cubicBezTo>
                  <a:cubicBezTo>
                    <a:pt x="20" y="1"/>
                    <a:pt x="19" y="0"/>
                    <a:pt x="18" y="0"/>
                  </a:cubicBezTo>
                  <a:cubicBezTo>
                    <a:pt x="17" y="0"/>
                    <a:pt x="17" y="0"/>
                    <a:pt x="16" y="1"/>
                  </a:cubicBezTo>
                  <a:cubicBezTo>
                    <a:pt x="15" y="1"/>
                    <a:pt x="13" y="0"/>
                    <a:pt x="12" y="1"/>
                  </a:cubicBezTo>
                  <a:cubicBezTo>
                    <a:pt x="11" y="1"/>
                    <a:pt x="11" y="2"/>
                    <a:pt x="10" y="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2" name="Freeform 166">
              <a:extLst>
                <a:ext uri="{FF2B5EF4-FFF2-40B4-BE49-F238E27FC236}">
                  <a16:creationId xmlns:a16="http://schemas.microsoft.com/office/drawing/2014/main" id="{CFD285DD-7BFB-754E-A579-FB112EF80631}"/>
                </a:ext>
              </a:extLst>
            </p:cNvPr>
            <p:cNvSpPr>
              <a:spLocks/>
            </p:cNvSpPr>
            <p:nvPr/>
          </p:nvSpPr>
          <p:spPr bwMode="auto">
            <a:xfrm>
              <a:off x="5032720" y="15650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3" name="Freeform 167">
              <a:extLst>
                <a:ext uri="{FF2B5EF4-FFF2-40B4-BE49-F238E27FC236}">
                  <a16:creationId xmlns:a16="http://schemas.microsoft.com/office/drawing/2014/main" id="{F6C9FE32-9A27-064A-A8DD-99B158957752}"/>
                </a:ext>
              </a:extLst>
            </p:cNvPr>
            <p:cNvSpPr>
              <a:spLocks/>
            </p:cNvSpPr>
            <p:nvPr/>
          </p:nvSpPr>
          <p:spPr bwMode="auto">
            <a:xfrm>
              <a:off x="5032720" y="1501563"/>
              <a:ext cx="147639" cy="77788"/>
            </a:xfrm>
            <a:custGeom>
              <a:avLst/>
              <a:gdLst>
                <a:gd name="T0" fmla="*/ 32 w 32"/>
                <a:gd name="T1" fmla="*/ 13 h 17"/>
                <a:gd name="T2" fmla="*/ 31 w 32"/>
                <a:gd name="T3" fmla="*/ 9 h 17"/>
                <a:gd name="T4" fmla="*/ 30 w 32"/>
                <a:gd name="T5" fmla="*/ 7 h 17"/>
                <a:gd name="T6" fmla="*/ 31 w 32"/>
                <a:gd name="T7" fmla="*/ 6 h 17"/>
                <a:gd name="T8" fmla="*/ 29 w 32"/>
                <a:gd name="T9" fmla="*/ 5 h 17"/>
                <a:gd name="T10" fmla="*/ 27 w 32"/>
                <a:gd name="T11" fmla="*/ 4 h 17"/>
                <a:gd name="T12" fmla="*/ 26 w 32"/>
                <a:gd name="T13" fmla="*/ 4 h 17"/>
                <a:gd name="T14" fmla="*/ 24 w 32"/>
                <a:gd name="T15" fmla="*/ 4 h 17"/>
                <a:gd name="T16" fmla="*/ 23 w 32"/>
                <a:gd name="T17" fmla="*/ 3 h 17"/>
                <a:gd name="T18" fmla="*/ 22 w 32"/>
                <a:gd name="T19" fmla="*/ 2 h 17"/>
                <a:gd name="T20" fmla="*/ 18 w 32"/>
                <a:gd name="T21" fmla="*/ 1 h 17"/>
                <a:gd name="T22" fmla="*/ 16 w 32"/>
                <a:gd name="T23" fmla="*/ 1 h 17"/>
                <a:gd name="T24" fmla="*/ 15 w 32"/>
                <a:gd name="T25" fmla="*/ 1 h 17"/>
                <a:gd name="T26" fmla="*/ 15 w 32"/>
                <a:gd name="T27" fmla="*/ 3 h 17"/>
                <a:gd name="T28" fmla="*/ 15 w 32"/>
                <a:gd name="T29" fmla="*/ 7 h 17"/>
                <a:gd name="T30" fmla="*/ 14 w 32"/>
                <a:gd name="T31" fmla="*/ 8 h 17"/>
                <a:gd name="T32" fmla="*/ 12 w 32"/>
                <a:gd name="T33" fmla="*/ 8 h 17"/>
                <a:gd name="T34" fmla="*/ 11 w 32"/>
                <a:gd name="T35" fmla="*/ 8 h 17"/>
                <a:gd name="T36" fmla="*/ 10 w 32"/>
                <a:gd name="T37" fmla="*/ 6 h 17"/>
                <a:gd name="T38" fmla="*/ 9 w 32"/>
                <a:gd name="T39" fmla="*/ 5 h 17"/>
                <a:gd name="T40" fmla="*/ 7 w 32"/>
                <a:gd name="T41" fmla="*/ 3 h 17"/>
                <a:gd name="T42" fmla="*/ 5 w 32"/>
                <a:gd name="T43" fmla="*/ 4 h 17"/>
                <a:gd name="T44" fmla="*/ 3 w 32"/>
                <a:gd name="T45" fmla="*/ 4 h 17"/>
                <a:gd name="T46" fmla="*/ 2 w 32"/>
                <a:gd name="T47" fmla="*/ 8 h 17"/>
                <a:gd name="T48" fmla="*/ 1 w 32"/>
                <a:gd name="T49" fmla="*/ 9 h 17"/>
                <a:gd name="T50" fmla="*/ 0 w 32"/>
                <a:gd name="T51" fmla="*/ 10 h 17"/>
                <a:gd name="T52" fmla="*/ 0 w 32"/>
                <a:gd name="T53" fmla="*/ 14 h 17"/>
                <a:gd name="T54" fmla="*/ 6 w 32"/>
                <a:gd name="T55" fmla="*/ 12 h 17"/>
                <a:gd name="T56" fmla="*/ 8 w 32"/>
                <a:gd name="T57" fmla="*/ 12 h 17"/>
                <a:gd name="T58" fmla="*/ 10 w 32"/>
                <a:gd name="T59" fmla="*/ 12 h 17"/>
                <a:gd name="T60" fmla="*/ 14 w 32"/>
                <a:gd name="T61" fmla="*/ 12 h 17"/>
                <a:gd name="T62" fmla="*/ 16 w 32"/>
                <a:gd name="T63" fmla="*/ 12 h 17"/>
                <a:gd name="T64" fmla="*/ 17 w 32"/>
                <a:gd name="T65" fmla="*/ 12 h 17"/>
                <a:gd name="T66" fmla="*/ 18 w 32"/>
                <a:gd name="T67" fmla="*/ 13 h 17"/>
                <a:gd name="T68" fmla="*/ 20 w 32"/>
                <a:gd name="T69" fmla="*/ 14 h 17"/>
                <a:gd name="T70" fmla="*/ 22 w 32"/>
                <a:gd name="T71" fmla="*/ 14 h 17"/>
                <a:gd name="T72" fmla="*/ 22 w 32"/>
                <a:gd name="T73" fmla="*/ 15 h 17"/>
                <a:gd name="T74" fmla="*/ 23 w 32"/>
                <a:gd name="T75" fmla="*/ 15 h 17"/>
                <a:gd name="T76" fmla="*/ 25 w 32"/>
                <a:gd name="T77" fmla="*/ 17 h 17"/>
                <a:gd name="T78" fmla="*/ 26 w 32"/>
                <a:gd name="T79" fmla="*/ 16 h 17"/>
                <a:gd name="T80" fmla="*/ 29 w 32"/>
                <a:gd name="T81" fmla="*/ 16 h 17"/>
                <a:gd name="T82" fmla="*/ 30 w 32"/>
                <a:gd name="T83" fmla="*/ 15 h 17"/>
                <a:gd name="T84" fmla="*/ 32 w 32"/>
                <a:gd name="T85"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 h="17">
                  <a:moveTo>
                    <a:pt x="32" y="13"/>
                  </a:moveTo>
                  <a:cubicBezTo>
                    <a:pt x="32" y="12"/>
                    <a:pt x="31" y="10"/>
                    <a:pt x="31" y="9"/>
                  </a:cubicBezTo>
                  <a:cubicBezTo>
                    <a:pt x="30" y="8"/>
                    <a:pt x="30" y="8"/>
                    <a:pt x="30" y="7"/>
                  </a:cubicBezTo>
                  <a:cubicBezTo>
                    <a:pt x="30" y="7"/>
                    <a:pt x="31" y="7"/>
                    <a:pt x="31" y="6"/>
                  </a:cubicBezTo>
                  <a:cubicBezTo>
                    <a:pt x="31" y="5"/>
                    <a:pt x="30" y="5"/>
                    <a:pt x="29" y="5"/>
                  </a:cubicBezTo>
                  <a:cubicBezTo>
                    <a:pt x="28" y="4"/>
                    <a:pt x="28" y="4"/>
                    <a:pt x="27" y="4"/>
                  </a:cubicBezTo>
                  <a:cubicBezTo>
                    <a:pt x="27" y="4"/>
                    <a:pt x="26" y="4"/>
                    <a:pt x="26" y="4"/>
                  </a:cubicBezTo>
                  <a:cubicBezTo>
                    <a:pt x="25" y="4"/>
                    <a:pt x="25" y="4"/>
                    <a:pt x="24" y="4"/>
                  </a:cubicBezTo>
                  <a:cubicBezTo>
                    <a:pt x="24" y="4"/>
                    <a:pt x="24" y="3"/>
                    <a:pt x="23" y="3"/>
                  </a:cubicBezTo>
                  <a:cubicBezTo>
                    <a:pt x="23" y="2"/>
                    <a:pt x="22" y="2"/>
                    <a:pt x="22" y="2"/>
                  </a:cubicBezTo>
                  <a:cubicBezTo>
                    <a:pt x="21" y="2"/>
                    <a:pt x="20" y="1"/>
                    <a:pt x="18" y="1"/>
                  </a:cubicBezTo>
                  <a:cubicBezTo>
                    <a:pt x="18" y="0"/>
                    <a:pt x="17" y="1"/>
                    <a:pt x="16" y="1"/>
                  </a:cubicBezTo>
                  <a:cubicBezTo>
                    <a:pt x="15" y="1"/>
                    <a:pt x="15" y="1"/>
                    <a:pt x="15" y="1"/>
                  </a:cubicBezTo>
                  <a:cubicBezTo>
                    <a:pt x="14" y="2"/>
                    <a:pt x="15" y="2"/>
                    <a:pt x="15" y="3"/>
                  </a:cubicBezTo>
                  <a:cubicBezTo>
                    <a:pt x="15" y="4"/>
                    <a:pt x="16" y="6"/>
                    <a:pt x="15" y="7"/>
                  </a:cubicBezTo>
                  <a:cubicBezTo>
                    <a:pt x="14" y="7"/>
                    <a:pt x="14" y="8"/>
                    <a:pt x="14" y="8"/>
                  </a:cubicBezTo>
                  <a:cubicBezTo>
                    <a:pt x="13" y="8"/>
                    <a:pt x="13" y="8"/>
                    <a:pt x="12" y="8"/>
                  </a:cubicBezTo>
                  <a:cubicBezTo>
                    <a:pt x="12" y="8"/>
                    <a:pt x="11" y="8"/>
                    <a:pt x="11" y="8"/>
                  </a:cubicBezTo>
                  <a:cubicBezTo>
                    <a:pt x="10" y="7"/>
                    <a:pt x="11" y="7"/>
                    <a:pt x="10" y="6"/>
                  </a:cubicBezTo>
                  <a:cubicBezTo>
                    <a:pt x="10" y="5"/>
                    <a:pt x="9" y="5"/>
                    <a:pt x="9" y="5"/>
                  </a:cubicBezTo>
                  <a:cubicBezTo>
                    <a:pt x="7" y="4"/>
                    <a:pt x="8" y="4"/>
                    <a:pt x="7" y="3"/>
                  </a:cubicBezTo>
                  <a:cubicBezTo>
                    <a:pt x="6" y="3"/>
                    <a:pt x="6" y="3"/>
                    <a:pt x="5" y="4"/>
                  </a:cubicBezTo>
                  <a:cubicBezTo>
                    <a:pt x="5" y="4"/>
                    <a:pt x="4" y="4"/>
                    <a:pt x="3" y="4"/>
                  </a:cubicBezTo>
                  <a:cubicBezTo>
                    <a:pt x="2" y="5"/>
                    <a:pt x="2" y="7"/>
                    <a:pt x="2" y="8"/>
                  </a:cubicBezTo>
                  <a:cubicBezTo>
                    <a:pt x="1" y="8"/>
                    <a:pt x="1" y="8"/>
                    <a:pt x="1" y="9"/>
                  </a:cubicBezTo>
                  <a:cubicBezTo>
                    <a:pt x="0" y="9"/>
                    <a:pt x="0" y="9"/>
                    <a:pt x="0" y="10"/>
                  </a:cubicBezTo>
                  <a:cubicBezTo>
                    <a:pt x="1" y="11"/>
                    <a:pt x="0" y="13"/>
                    <a:pt x="0" y="14"/>
                  </a:cubicBezTo>
                  <a:cubicBezTo>
                    <a:pt x="2" y="13"/>
                    <a:pt x="4" y="12"/>
                    <a:pt x="6" y="12"/>
                  </a:cubicBezTo>
                  <a:cubicBezTo>
                    <a:pt x="7" y="12"/>
                    <a:pt x="8" y="12"/>
                    <a:pt x="8" y="12"/>
                  </a:cubicBezTo>
                  <a:cubicBezTo>
                    <a:pt x="9" y="12"/>
                    <a:pt x="10" y="12"/>
                    <a:pt x="10" y="12"/>
                  </a:cubicBezTo>
                  <a:cubicBezTo>
                    <a:pt x="12" y="12"/>
                    <a:pt x="13" y="12"/>
                    <a:pt x="14" y="12"/>
                  </a:cubicBezTo>
                  <a:cubicBezTo>
                    <a:pt x="15" y="12"/>
                    <a:pt x="15" y="13"/>
                    <a:pt x="16" y="12"/>
                  </a:cubicBezTo>
                  <a:cubicBezTo>
                    <a:pt x="17" y="12"/>
                    <a:pt x="16" y="12"/>
                    <a:pt x="17" y="12"/>
                  </a:cubicBezTo>
                  <a:cubicBezTo>
                    <a:pt x="18" y="12"/>
                    <a:pt x="18" y="13"/>
                    <a:pt x="18" y="13"/>
                  </a:cubicBezTo>
                  <a:cubicBezTo>
                    <a:pt x="19" y="14"/>
                    <a:pt x="19" y="14"/>
                    <a:pt x="20" y="14"/>
                  </a:cubicBezTo>
                  <a:cubicBezTo>
                    <a:pt x="20" y="14"/>
                    <a:pt x="21" y="13"/>
                    <a:pt x="22" y="14"/>
                  </a:cubicBezTo>
                  <a:cubicBezTo>
                    <a:pt x="22" y="14"/>
                    <a:pt x="22" y="14"/>
                    <a:pt x="22" y="15"/>
                  </a:cubicBezTo>
                  <a:cubicBezTo>
                    <a:pt x="23" y="15"/>
                    <a:pt x="23" y="15"/>
                    <a:pt x="23" y="15"/>
                  </a:cubicBezTo>
                  <a:cubicBezTo>
                    <a:pt x="24" y="16"/>
                    <a:pt x="25" y="17"/>
                    <a:pt x="25" y="17"/>
                  </a:cubicBezTo>
                  <a:cubicBezTo>
                    <a:pt x="26" y="17"/>
                    <a:pt x="26" y="17"/>
                    <a:pt x="26" y="16"/>
                  </a:cubicBezTo>
                  <a:cubicBezTo>
                    <a:pt x="27" y="16"/>
                    <a:pt x="28" y="16"/>
                    <a:pt x="29" y="16"/>
                  </a:cubicBezTo>
                  <a:cubicBezTo>
                    <a:pt x="30" y="16"/>
                    <a:pt x="30" y="15"/>
                    <a:pt x="30" y="15"/>
                  </a:cubicBezTo>
                  <a:cubicBezTo>
                    <a:pt x="31" y="14"/>
                    <a:pt x="32" y="14"/>
                    <a:pt x="32" y="1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4" name="Freeform 168">
              <a:extLst>
                <a:ext uri="{FF2B5EF4-FFF2-40B4-BE49-F238E27FC236}">
                  <a16:creationId xmlns:a16="http://schemas.microsoft.com/office/drawing/2014/main" id="{51C63E8C-9AD9-A547-89EC-64D0A3BE7471}"/>
                </a:ext>
              </a:extLst>
            </p:cNvPr>
            <p:cNvSpPr>
              <a:spLocks/>
            </p:cNvSpPr>
            <p:nvPr/>
          </p:nvSpPr>
          <p:spPr bwMode="auto">
            <a:xfrm>
              <a:off x="5032720" y="1550776"/>
              <a:ext cx="114301" cy="82551"/>
            </a:xfrm>
            <a:custGeom>
              <a:avLst/>
              <a:gdLst>
                <a:gd name="T0" fmla="*/ 24 w 25"/>
                <a:gd name="T1" fmla="*/ 8 h 18"/>
                <a:gd name="T2" fmla="*/ 25 w 25"/>
                <a:gd name="T3" fmla="*/ 6 h 18"/>
                <a:gd name="T4" fmla="*/ 24 w 25"/>
                <a:gd name="T5" fmla="*/ 5 h 18"/>
                <a:gd name="T6" fmla="*/ 23 w 25"/>
                <a:gd name="T7" fmla="*/ 4 h 18"/>
                <a:gd name="T8" fmla="*/ 21 w 25"/>
                <a:gd name="T9" fmla="*/ 2 h 18"/>
                <a:gd name="T10" fmla="*/ 19 w 25"/>
                <a:gd name="T11" fmla="*/ 3 h 18"/>
                <a:gd name="T12" fmla="*/ 18 w 25"/>
                <a:gd name="T13" fmla="*/ 1 h 18"/>
                <a:gd name="T14" fmla="*/ 16 w 25"/>
                <a:gd name="T15" fmla="*/ 2 h 18"/>
                <a:gd name="T16" fmla="*/ 14 w 25"/>
                <a:gd name="T17" fmla="*/ 1 h 18"/>
                <a:gd name="T18" fmla="*/ 11 w 25"/>
                <a:gd name="T19" fmla="*/ 1 h 18"/>
                <a:gd name="T20" fmla="*/ 9 w 25"/>
                <a:gd name="T21" fmla="*/ 1 h 18"/>
                <a:gd name="T22" fmla="*/ 7 w 25"/>
                <a:gd name="T23" fmla="*/ 1 h 18"/>
                <a:gd name="T24" fmla="*/ 2 w 25"/>
                <a:gd name="T25" fmla="*/ 2 h 18"/>
                <a:gd name="T26" fmla="*/ 0 w 25"/>
                <a:gd name="T27" fmla="*/ 4 h 18"/>
                <a:gd name="T28" fmla="*/ 1 w 25"/>
                <a:gd name="T29" fmla="*/ 7 h 18"/>
                <a:gd name="T30" fmla="*/ 2 w 25"/>
                <a:gd name="T31" fmla="*/ 8 h 18"/>
                <a:gd name="T32" fmla="*/ 3 w 25"/>
                <a:gd name="T33" fmla="*/ 9 h 18"/>
                <a:gd name="T34" fmla="*/ 5 w 25"/>
                <a:gd name="T35" fmla="*/ 10 h 18"/>
                <a:gd name="T36" fmla="*/ 6 w 25"/>
                <a:gd name="T37" fmla="*/ 10 h 18"/>
                <a:gd name="T38" fmla="*/ 8 w 25"/>
                <a:gd name="T39" fmla="*/ 12 h 18"/>
                <a:gd name="T40" fmla="*/ 8 w 25"/>
                <a:gd name="T41" fmla="*/ 13 h 18"/>
                <a:gd name="T42" fmla="*/ 8 w 25"/>
                <a:gd name="T43" fmla="*/ 14 h 18"/>
                <a:gd name="T44" fmla="*/ 9 w 25"/>
                <a:gd name="T45" fmla="*/ 15 h 18"/>
                <a:gd name="T46" fmla="*/ 11 w 25"/>
                <a:gd name="T47" fmla="*/ 16 h 18"/>
                <a:gd name="T48" fmla="*/ 12 w 25"/>
                <a:gd name="T49" fmla="*/ 18 h 18"/>
                <a:gd name="T50" fmla="*/ 14 w 25"/>
                <a:gd name="T51" fmla="*/ 17 h 18"/>
                <a:gd name="T52" fmla="*/ 15 w 25"/>
                <a:gd name="T53" fmla="*/ 18 h 18"/>
                <a:gd name="T54" fmla="*/ 18 w 25"/>
                <a:gd name="T55" fmla="*/ 17 h 18"/>
                <a:gd name="T56" fmla="*/ 20 w 25"/>
                <a:gd name="T57" fmla="*/ 16 h 18"/>
                <a:gd name="T58" fmla="*/ 21 w 25"/>
                <a:gd name="T59" fmla="*/ 16 h 18"/>
                <a:gd name="T60" fmla="*/ 20 w 25"/>
                <a:gd name="T61" fmla="*/ 15 h 18"/>
                <a:gd name="T62" fmla="*/ 21 w 25"/>
                <a:gd name="T63" fmla="*/ 13 h 18"/>
                <a:gd name="T64" fmla="*/ 22 w 25"/>
                <a:gd name="T65" fmla="*/ 11 h 18"/>
                <a:gd name="T66" fmla="*/ 23 w 25"/>
                <a:gd name="T67" fmla="*/ 10 h 18"/>
                <a:gd name="T68" fmla="*/ 24 w 25"/>
                <a:gd name="T69" fmla="*/ 9 h 18"/>
                <a:gd name="T70" fmla="*/ 24 w 25"/>
                <a:gd name="T7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18">
                  <a:moveTo>
                    <a:pt x="24" y="8"/>
                  </a:moveTo>
                  <a:cubicBezTo>
                    <a:pt x="24" y="7"/>
                    <a:pt x="25" y="7"/>
                    <a:pt x="25" y="6"/>
                  </a:cubicBezTo>
                  <a:cubicBezTo>
                    <a:pt x="25" y="6"/>
                    <a:pt x="24" y="5"/>
                    <a:pt x="24" y="5"/>
                  </a:cubicBezTo>
                  <a:cubicBezTo>
                    <a:pt x="24" y="4"/>
                    <a:pt x="23" y="4"/>
                    <a:pt x="23" y="4"/>
                  </a:cubicBezTo>
                  <a:cubicBezTo>
                    <a:pt x="22" y="3"/>
                    <a:pt x="22" y="3"/>
                    <a:pt x="21" y="2"/>
                  </a:cubicBezTo>
                  <a:cubicBezTo>
                    <a:pt x="20" y="2"/>
                    <a:pt x="20" y="3"/>
                    <a:pt x="19" y="3"/>
                  </a:cubicBezTo>
                  <a:cubicBezTo>
                    <a:pt x="18" y="2"/>
                    <a:pt x="18" y="1"/>
                    <a:pt x="18" y="1"/>
                  </a:cubicBezTo>
                  <a:cubicBezTo>
                    <a:pt x="16" y="0"/>
                    <a:pt x="17" y="1"/>
                    <a:pt x="16" y="2"/>
                  </a:cubicBezTo>
                  <a:cubicBezTo>
                    <a:pt x="15" y="2"/>
                    <a:pt x="14" y="1"/>
                    <a:pt x="14" y="1"/>
                  </a:cubicBezTo>
                  <a:cubicBezTo>
                    <a:pt x="13" y="1"/>
                    <a:pt x="12" y="1"/>
                    <a:pt x="11" y="1"/>
                  </a:cubicBezTo>
                  <a:cubicBezTo>
                    <a:pt x="10" y="1"/>
                    <a:pt x="9" y="1"/>
                    <a:pt x="9" y="1"/>
                  </a:cubicBezTo>
                  <a:cubicBezTo>
                    <a:pt x="8" y="1"/>
                    <a:pt x="8" y="1"/>
                    <a:pt x="7" y="1"/>
                  </a:cubicBezTo>
                  <a:cubicBezTo>
                    <a:pt x="5" y="1"/>
                    <a:pt x="4" y="1"/>
                    <a:pt x="2" y="2"/>
                  </a:cubicBezTo>
                  <a:cubicBezTo>
                    <a:pt x="1" y="2"/>
                    <a:pt x="0" y="3"/>
                    <a:pt x="0" y="4"/>
                  </a:cubicBezTo>
                  <a:cubicBezTo>
                    <a:pt x="0" y="5"/>
                    <a:pt x="1" y="6"/>
                    <a:pt x="1" y="7"/>
                  </a:cubicBezTo>
                  <a:cubicBezTo>
                    <a:pt x="1" y="8"/>
                    <a:pt x="1" y="8"/>
                    <a:pt x="2" y="8"/>
                  </a:cubicBezTo>
                  <a:cubicBezTo>
                    <a:pt x="2" y="9"/>
                    <a:pt x="3" y="9"/>
                    <a:pt x="3" y="9"/>
                  </a:cubicBezTo>
                  <a:cubicBezTo>
                    <a:pt x="4" y="10"/>
                    <a:pt x="4" y="10"/>
                    <a:pt x="5" y="10"/>
                  </a:cubicBezTo>
                  <a:cubicBezTo>
                    <a:pt x="5" y="10"/>
                    <a:pt x="6" y="10"/>
                    <a:pt x="6" y="10"/>
                  </a:cubicBezTo>
                  <a:cubicBezTo>
                    <a:pt x="7" y="11"/>
                    <a:pt x="8" y="11"/>
                    <a:pt x="8" y="12"/>
                  </a:cubicBezTo>
                  <a:cubicBezTo>
                    <a:pt x="9" y="12"/>
                    <a:pt x="8" y="12"/>
                    <a:pt x="8" y="13"/>
                  </a:cubicBezTo>
                  <a:cubicBezTo>
                    <a:pt x="8" y="13"/>
                    <a:pt x="8" y="14"/>
                    <a:pt x="8" y="14"/>
                  </a:cubicBezTo>
                  <a:cubicBezTo>
                    <a:pt x="8" y="15"/>
                    <a:pt x="9" y="15"/>
                    <a:pt x="9" y="15"/>
                  </a:cubicBezTo>
                  <a:cubicBezTo>
                    <a:pt x="10" y="16"/>
                    <a:pt x="11" y="16"/>
                    <a:pt x="11" y="16"/>
                  </a:cubicBezTo>
                  <a:cubicBezTo>
                    <a:pt x="11" y="17"/>
                    <a:pt x="11" y="17"/>
                    <a:pt x="12" y="18"/>
                  </a:cubicBezTo>
                  <a:cubicBezTo>
                    <a:pt x="12" y="18"/>
                    <a:pt x="13" y="17"/>
                    <a:pt x="14" y="17"/>
                  </a:cubicBezTo>
                  <a:cubicBezTo>
                    <a:pt x="14" y="18"/>
                    <a:pt x="15" y="18"/>
                    <a:pt x="15" y="18"/>
                  </a:cubicBezTo>
                  <a:cubicBezTo>
                    <a:pt x="16" y="18"/>
                    <a:pt x="17" y="17"/>
                    <a:pt x="18" y="17"/>
                  </a:cubicBezTo>
                  <a:cubicBezTo>
                    <a:pt x="18" y="16"/>
                    <a:pt x="19" y="16"/>
                    <a:pt x="20" y="16"/>
                  </a:cubicBezTo>
                  <a:cubicBezTo>
                    <a:pt x="20" y="16"/>
                    <a:pt x="21" y="17"/>
                    <a:pt x="21" y="16"/>
                  </a:cubicBezTo>
                  <a:cubicBezTo>
                    <a:pt x="21" y="16"/>
                    <a:pt x="21" y="15"/>
                    <a:pt x="20" y="15"/>
                  </a:cubicBezTo>
                  <a:cubicBezTo>
                    <a:pt x="20" y="14"/>
                    <a:pt x="21" y="14"/>
                    <a:pt x="21" y="13"/>
                  </a:cubicBezTo>
                  <a:cubicBezTo>
                    <a:pt x="21" y="12"/>
                    <a:pt x="21" y="12"/>
                    <a:pt x="22" y="11"/>
                  </a:cubicBezTo>
                  <a:cubicBezTo>
                    <a:pt x="22" y="10"/>
                    <a:pt x="22" y="11"/>
                    <a:pt x="23" y="10"/>
                  </a:cubicBezTo>
                  <a:cubicBezTo>
                    <a:pt x="23" y="10"/>
                    <a:pt x="24" y="10"/>
                    <a:pt x="24" y="9"/>
                  </a:cubicBezTo>
                  <a:cubicBezTo>
                    <a:pt x="25" y="9"/>
                    <a:pt x="25" y="9"/>
                    <a:pt x="24" y="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5" name="Freeform 169">
              <a:extLst>
                <a:ext uri="{FF2B5EF4-FFF2-40B4-BE49-F238E27FC236}">
                  <a16:creationId xmlns:a16="http://schemas.microsoft.com/office/drawing/2014/main" id="{D67AFFFB-087A-194B-BA0F-7211C18FD6BE}"/>
                </a:ext>
              </a:extLst>
            </p:cNvPr>
            <p:cNvSpPr>
              <a:spLocks/>
            </p:cNvSpPr>
            <p:nvPr/>
          </p:nvSpPr>
          <p:spPr bwMode="auto">
            <a:xfrm>
              <a:off x="5078758" y="1560301"/>
              <a:ext cx="193677" cy="155576"/>
            </a:xfrm>
            <a:custGeom>
              <a:avLst/>
              <a:gdLst>
                <a:gd name="T0" fmla="*/ 41 w 42"/>
                <a:gd name="T1" fmla="*/ 18 h 34"/>
                <a:gd name="T2" fmla="*/ 39 w 42"/>
                <a:gd name="T3" fmla="*/ 17 h 34"/>
                <a:gd name="T4" fmla="*/ 37 w 42"/>
                <a:gd name="T5" fmla="*/ 15 h 34"/>
                <a:gd name="T6" fmla="*/ 34 w 42"/>
                <a:gd name="T7" fmla="*/ 9 h 34"/>
                <a:gd name="T8" fmla="*/ 34 w 42"/>
                <a:gd name="T9" fmla="*/ 6 h 34"/>
                <a:gd name="T10" fmla="*/ 33 w 42"/>
                <a:gd name="T11" fmla="*/ 4 h 34"/>
                <a:gd name="T12" fmla="*/ 30 w 42"/>
                <a:gd name="T13" fmla="*/ 3 h 34"/>
                <a:gd name="T14" fmla="*/ 24 w 42"/>
                <a:gd name="T15" fmla="*/ 2 h 34"/>
                <a:gd name="T16" fmla="*/ 23 w 42"/>
                <a:gd name="T17" fmla="*/ 1 h 34"/>
                <a:gd name="T18" fmla="*/ 21 w 42"/>
                <a:gd name="T19" fmla="*/ 2 h 34"/>
                <a:gd name="T20" fmla="*/ 16 w 42"/>
                <a:gd name="T21" fmla="*/ 3 h 34"/>
                <a:gd name="T22" fmla="*/ 15 w 42"/>
                <a:gd name="T23" fmla="*/ 7 h 34"/>
                <a:gd name="T24" fmla="*/ 13 w 42"/>
                <a:gd name="T25" fmla="*/ 8 h 34"/>
                <a:gd name="T26" fmla="*/ 12 w 42"/>
                <a:gd name="T27" fmla="*/ 10 h 34"/>
                <a:gd name="T28" fmla="*/ 11 w 42"/>
                <a:gd name="T29" fmla="*/ 14 h 34"/>
                <a:gd name="T30" fmla="*/ 9 w 42"/>
                <a:gd name="T31" fmla="*/ 14 h 34"/>
                <a:gd name="T32" fmla="*/ 7 w 42"/>
                <a:gd name="T33" fmla="*/ 15 h 34"/>
                <a:gd name="T34" fmla="*/ 1 w 42"/>
                <a:gd name="T35" fmla="*/ 16 h 34"/>
                <a:gd name="T36" fmla="*/ 3 w 42"/>
                <a:gd name="T37" fmla="*/ 22 h 34"/>
                <a:gd name="T38" fmla="*/ 0 w 42"/>
                <a:gd name="T39" fmla="*/ 26 h 34"/>
                <a:gd name="T40" fmla="*/ 1 w 42"/>
                <a:gd name="T41" fmla="*/ 30 h 34"/>
                <a:gd name="T42" fmla="*/ 2 w 42"/>
                <a:gd name="T43" fmla="*/ 31 h 34"/>
                <a:gd name="T44" fmla="*/ 5 w 42"/>
                <a:gd name="T45" fmla="*/ 30 h 34"/>
                <a:gd name="T46" fmla="*/ 12 w 42"/>
                <a:gd name="T47" fmla="*/ 29 h 34"/>
                <a:gd name="T48" fmla="*/ 17 w 42"/>
                <a:gd name="T49" fmla="*/ 30 h 34"/>
                <a:gd name="T50" fmla="*/ 22 w 42"/>
                <a:gd name="T51" fmla="*/ 31 h 34"/>
                <a:gd name="T52" fmla="*/ 25 w 42"/>
                <a:gd name="T53" fmla="*/ 32 h 34"/>
                <a:gd name="T54" fmla="*/ 27 w 42"/>
                <a:gd name="T55" fmla="*/ 32 h 34"/>
                <a:gd name="T56" fmla="*/ 30 w 42"/>
                <a:gd name="T57" fmla="*/ 33 h 34"/>
                <a:gd name="T58" fmla="*/ 32 w 42"/>
                <a:gd name="T59" fmla="*/ 34 h 34"/>
                <a:gd name="T60" fmla="*/ 33 w 42"/>
                <a:gd name="T61" fmla="*/ 30 h 34"/>
                <a:gd name="T62" fmla="*/ 38 w 42"/>
                <a:gd name="T63" fmla="*/ 28 h 34"/>
                <a:gd name="T64" fmla="*/ 37 w 42"/>
                <a:gd name="T65" fmla="*/ 25 h 34"/>
                <a:gd name="T66" fmla="*/ 37 w 42"/>
                <a:gd name="T67" fmla="*/ 23 h 34"/>
                <a:gd name="T68" fmla="*/ 40 w 42"/>
                <a:gd name="T69"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34">
                  <a:moveTo>
                    <a:pt x="41" y="18"/>
                  </a:moveTo>
                  <a:cubicBezTo>
                    <a:pt x="41" y="18"/>
                    <a:pt x="41" y="18"/>
                    <a:pt x="41" y="18"/>
                  </a:cubicBezTo>
                  <a:cubicBezTo>
                    <a:pt x="41" y="17"/>
                    <a:pt x="41" y="17"/>
                    <a:pt x="41" y="17"/>
                  </a:cubicBezTo>
                  <a:cubicBezTo>
                    <a:pt x="40" y="17"/>
                    <a:pt x="39" y="17"/>
                    <a:pt x="39" y="17"/>
                  </a:cubicBezTo>
                  <a:cubicBezTo>
                    <a:pt x="38" y="17"/>
                    <a:pt x="39" y="17"/>
                    <a:pt x="38" y="16"/>
                  </a:cubicBezTo>
                  <a:cubicBezTo>
                    <a:pt x="38" y="15"/>
                    <a:pt x="38" y="15"/>
                    <a:pt x="37" y="15"/>
                  </a:cubicBezTo>
                  <a:cubicBezTo>
                    <a:pt x="36" y="14"/>
                    <a:pt x="36" y="13"/>
                    <a:pt x="35" y="12"/>
                  </a:cubicBezTo>
                  <a:cubicBezTo>
                    <a:pt x="35" y="10"/>
                    <a:pt x="33" y="10"/>
                    <a:pt x="34" y="9"/>
                  </a:cubicBezTo>
                  <a:cubicBezTo>
                    <a:pt x="34" y="8"/>
                    <a:pt x="35" y="8"/>
                    <a:pt x="35" y="8"/>
                  </a:cubicBezTo>
                  <a:cubicBezTo>
                    <a:pt x="34" y="7"/>
                    <a:pt x="34" y="7"/>
                    <a:pt x="34" y="6"/>
                  </a:cubicBezTo>
                  <a:cubicBezTo>
                    <a:pt x="34" y="6"/>
                    <a:pt x="34" y="5"/>
                    <a:pt x="34" y="5"/>
                  </a:cubicBezTo>
                  <a:cubicBezTo>
                    <a:pt x="34" y="5"/>
                    <a:pt x="33" y="5"/>
                    <a:pt x="33" y="4"/>
                  </a:cubicBezTo>
                  <a:cubicBezTo>
                    <a:pt x="33" y="4"/>
                    <a:pt x="33" y="3"/>
                    <a:pt x="32" y="3"/>
                  </a:cubicBezTo>
                  <a:cubicBezTo>
                    <a:pt x="32" y="3"/>
                    <a:pt x="31" y="3"/>
                    <a:pt x="30" y="3"/>
                  </a:cubicBezTo>
                  <a:cubicBezTo>
                    <a:pt x="30" y="3"/>
                    <a:pt x="29" y="4"/>
                    <a:pt x="28" y="4"/>
                  </a:cubicBezTo>
                  <a:cubicBezTo>
                    <a:pt x="29" y="0"/>
                    <a:pt x="25" y="2"/>
                    <a:pt x="24" y="2"/>
                  </a:cubicBezTo>
                  <a:cubicBezTo>
                    <a:pt x="24" y="2"/>
                    <a:pt x="24" y="1"/>
                    <a:pt x="24" y="1"/>
                  </a:cubicBezTo>
                  <a:cubicBezTo>
                    <a:pt x="23" y="1"/>
                    <a:pt x="24" y="1"/>
                    <a:pt x="23" y="1"/>
                  </a:cubicBezTo>
                  <a:cubicBezTo>
                    <a:pt x="23" y="1"/>
                    <a:pt x="22" y="1"/>
                    <a:pt x="22" y="1"/>
                  </a:cubicBezTo>
                  <a:cubicBezTo>
                    <a:pt x="22" y="1"/>
                    <a:pt x="21" y="1"/>
                    <a:pt x="21" y="2"/>
                  </a:cubicBezTo>
                  <a:cubicBezTo>
                    <a:pt x="20" y="2"/>
                    <a:pt x="20" y="3"/>
                    <a:pt x="19" y="3"/>
                  </a:cubicBezTo>
                  <a:cubicBezTo>
                    <a:pt x="18" y="3"/>
                    <a:pt x="17" y="3"/>
                    <a:pt x="16" y="3"/>
                  </a:cubicBezTo>
                  <a:cubicBezTo>
                    <a:pt x="16" y="4"/>
                    <a:pt x="15" y="4"/>
                    <a:pt x="14" y="5"/>
                  </a:cubicBezTo>
                  <a:cubicBezTo>
                    <a:pt x="14" y="6"/>
                    <a:pt x="15" y="6"/>
                    <a:pt x="15" y="7"/>
                  </a:cubicBezTo>
                  <a:cubicBezTo>
                    <a:pt x="15" y="7"/>
                    <a:pt x="14" y="7"/>
                    <a:pt x="14" y="8"/>
                  </a:cubicBezTo>
                  <a:cubicBezTo>
                    <a:pt x="13" y="8"/>
                    <a:pt x="13" y="8"/>
                    <a:pt x="13" y="8"/>
                  </a:cubicBezTo>
                  <a:cubicBezTo>
                    <a:pt x="12" y="9"/>
                    <a:pt x="12" y="8"/>
                    <a:pt x="12" y="9"/>
                  </a:cubicBezTo>
                  <a:cubicBezTo>
                    <a:pt x="11" y="9"/>
                    <a:pt x="12" y="10"/>
                    <a:pt x="12" y="10"/>
                  </a:cubicBezTo>
                  <a:cubicBezTo>
                    <a:pt x="11" y="11"/>
                    <a:pt x="10" y="12"/>
                    <a:pt x="10" y="13"/>
                  </a:cubicBezTo>
                  <a:cubicBezTo>
                    <a:pt x="10" y="13"/>
                    <a:pt x="12" y="14"/>
                    <a:pt x="11" y="14"/>
                  </a:cubicBezTo>
                  <a:cubicBezTo>
                    <a:pt x="10" y="14"/>
                    <a:pt x="10" y="14"/>
                    <a:pt x="10" y="14"/>
                  </a:cubicBezTo>
                  <a:cubicBezTo>
                    <a:pt x="9" y="14"/>
                    <a:pt x="9" y="14"/>
                    <a:pt x="9" y="14"/>
                  </a:cubicBezTo>
                  <a:cubicBezTo>
                    <a:pt x="8" y="15"/>
                    <a:pt x="8" y="14"/>
                    <a:pt x="7" y="15"/>
                  </a:cubicBezTo>
                  <a:cubicBezTo>
                    <a:pt x="7" y="15"/>
                    <a:pt x="7" y="15"/>
                    <a:pt x="7" y="15"/>
                  </a:cubicBezTo>
                  <a:cubicBezTo>
                    <a:pt x="6" y="16"/>
                    <a:pt x="5" y="16"/>
                    <a:pt x="5" y="16"/>
                  </a:cubicBezTo>
                  <a:cubicBezTo>
                    <a:pt x="3" y="15"/>
                    <a:pt x="2" y="16"/>
                    <a:pt x="1" y="16"/>
                  </a:cubicBezTo>
                  <a:cubicBezTo>
                    <a:pt x="2" y="16"/>
                    <a:pt x="2" y="17"/>
                    <a:pt x="2" y="18"/>
                  </a:cubicBezTo>
                  <a:cubicBezTo>
                    <a:pt x="2" y="20"/>
                    <a:pt x="3" y="21"/>
                    <a:pt x="3" y="22"/>
                  </a:cubicBezTo>
                  <a:cubicBezTo>
                    <a:pt x="3" y="23"/>
                    <a:pt x="3" y="24"/>
                    <a:pt x="2" y="25"/>
                  </a:cubicBezTo>
                  <a:cubicBezTo>
                    <a:pt x="2" y="25"/>
                    <a:pt x="1" y="25"/>
                    <a:pt x="0" y="26"/>
                  </a:cubicBezTo>
                  <a:cubicBezTo>
                    <a:pt x="0" y="27"/>
                    <a:pt x="1" y="27"/>
                    <a:pt x="2" y="27"/>
                  </a:cubicBezTo>
                  <a:cubicBezTo>
                    <a:pt x="2" y="28"/>
                    <a:pt x="1" y="29"/>
                    <a:pt x="1" y="30"/>
                  </a:cubicBezTo>
                  <a:cubicBezTo>
                    <a:pt x="1" y="30"/>
                    <a:pt x="1" y="31"/>
                    <a:pt x="1" y="31"/>
                  </a:cubicBezTo>
                  <a:cubicBezTo>
                    <a:pt x="2" y="31"/>
                    <a:pt x="2" y="31"/>
                    <a:pt x="2" y="31"/>
                  </a:cubicBezTo>
                  <a:cubicBezTo>
                    <a:pt x="3" y="32"/>
                    <a:pt x="3" y="32"/>
                    <a:pt x="3" y="31"/>
                  </a:cubicBezTo>
                  <a:cubicBezTo>
                    <a:pt x="4" y="31"/>
                    <a:pt x="4" y="30"/>
                    <a:pt x="5" y="30"/>
                  </a:cubicBezTo>
                  <a:cubicBezTo>
                    <a:pt x="5" y="30"/>
                    <a:pt x="6" y="30"/>
                    <a:pt x="7" y="29"/>
                  </a:cubicBezTo>
                  <a:cubicBezTo>
                    <a:pt x="8" y="29"/>
                    <a:pt x="10" y="29"/>
                    <a:pt x="12" y="29"/>
                  </a:cubicBezTo>
                  <a:cubicBezTo>
                    <a:pt x="13" y="29"/>
                    <a:pt x="14" y="30"/>
                    <a:pt x="15" y="30"/>
                  </a:cubicBezTo>
                  <a:cubicBezTo>
                    <a:pt x="16" y="30"/>
                    <a:pt x="17" y="30"/>
                    <a:pt x="17" y="30"/>
                  </a:cubicBezTo>
                  <a:cubicBezTo>
                    <a:pt x="18" y="31"/>
                    <a:pt x="18" y="31"/>
                    <a:pt x="19" y="31"/>
                  </a:cubicBezTo>
                  <a:cubicBezTo>
                    <a:pt x="20" y="32"/>
                    <a:pt x="21" y="31"/>
                    <a:pt x="22" y="31"/>
                  </a:cubicBezTo>
                  <a:cubicBezTo>
                    <a:pt x="22" y="31"/>
                    <a:pt x="23" y="31"/>
                    <a:pt x="23" y="31"/>
                  </a:cubicBezTo>
                  <a:cubicBezTo>
                    <a:pt x="24" y="31"/>
                    <a:pt x="24" y="32"/>
                    <a:pt x="25" y="32"/>
                  </a:cubicBezTo>
                  <a:cubicBezTo>
                    <a:pt x="25" y="32"/>
                    <a:pt x="25" y="31"/>
                    <a:pt x="26" y="31"/>
                  </a:cubicBezTo>
                  <a:cubicBezTo>
                    <a:pt x="27" y="31"/>
                    <a:pt x="27" y="31"/>
                    <a:pt x="27" y="32"/>
                  </a:cubicBezTo>
                  <a:cubicBezTo>
                    <a:pt x="27" y="32"/>
                    <a:pt x="27" y="33"/>
                    <a:pt x="28" y="33"/>
                  </a:cubicBezTo>
                  <a:cubicBezTo>
                    <a:pt x="29" y="33"/>
                    <a:pt x="29" y="33"/>
                    <a:pt x="30" y="33"/>
                  </a:cubicBezTo>
                  <a:cubicBezTo>
                    <a:pt x="31" y="33"/>
                    <a:pt x="31" y="33"/>
                    <a:pt x="32" y="33"/>
                  </a:cubicBezTo>
                  <a:cubicBezTo>
                    <a:pt x="32" y="33"/>
                    <a:pt x="32" y="34"/>
                    <a:pt x="32" y="34"/>
                  </a:cubicBezTo>
                  <a:cubicBezTo>
                    <a:pt x="32" y="33"/>
                    <a:pt x="33" y="33"/>
                    <a:pt x="33" y="32"/>
                  </a:cubicBezTo>
                  <a:cubicBezTo>
                    <a:pt x="33" y="31"/>
                    <a:pt x="33" y="31"/>
                    <a:pt x="33" y="30"/>
                  </a:cubicBezTo>
                  <a:cubicBezTo>
                    <a:pt x="34" y="29"/>
                    <a:pt x="35" y="29"/>
                    <a:pt x="36" y="28"/>
                  </a:cubicBezTo>
                  <a:cubicBezTo>
                    <a:pt x="37" y="28"/>
                    <a:pt x="39" y="29"/>
                    <a:pt x="38" y="28"/>
                  </a:cubicBezTo>
                  <a:cubicBezTo>
                    <a:pt x="38" y="27"/>
                    <a:pt x="38" y="27"/>
                    <a:pt x="38" y="27"/>
                  </a:cubicBezTo>
                  <a:cubicBezTo>
                    <a:pt x="37" y="26"/>
                    <a:pt x="37" y="26"/>
                    <a:pt x="37" y="25"/>
                  </a:cubicBezTo>
                  <a:cubicBezTo>
                    <a:pt x="37" y="25"/>
                    <a:pt x="37" y="25"/>
                    <a:pt x="37" y="24"/>
                  </a:cubicBezTo>
                  <a:cubicBezTo>
                    <a:pt x="37" y="24"/>
                    <a:pt x="37" y="24"/>
                    <a:pt x="37" y="23"/>
                  </a:cubicBezTo>
                  <a:cubicBezTo>
                    <a:pt x="36" y="22"/>
                    <a:pt x="37" y="21"/>
                    <a:pt x="38" y="21"/>
                  </a:cubicBezTo>
                  <a:cubicBezTo>
                    <a:pt x="39" y="21"/>
                    <a:pt x="39" y="22"/>
                    <a:pt x="40" y="21"/>
                  </a:cubicBezTo>
                  <a:cubicBezTo>
                    <a:pt x="41" y="21"/>
                    <a:pt x="42" y="20"/>
                    <a:pt x="41" y="1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6" name="Freeform 170">
              <a:extLst>
                <a:ext uri="{FF2B5EF4-FFF2-40B4-BE49-F238E27FC236}">
                  <a16:creationId xmlns:a16="http://schemas.microsoft.com/office/drawing/2014/main" id="{87ED16ED-8090-6F40-96BA-4CB6A8DBD9D8}"/>
                </a:ext>
              </a:extLst>
            </p:cNvPr>
            <p:cNvSpPr>
              <a:spLocks/>
            </p:cNvSpPr>
            <p:nvPr/>
          </p:nvSpPr>
          <p:spPr bwMode="auto">
            <a:xfrm>
              <a:off x="5054946" y="1679364"/>
              <a:ext cx="374653" cy="239714"/>
            </a:xfrm>
            <a:custGeom>
              <a:avLst/>
              <a:gdLst>
                <a:gd name="T0" fmla="*/ 76 w 81"/>
                <a:gd name="T1" fmla="*/ 17 h 52"/>
                <a:gd name="T2" fmla="*/ 72 w 81"/>
                <a:gd name="T3" fmla="*/ 16 h 52"/>
                <a:gd name="T4" fmla="*/ 64 w 81"/>
                <a:gd name="T5" fmla="*/ 14 h 52"/>
                <a:gd name="T6" fmla="*/ 58 w 81"/>
                <a:gd name="T7" fmla="*/ 8 h 52"/>
                <a:gd name="T8" fmla="*/ 54 w 81"/>
                <a:gd name="T9" fmla="*/ 6 h 52"/>
                <a:gd name="T10" fmla="*/ 54 w 81"/>
                <a:gd name="T11" fmla="*/ 3 h 52"/>
                <a:gd name="T12" fmla="*/ 47 w 81"/>
                <a:gd name="T13" fmla="*/ 1 h 52"/>
                <a:gd name="T14" fmla="*/ 42 w 81"/>
                <a:gd name="T15" fmla="*/ 2 h 52"/>
                <a:gd name="T16" fmla="*/ 38 w 81"/>
                <a:gd name="T17" fmla="*/ 4 h 52"/>
                <a:gd name="T18" fmla="*/ 37 w 81"/>
                <a:gd name="T19" fmla="*/ 8 h 52"/>
                <a:gd name="T20" fmla="*/ 32 w 81"/>
                <a:gd name="T21" fmla="*/ 6 h 52"/>
                <a:gd name="T22" fmla="*/ 28 w 81"/>
                <a:gd name="T23" fmla="*/ 5 h 52"/>
                <a:gd name="T24" fmla="*/ 20 w 81"/>
                <a:gd name="T25" fmla="*/ 4 h 52"/>
                <a:gd name="T26" fmla="*/ 10 w 81"/>
                <a:gd name="T27" fmla="*/ 4 h 52"/>
                <a:gd name="T28" fmla="*/ 7 w 81"/>
                <a:gd name="T29" fmla="*/ 7 h 52"/>
                <a:gd name="T30" fmla="*/ 9 w 81"/>
                <a:gd name="T31" fmla="*/ 11 h 52"/>
                <a:gd name="T32" fmla="*/ 3 w 81"/>
                <a:gd name="T33" fmla="*/ 19 h 52"/>
                <a:gd name="T34" fmla="*/ 1 w 81"/>
                <a:gd name="T35" fmla="*/ 25 h 52"/>
                <a:gd name="T36" fmla="*/ 4 w 81"/>
                <a:gd name="T37" fmla="*/ 29 h 52"/>
                <a:gd name="T38" fmla="*/ 11 w 81"/>
                <a:gd name="T39" fmla="*/ 30 h 52"/>
                <a:gd name="T40" fmla="*/ 17 w 81"/>
                <a:gd name="T41" fmla="*/ 30 h 52"/>
                <a:gd name="T42" fmla="*/ 24 w 81"/>
                <a:gd name="T43" fmla="*/ 26 h 52"/>
                <a:gd name="T44" fmla="*/ 33 w 81"/>
                <a:gd name="T45" fmla="*/ 34 h 52"/>
                <a:gd name="T46" fmla="*/ 35 w 81"/>
                <a:gd name="T47" fmla="*/ 39 h 52"/>
                <a:gd name="T48" fmla="*/ 31 w 81"/>
                <a:gd name="T49" fmla="*/ 39 h 52"/>
                <a:gd name="T50" fmla="*/ 29 w 81"/>
                <a:gd name="T51" fmla="*/ 43 h 52"/>
                <a:gd name="T52" fmla="*/ 30 w 81"/>
                <a:gd name="T53" fmla="*/ 47 h 52"/>
                <a:gd name="T54" fmla="*/ 37 w 81"/>
                <a:gd name="T55" fmla="*/ 43 h 52"/>
                <a:gd name="T56" fmla="*/ 43 w 81"/>
                <a:gd name="T57" fmla="*/ 38 h 52"/>
                <a:gd name="T58" fmla="*/ 47 w 81"/>
                <a:gd name="T59" fmla="*/ 41 h 52"/>
                <a:gd name="T60" fmla="*/ 48 w 81"/>
                <a:gd name="T61" fmla="*/ 44 h 52"/>
                <a:gd name="T62" fmla="*/ 49 w 81"/>
                <a:gd name="T63" fmla="*/ 46 h 52"/>
                <a:gd name="T64" fmla="*/ 51 w 81"/>
                <a:gd name="T65" fmla="*/ 48 h 52"/>
                <a:gd name="T66" fmla="*/ 56 w 81"/>
                <a:gd name="T67" fmla="*/ 49 h 52"/>
                <a:gd name="T68" fmla="*/ 61 w 81"/>
                <a:gd name="T69" fmla="*/ 48 h 52"/>
                <a:gd name="T70" fmla="*/ 62 w 81"/>
                <a:gd name="T71" fmla="*/ 46 h 52"/>
                <a:gd name="T72" fmla="*/ 59 w 81"/>
                <a:gd name="T73" fmla="*/ 45 h 52"/>
                <a:gd name="T74" fmla="*/ 59 w 81"/>
                <a:gd name="T75" fmla="*/ 39 h 52"/>
                <a:gd name="T76" fmla="*/ 62 w 81"/>
                <a:gd name="T77" fmla="*/ 38 h 52"/>
                <a:gd name="T78" fmla="*/ 68 w 81"/>
                <a:gd name="T79" fmla="*/ 36 h 52"/>
                <a:gd name="T80" fmla="*/ 72 w 81"/>
                <a:gd name="T81" fmla="*/ 35 h 52"/>
                <a:gd name="T82" fmla="*/ 74 w 81"/>
                <a:gd name="T83" fmla="*/ 31 h 52"/>
                <a:gd name="T84" fmla="*/ 79 w 81"/>
                <a:gd name="T85" fmla="*/ 27 h 52"/>
                <a:gd name="T86" fmla="*/ 79 w 81"/>
                <a:gd name="T87" fmla="*/ 24 h 52"/>
                <a:gd name="T88" fmla="*/ 80 w 81"/>
                <a:gd name="T8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 h="52">
                  <a:moveTo>
                    <a:pt x="81" y="19"/>
                  </a:moveTo>
                  <a:cubicBezTo>
                    <a:pt x="80" y="18"/>
                    <a:pt x="79" y="19"/>
                    <a:pt x="78" y="19"/>
                  </a:cubicBezTo>
                  <a:cubicBezTo>
                    <a:pt x="77" y="18"/>
                    <a:pt x="77" y="18"/>
                    <a:pt x="76" y="17"/>
                  </a:cubicBezTo>
                  <a:cubicBezTo>
                    <a:pt x="76" y="17"/>
                    <a:pt x="75" y="17"/>
                    <a:pt x="74" y="16"/>
                  </a:cubicBezTo>
                  <a:cubicBezTo>
                    <a:pt x="74" y="16"/>
                    <a:pt x="73" y="16"/>
                    <a:pt x="73" y="16"/>
                  </a:cubicBezTo>
                  <a:cubicBezTo>
                    <a:pt x="72" y="15"/>
                    <a:pt x="72" y="16"/>
                    <a:pt x="72" y="16"/>
                  </a:cubicBezTo>
                  <a:cubicBezTo>
                    <a:pt x="69" y="17"/>
                    <a:pt x="70" y="13"/>
                    <a:pt x="69" y="13"/>
                  </a:cubicBezTo>
                  <a:cubicBezTo>
                    <a:pt x="68" y="13"/>
                    <a:pt x="67" y="13"/>
                    <a:pt x="67" y="14"/>
                  </a:cubicBezTo>
                  <a:cubicBezTo>
                    <a:pt x="65" y="14"/>
                    <a:pt x="65" y="15"/>
                    <a:pt x="64" y="14"/>
                  </a:cubicBezTo>
                  <a:cubicBezTo>
                    <a:pt x="63" y="13"/>
                    <a:pt x="62" y="13"/>
                    <a:pt x="61" y="13"/>
                  </a:cubicBezTo>
                  <a:cubicBezTo>
                    <a:pt x="60" y="13"/>
                    <a:pt x="60" y="13"/>
                    <a:pt x="59" y="11"/>
                  </a:cubicBezTo>
                  <a:cubicBezTo>
                    <a:pt x="59" y="10"/>
                    <a:pt x="59" y="9"/>
                    <a:pt x="58" y="8"/>
                  </a:cubicBezTo>
                  <a:cubicBezTo>
                    <a:pt x="58" y="8"/>
                    <a:pt x="58" y="8"/>
                    <a:pt x="57" y="8"/>
                  </a:cubicBezTo>
                  <a:cubicBezTo>
                    <a:pt x="57" y="8"/>
                    <a:pt x="56" y="8"/>
                    <a:pt x="56" y="8"/>
                  </a:cubicBezTo>
                  <a:cubicBezTo>
                    <a:pt x="55" y="7"/>
                    <a:pt x="55" y="6"/>
                    <a:pt x="54" y="6"/>
                  </a:cubicBezTo>
                  <a:cubicBezTo>
                    <a:pt x="54" y="6"/>
                    <a:pt x="54" y="6"/>
                    <a:pt x="54" y="5"/>
                  </a:cubicBezTo>
                  <a:cubicBezTo>
                    <a:pt x="54" y="5"/>
                    <a:pt x="54" y="5"/>
                    <a:pt x="54" y="5"/>
                  </a:cubicBezTo>
                  <a:cubicBezTo>
                    <a:pt x="54" y="4"/>
                    <a:pt x="54" y="4"/>
                    <a:pt x="54" y="3"/>
                  </a:cubicBezTo>
                  <a:cubicBezTo>
                    <a:pt x="54" y="2"/>
                    <a:pt x="53" y="1"/>
                    <a:pt x="52" y="1"/>
                  </a:cubicBezTo>
                  <a:cubicBezTo>
                    <a:pt x="51" y="0"/>
                    <a:pt x="49" y="0"/>
                    <a:pt x="48" y="1"/>
                  </a:cubicBezTo>
                  <a:cubicBezTo>
                    <a:pt x="48" y="1"/>
                    <a:pt x="48" y="1"/>
                    <a:pt x="47" y="1"/>
                  </a:cubicBezTo>
                  <a:cubicBezTo>
                    <a:pt x="47" y="1"/>
                    <a:pt x="47" y="1"/>
                    <a:pt x="46" y="1"/>
                  </a:cubicBezTo>
                  <a:cubicBezTo>
                    <a:pt x="46" y="1"/>
                    <a:pt x="46" y="1"/>
                    <a:pt x="45" y="1"/>
                  </a:cubicBezTo>
                  <a:cubicBezTo>
                    <a:pt x="44" y="2"/>
                    <a:pt x="43" y="2"/>
                    <a:pt x="42" y="2"/>
                  </a:cubicBezTo>
                  <a:cubicBezTo>
                    <a:pt x="41" y="2"/>
                    <a:pt x="40" y="2"/>
                    <a:pt x="40" y="3"/>
                  </a:cubicBezTo>
                  <a:cubicBezTo>
                    <a:pt x="39" y="3"/>
                    <a:pt x="39" y="3"/>
                    <a:pt x="39" y="3"/>
                  </a:cubicBezTo>
                  <a:cubicBezTo>
                    <a:pt x="39" y="3"/>
                    <a:pt x="39" y="4"/>
                    <a:pt x="38" y="4"/>
                  </a:cubicBezTo>
                  <a:cubicBezTo>
                    <a:pt x="38" y="4"/>
                    <a:pt x="38" y="5"/>
                    <a:pt x="38" y="6"/>
                  </a:cubicBezTo>
                  <a:cubicBezTo>
                    <a:pt x="38" y="6"/>
                    <a:pt x="38" y="6"/>
                    <a:pt x="38" y="6"/>
                  </a:cubicBezTo>
                  <a:cubicBezTo>
                    <a:pt x="38" y="7"/>
                    <a:pt x="37" y="7"/>
                    <a:pt x="37" y="8"/>
                  </a:cubicBezTo>
                  <a:cubicBezTo>
                    <a:pt x="37" y="8"/>
                    <a:pt x="37" y="7"/>
                    <a:pt x="36" y="7"/>
                  </a:cubicBezTo>
                  <a:cubicBezTo>
                    <a:pt x="36" y="6"/>
                    <a:pt x="35" y="7"/>
                    <a:pt x="34" y="7"/>
                  </a:cubicBezTo>
                  <a:cubicBezTo>
                    <a:pt x="33" y="7"/>
                    <a:pt x="33" y="7"/>
                    <a:pt x="32" y="6"/>
                  </a:cubicBezTo>
                  <a:cubicBezTo>
                    <a:pt x="32" y="6"/>
                    <a:pt x="32" y="5"/>
                    <a:pt x="31" y="5"/>
                  </a:cubicBezTo>
                  <a:cubicBezTo>
                    <a:pt x="30" y="5"/>
                    <a:pt x="30" y="6"/>
                    <a:pt x="30" y="6"/>
                  </a:cubicBezTo>
                  <a:cubicBezTo>
                    <a:pt x="29" y="6"/>
                    <a:pt x="28" y="5"/>
                    <a:pt x="28" y="5"/>
                  </a:cubicBezTo>
                  <a:cubicBezTo>
                    <a:pt x="27" y="5"/>
                    <a:pt x="25" y="6"/>
                    <a:pt x="24" y="6"/>
                  </a:cubicBezTo>
                  <a:cubicBezTo>
                    <a:pt x="23" y="5"/>
                    <a:pt x="23" y="5"/>
                    <a:pt x="22" y="4"/>
                  </a:cubicBezTo>
                  <a:cubicBezTo>
                    <a:pt x="22" y="4"/>
                    <a:pt x="21" y="4"/>
                    <a:pt x="20" y="4"/>
                  </a:cubicBezTo>
                  <a:cubicBezTo>
                    <a:pt x="19" y="4"/>
                    <a:pt x="19" y="4"/>
                    <a:pt x="18" y="3"/>
                  </a:cubicBezTo>
                  <a:cubicBezTo>
                    <a:pt x="17" y="3"/>
                    <a:pt x="16" y="3"/>
                    <a:pt x="15" y="3"/>
                  </a:cubicBezTo>
                  <a:cubicBezTo>
                    <a:pt x="13" y="3"/>
                    <a:pt x="11" y="3"/>
                    <a:pt x="10" y="4"/>
                  </a:cubicBezTo>
                  <a:cubicBezTo>
                    <a:pt x="9" y="4"/>
                    <a:pt x="8" y="5"/>
                    <a:pt x="8" y="6"/>
                  </a:cubicBezTo>
                  <a:cubicBezTo>
                    <a:pt x="7" y="6"/>
                    <a:pt x="7" y="5"/>
                    <a:pt x="6" y="5"/>
                  </a:cubicBezTo>
                  <a:cubicBezTo>
                    <a:pt x="6" y="6"/>
                    <a:pt x="7" y="6"/>
                    <a:pt x="7" y="7"/>
                  </a:cubicBezTo>
                  <a:cubicBezTo>
                    <a:pt x="8" y="7"/>
                    <a:pt x="8" y="8"/>
                    <a:pt x="8" y="8"/>
                  </a:cubicBezTo>
                  <a:cubicBezTo>
                    <a:pt x="8" y="8"/>
                    <a:pt x="8" y="9"/>
                    <a:pt x="8" y="9"/>
                  </a:cubicBezTo>
                  <a:cubicBezTo>
                    <a:pt x="9" y="10"/>
                    <a:pt x="9" y="11"/>
                    <a:pt x="9" y="11"/>
                  </a:cubicBezTo>
                  <a:cubicBezTo>
                    <a:pt x="9" y="13"/>
                    <a:pt x="9" y="13"/>
                    <a:pt x="8" y="14"/>
                  </a:cubicBezTo>
                  <a:cubicBezTo>
                    <a:pt x="6" y="14"/>
                    <a:pt x="5" y="15"/>
                    <a:pt x="4" y="17"/>
                  </a:cubicBezTo>
                  <a:cubicBezTo>
                    <a:pt x="4" y="18"/>
                    <a:pt x="3" y="18"/>
                    <a:pt x="3" y="19"/>
                  </a:cubicBezTo>
                  <a:cubicBezTo>
                    <a:pt x="2" y="20"/>
                    <a:pt x="3" y="21"/>
                    <a:pt x="3" y="22"/>
                  </a:cubicBezTo>
                  <a:cubicBezTo>
                    <a:pt x="2" y="22"/>
                    <a:pt x="2" y="23"/>
                    <a:pt x="2" y="24"/>
                  </a:cubicBezTo>
                  <a:cubicBezTo>
                    <a:pt x="2" y="24"/>
                    <a:pt x="1" y="25"/>
                    <a:pt x="1" y="25"/>
                  </a:cubicBezTo>
                  <a:cubicBezTo>
                    <a:pt x="1" y="25"/>
                    <a:pt x="0" y="25"/>
                    <a:pt x="0" y="26"/>
                  </a:cubicBezTo>
                  <a:cubicBezTo>
                    <a:pt x="0" y="27"/>
                    <a:pt x="2" y="27"/>
                    <a:pt x="2" y="28"/>
                  </a:cubicBezTo>
                  <a:cubicBezTo>
                    <a:pt x="3" y="28"/>
                    <a:pt x="3" y="29"/>
                    <a:pt x="4" y="29"/>
                  </a:cubicBezTo>
                  <a:cubicBezTo>
                    <a:pt x="5" y="29"/>
                    <a:pt x="6" y="29"/>
                    <a:pt x="7" y="29"/>
                  </a:cubicBezTo>
                  <a:cubicBezTo>
                    <a:pt x="8" y="29"/>
                    <a:pt x="9" y="30"/>
                    <a:pt x="10" y="30"/>
                  </a:cubicBezTo>
                  <a:cubicBezTo>
                    <a:pt x="10" y="29"/>
                    <a:pt x="11" y="29"/>
                    <a:pt x="11" y="30"/>
                  </a:cubicBezTo>
                  <a:cubicBezTo>
                    <a:pt x="13" y="30"/>
                    <a:pt x="13" y="32"/>
                    <a:pt x="14" y="30"/>
                  </a:cubicBezTo>
                  <a:cubicBezTo>
                    <a:pt x="15" y="30"/>
                    <a:pt x="15" y="30"/>
                    <a:pt x="15" y="30"/>
                  </a:cubicBezTo>
                  <a:cubicBezTo>
                    <a:pt x="16" y="29"/>
                    <a:pt x="16" y="30"/>
                    <a:pt x="17" y="30"/>
                  </a:cubicBezTo>
                  <a:cubicBezTo>
                    <a:pt x="18" y="29"/>
                    <a:pt x="18" y="29"/>
                    <a:pt x="18" y="28"/>
                  </a:cubicBezTo>
                  <a:cubicBezTo>
                    <a:pt x="19" y="27"/>
                    <a:pt x="21" y="27"/>
                    <a:pt x="22" y="27"/>
                  </a:cubicBezTo>
                  <a:cubicBezTo>
                    <a:pt x="23" y="27"/>
                    <a:pt x="24" y="26"/>
                    <a:pt x="24" y="26"/>
                  </a:cubicBezTo>
                  <a:cubicBezTo>
                    <a:pt x="25" y="26"/>
                    <a:pt x="26" y="27"/>
                    <a:pt x="26" y="28"/>
                  </a:cubicBezTo>
                  <a:cubicBezTo>
                    <a:pt x="27" y="29"/>
                    <a:pt x="29" y="29"/>
                    <a:pt x="30" y="29"/>
                  </a:cubicBezTo>
                  <a:cubicBezTo>
                    <a:pt x="32" y="30"/>
                    <a:pt x="33" y="33"/>
                    <a:pt x="33" y="34"/>
                  </a:cubicBezTo>
                  <a:cubicBezTo>
                    <a:pt x="33" y="35"/>
                    <a:pt x="34" y="35"/>
                    <a:pt x="34" y="36"/>
                  </a:cubicBezTo>
                  <a:cubicBezTo>
                    <a:pt x="34" y="37"/>
                    <a:pt x="35" y="37"/>
                    <a:pt x="35" y="38"/>
                  </a:cubicBezTo>
                  <a:cubicBezTo>
                    <a:pt x="35" y="38"/>
                    <a:pt x="35" y="39"/>
                    <a:pt x="35" y="39"/>
                  </a:cubicBezTo>
                  <a:cubicBezTo>
                    <a:pt x="35" y="40"/>
                    <a:pt x="35" y="39"/>
                    <a:pt x="34" y="39"/>
                  </a:cubicBezTo>
                  <a:cubicBezTo>
                    <a:pt x="34" y="40"/>
                    <a:pt x="32" y="39"/>
                    <a:pt x="32" y="39"/>
                  </a:cubicBezTo>
                  <a:cubicBezTo>
                    <a:pt x="32" y="39"/>
                    <a:pt x="31" y="38"/>
                    <a:pt x="31" y="39"/>
                  </a:cubicBezTo>
                  <a:cubicBezTo>
                    <a:pt x="30" y="39"/>
                    <a:pt x="31" y="41"/>
                    <a:pt x="31" y="41"/>
                  </a:cubicBezTo>
                  <a:cubicBezTo>
                    <a:pt x="31" y="42"/>
                    <a:pt x="31" y="42"/>
                    <a:pt x="30" y="42"/>
                  </a:cubicBezTo>
                  <a:cubicBezTo>
                    <a:pt x="30" y="43"/>
                    <a:pt x="29" y="43"/>
                    <a:pt x="29" y="43"/>
                  </a:cubicBezTo>
                  <a:cubicBezTo>
                    <a:pt x="29" y="44"/>
                    <a:pt x="29" y="44"/>
                    <a:pt x="28" y="45"/>
                  </a:cubicBezTo>
                  <a:cubicBezTo>
                    <a:pt x="28" y="45"/>
                    <a:pt x="27" y="45"/>
                    <a:pt x="28" y="46"/>
                  </a:cubicBezTo>
                  <a:cubicBezTo>
                    <a:pt x="28" y="46"/>
                    <a:pt x="29" y="47"/>
                    <a:pt x="30" y="47"/>
                  </a:cubicBezTo>
                  <a:cubicBezTo>
                    <a:pt x="31" y="47"/>
                    <a:pt x="31" y="46"/>
                    <a:pt x="32" y="45"/>
                  </a:cubicBezTo>
                  <a:cubicBezTo>
                    <a:pt x="33" y="45"/>
                    <a:pt x="34" y="45"/>
                    <a:pt x="35" y="44"/>
                  </a:cubicBezTo>
                  <a:cubicBezTo>
                    <a:pt x="35" y="44"/>
                    <a:pt x="36" y="43"/>
                    <a:pt x="37" y="43"/>
                  </a:cubicBezTo>
                  <a:cubicBezTo>
                    <a:pt x="37" y="42"/>
                    <a:pt x="37" y="43"/>
                    <a:pt x="37" y="42"/>
                  </a:cubicBezTo>
                  <a:cubicBezTo>
                    <a:pt x="38" y="41"/>
                    <a:pt x="38" y="41"/>
                    <a:pt x="38" y="40"/>
                  </a:cubicBezTo>
                  <a:cubicBezTo>
                    <a:pt x="39" y="38"/>
                    <a:pt x="40" y="38"/>
                    <a:pt x="43" y="38"/>
                  </a:cubicBezTo>
                  <a:cubicBezTo>
                    <a:pt x="43" y="38"/>
                    <a:pt x="44" y="38"/>
                    <a:pt x="44" y="39"/>
                  </a:cubicBezTo>
                  <a:cubicBezTo>
                    <a:pt x="45" y="39"/>
                    <a:pt x="45" y="39"/>
                    <a:pt x="45" y="40"/>
                  </a:cubicBezTo>
                  <a:cubicBezTo>
                    <a:pt x="45" y="41"/>
                    <a:pt x="46" y="41"/>
                    <a:pt x="47" y="41"/>
                  </a:cubicBezTo>
                  <a:cubicBezTo>
                    <a:pt x="49" y="41"/>
                    <a:pt x="52" y="40"/>
                    <a:pt x="52" y="43"/>
                  </a:cubicBezTo>
                  <a:cubicBezTo>
                    <a:pt x="50" y="43"/>
                    <a:pt x="50" y="43"/>
                    <a:pt x="49" y="44"/>
                  </a:cubicBezTo>
                  <a:cubicBezTo>
                    <a:pt x="49" y="44"/>
                    <a:pt x="49" y="44"/>
                    <a:pt x="48" y="44"/>
                  </a:cubicBezTo>
                  <a:cubicBezTo>
                    <a:pt x="48" y="44"/>
                    <a:pt x="48" y="44"/>
                    <a:pt x="48" y="44"/>
                  </a:cubicBezTo>
                  <a:cubicBezTo>
                    <a:pt x="47" y="45"/>
                    <a:pt x="48" y="45"/>
                    <a:pt x="48" y="46"/>
                  </a:cubicBezTo>
                  <a:cubicBezTo>
                    <a:pt x="49" y="46"/>
                    <a:pt x="49" y="46"/>
                    <a:pt x="49" y="46"/>
                  </a:cubicBezTo>
                  <a:cubicBezTo>
                    <a:pt x="49" y="46"/>
                    <a:pt x="49" y="46"/>
                    <a:pt x="50" y="47"/>
                  </a:cubicBezTo>
                  <a:cubicBezTo>
                    <a:pt x="50" y="47"/>
                    <a:pt x="51" y="46"/>
                    <a:pt x="51" y="47"/>
                  </a:cubicBezTo>
                  <a:cubicBezTo>
                    <a:pt x="52" y="47"/>
                    <a:pt x="52" y="48"/>
                    <a:pt x="51" y="48"/>
                  </a:cubicBezTo>
                  <a:cubicBezTo>
                    <a:pt x="51" y="50"/>
                    <a:pt x="51" y="52"/>
                    <a:pt x="53" y="52"/>
                  </a:cubicBezTo>
                  <a:cubicBezTo>
                    <a:pt x="54" y="51"/>
                    <a:pt x="54" y="51"/>
                    <a:pt x="55" y="50"/>
                  </a:cubicBezTo>
                  <a:cubicBezTo>
                    <a:pt x="55" y="50"/>
                    <a:pt x="55" y="49"/>
                    <a:pt x="56" y="49"/>
                  </a:cubicBezTo>
                  <a:cubicBezTo>
                    <a:pt x="57" y="49"/>
                    <a:pt x="58" y="49"/>
                    <a:pt x="58" y="49"/>
                  </a:cubicBezTo>
                  <a:cubicBezTo>
                    <a:pt x="59" y="49"/>
                    <a:pt x="59" y="48"/>
                    <a:pt x="60" y="47"/>
                  </a:cubicBezTo>
                  <a:cubicBezTo>
                    <a:pt x="60" y="47"/>
                    <a:pt x="60" y="47"/>
                    <a:pt x="61" y="48"/>
                  </a:cubicBezTo>
                  <a:cubicBezTo>
                    <a:pt x="61" y="48"/>
                    <a:pt x="63" y="48"/>
                    <a:pt x="63" y="48"/>
                  </a:cubicBezTo>
                  <a:cubicBezTo>
                    <a:pt x="63" y="48"/>
                    <a:pt x="64" y="46"/>
                    <a:pt x="64" y="46"/>
                  </a:cubicBezTo>
                  <a:cubicBezTo>
                    <a:pt x="64" y="45"/>
                    <a:pt x="62" y="46"/>
                    <a:pt x="62" y="46"/>
                  </a:cubicBezTo>
                  <a:cubicBezTo>
                    <a:pt x="61" y="46"/>
                    <a:pt x="61" y="46"/>
                    <a:pt x="60" y="46"/>
                  </a:cubicBezTo>
                  <a:cubicBezTo>
                    <a:pt x="60" y="46"/>
                    <a:pt x="60" y="46"/>
                    <a:pt x="60" y="46"/>
                  </a:cubicBezTo>
                  <a:cubicBezTo>
                    <a:pt x="59" y="46"/>
                    <a:pt x="59" y="46"/>
                    <a:pt x="59" y="45"/>
                  </a:cubicBezTo>
                  <a:cubicBezTo>
                    <a:pt x="58" y="45"/>
                    <a:pt x="58" y="44"/>
                    <a:pt x="57" y="43"/>
                  </a:cubicBezTo>
                  <a:cubicBezTo>
                    <a:pt x="57" y="43"/>
                    <a:pt x="57" y="41"/>
                    <a:pt x="57" y="41"/>
                  </a:cubicBezTo>
                  <a:cubicBezTo>
                    <a:pt x="57" y="40"/>
                    <a:pt x="58" y="39"/>
                    <a:pt x="59" y="39"/>
                  </a:cubicBezTo>
                  <a:cubicBezTo>
                    <a:pt x="59" y="39"/>
                    <a:pt x="59" y="40"/>
                    <a:pt x="59" y="40"/>
                  </a:cubicBezTo>
                  <a:cubicBezTo>
                    <a:pt x="60" y="40"/>
                    <a:pt x="60" y="39"/>
                    <a:pt x="60" y="39"/>
                  </a:cubicBezTo>
                  <a:cubicBezTo>
                    <a:pt x="61" y="39"/>
                    <a:pt x="61" y="38"/>
                    <a:pt x="62" y="38"/>
                  </a:cubicBezTo>
                  <a:cubicBezTo>
                    <a:pt x="63" y="37"/>
                    <a:pt x="63" y="38"/>
                    <a:pt x="64" y="37"/>
                  </a:cubicBezTo>
                  <a:cubicBezTo>
                    <a:pt x="65" y="37"/>
                    <a:pt x="66" y="37"/>
                    <a:pt x="67" y="36"/>
                  </a:cubicBezTo>
                  <a:cubicBezTo>
                    <a:pt x="67" y="36"/>
                    <a:pt x="68" y="36"/>
                    <a:pt x="68" y="36"/>
                  </a:cubicBezTo>
                  <a:cubicBezTo>
                    <a:pt x="69" y="36"/>
                    <a:pt x="68" y="36"/>
                    <a:pt x="68" y="35"/>
                  </a:cubicBezTo>
                  <a:cubicBezTo>
                    <a:pt x="69" y="35"/>
                    <a:pt x="69" y="35"/>
                    <a:pt x="69" y="35"/>
                  </a:cubicBezTo>
                  <a:cubicBezTo>
                    <a:pt x="70" y="35"/>
                    <a:pt x="71" y="35"/>
                    <a:pt x="72" y="35"/>
                  </a:cubicBezTo>
                  <a:cubicBezTo>
                    <a:pt x="73" y="34"/>
                    <a:pt x="72" y="33"/>
                    <a:pt x="72" y="32"/>
                  </a:cubicBezTo>
                  <a:cubicBezTo>
                    <a:pt x="72" y="31"/>
                    <a:pt x="73" y="31"/>
                    <a:pt x="74" y="31"/>
                  </a:cubicBezTo>
                  <a:cubicBezTo>
                    <a:pt x="74" y="31"/>
                    <a:pt x="74" y="31"/>
                    <a:pt x="74" y="31"/>
                  </a:cubicBezTo>
                  <a:cubicBezTo>
                    <a:pt x="75" y="31"/>
                    <a:pt x="75" y="30"/>
                    <a:pt x="75" y="30"/>
                  </a:cubicBezTo>
                  <a:cubicBezTo>
                    <a:pt x="76" y="29"/>
                    <a:pt x="78" y="30"/>
                    <a:pt x="78" y="30"/>
                  </a:cubicBezTo>
                  <a:cubicBezTo>
                    <a:pt x="79" y="30"/>
                    <a:pt x="79" y="28"/>
                    <a:pt x="79" y="27"/>
                  </a:cubicBezTo>
                  <a:cubicBezTo>
                    <a:pt x="79" y="27"/>
                    <a:pt x="80" y="27"/>
                    <a:pt x="79" y="27"/>
                  </a:cubicBezTo>
                  <a:cubicBezTo>
                    <a:pt x="79" y="26"/>
                    <a:pt x="78" y="27"/>
                    <a:pt x="78" y="26"/>
                  </a:cubicBezTo>
                  <a:cubicBezTo>
                    <a:pt x="78" y="25"/>
                    <a:pt x="79" y="25"/>
                    <a:pt x="79" y="24"/>
                  </a:cubicBezTo>
                  <a:cubicBezTo>
                    <a:pt x="79" y="23"/>
                    <a:pt x="79" y="23"/>
                    <a:pt x="79" y="23"/>
                  </a:cubicBezTo>
                  <a:cubicBezTo>
                    <a:pt x="79" y="23"/>
                    <a:pt x="78" y="23"/>
                    <a:pt x="78" y="23"/>
                  </a:cubicBezTo>
                  <a:cubicBezTo>
                    <a:pt x="78" y="22"/>
                    <a:pt x="79" y="22"/>
                    <a:pt x="80" y="22"/>
                  </a:cubicBezTo>
                  <a:cubicBezTo>
                    <a:pt x="80" y="22"/>
                    <a:pt x="81" y="20"/>
                    <a:pt x="81" y="19"/>
                  </a:cubicBezTo>
                  <a:cubicBezTo>
                    <a:pt x="81" y="19"/>
                    <a:pt x="81" y="20"/>
                    <a:pt x="81" y="1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7" name="Freeform 171">
              <a:extLst>
                <a:ext uri="{FF2B5EF4-FFF2-40B4-BE49-F238E27FC236}">
                  <a16:creationId xmlns:a16="http://schemas.microsoft.com/office/drawing/2014/main" id="{218DE560-8FF4-5948-9C21-ADB22D298001}"/>
                </a:ext>
              </a:extLst>
            </p:cNvPr>
            <p:cNvSpPr>
              <a:spLocks/>
            </p:cNvSpPr>
            <p:nvPr/>
          </p:nvSpPr>
          <p:spPr bwMode="auto">
            <a:xfrm>
              <a:off x="5151784" y="1798428"/>
              <a:ext cx="65088" cy="87313"/>
            </a:xfrm>
            <a:custGeom>
              <a:avLst/>
              <a:gdLst>
                <a:gd name="T0" fmla="*/ 7 w 14"/>
                <a:gd name="T1" fmla="*/ 19 h 19"/>
                <a:gd name="T2" fmla="*/ 8 w 14"/>
                <a:gd name="T3" fmla="*/ 18 h 19"/>
                <a:gd name="T4" fmla="*/ 10 w 14"/>
                <a:gd name="T5" fmla="*/ 16 h 19"/>
                <a:gd name="T6" fmla="*/ 10 w 14"/>
                <a:gd name="T7" fmla="*/ 14 h 19"/>
                <a:gd name="T8" fmla="*/ 10 w 14"/>
                <a:gd name="T9" fmla="*/ 13 h 19"/>
                <a:gd name="T10" fmla="*/ 11 w 14"/>
                <a:gd name="T11" fmla="*/ 13 h 19"/>
                <a:gd name="T12" fmla="*/ 13 w 14"/>
                <a:gd name="T13" fmla="*/ 13 h 19"/>
                <a:gd name="T14" fmla="*/ 14 w 14"/>
                <a:gd name="T15" fmla="*/ 12 h 19"/>
                <a:gd name="T16" fmla="*/ 13 w 14"/>
                <a:gd name="T17" fmla="*/ 10 h 19"/>
                <a:gd name="T18" fmla="*/ 11 w 14"/>
                <a:gd name="T19" fmla="*/ 6 h 19"/>
                <a:gd name="T20" fmla="*/ 8 w 14"/>
                <a:gd name="T21" fmla="*/ 3 h 19"/>
                <a:gd name="T22" fmla="*/ 6 w 14"/>
                <a:gd name="T23" fmla="*/ 2 h 19"/>
                <a:gd name="T24" fmla="*/ 4 w 14"/>
                <a:gd name="T25" fmla="*/ 0 h 19"/>
                <a:gd name="T26" fmla="*/ 0 w 14"/>
                <a:gd name="T27" fmla="*/ 1 h 19"/>
                <a:gd name="T28" fmla="*/ 2 w 14"/>
                <a:gd name="T29" fmla="*/ 5 h 19"/>
                <a:gd name="T30" fmla="*/ 4 w 14"/>
                <a:gd name="T31" fmla="*/ 7 h 19"/>
                <a:gd name="T32" fmla="*/ 5 w 14"/>
                <a:gd name="T33" fmla="*/ 9 h 19"/>
                <a:gd name="T34" fmla="*/ 6 w 14"/>
                <a:gd name="T35" fmla="*/ 9 h 19"/>
                <a:gd name="T36" fmla="*/ 7 w 14"/>
                <a:gd name="T37" fmla="*/ 12 h 19"/>
                <a:gd name="T38" fmla="*/ 6 w 14"/>
                <a:gd name="T39" fmla="*/ 15 h 19"/>
                <a:gd name="T40" fmla="*/ 6 w 14"/>
                <a:gd name="T41" fmla="*/ 17 h 19"/>
                <a:gd name="T42" fmla="*/ 7 w 14"/>
                <a:gd name="T43" fmla="*/ 19 h 19"/>
                <a:gd name="T44" fmla="*/ 7 w 14"/>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19">
                  <a:moveTo>
                    <a:pt x="7" y="19"/>
                  </a:moveTo>
                  <a:cubicBezTo>
                    <a:pt x="8" y="19"/>
                    <a:pt x="8" y="18"/>
                    <a:pt x="8" y="18"/>
                  </a:cubicBezTo>
                  <a:cubicBezTo>
                    <a:pt x="8" y="17"/>
                    <a:pt x="9" y="17"/>
                    <a:pt x="10" y="16"/>
                  </a:cubicBezTo>
                  <a:cubicBezTo>
                    <a:pt x="10" y="15"/>
                    <a:pt x="10" y="15"/>
                    <a:pt x="10" y="14"/>
                  </a:cubicBezTo>
                  <a:cubicBezTo>
                    <a:pt x="10" y="13"/>
                    <a:pt x="9" y="13"/>
                    <a:pt x="10" y="13"/>
                  </a:cubicBezTo>
                  <a:cubicBezTo>
                    <a:pt x="10" y="12"/>
                    <a:pt x="11" y="13"/>
                    <a:pt x="11" y="13"/>
                  </a:cubicBezTo>
                  <a:cubicBezTo>
                    <a:pt x="12" y="13"/>
                    <a:pt x="13" y="14"/>
                    <a:pt x="13" y="13"/>
                  </a:cubicBezTo>
                  <a:cubicBezTo>
                    <a:pt x="14" y="13"/>
                    <a:pt x="14" y="13"/>
                    <a:pt x="14" y="12"/>
                  </a:cubicBezTo>
                  <a:cubicBezTo>
                    <a:pt x="14" y="11"/>
                    <a:pt x="13" y="10"/>
                    <a:pt x="13" y="10"/>
                  </a:cubicBezTo>
                  <a:cubicBezTo>
                    <a:pt x="12" y="8"/>
                    <a:pt x="12" y="7"/>
                    <a:pt x="11" y="6"/>
                  </a:cubicBezTo>
                  <a:cubicBezTo>
                    <a:pt x="10" y="4"/>
                    <a:pt x="9" y="3"/>
                    <a:pt x="8" y="3"/>
                  </a:cubicBezTo>
                  <a:cubicBezTo>
                    <a:pt x="7" y="2"/>
                    <a:pt x="6" y="2"/>
                    <a:pt x="6" y="2"/>
                  </a:cubicBezTo>
                  <a:cubicBezTo>
                    <a:pt x="5" y="2"/>
                    <a:pt x="5" y="1"/>
                    <a:pt x="4" y="0"/>
                  </a:cubicBezTo>
                  <a:cubicBezTo>
                    <a:pt x="3" y="0"/>
                    <a:pt x="1" y="1"/>
                    <a:pt x="0" y="1"/>
                  </a:cubicBezTo>
                  <a:cubicBezTo>
                    <a:pt x="1" y="3"/>
                    <a:pt x="2" y="4"/>
                    <a:pt x="2" y="5"/>
                  </a:cubicBezTo>
                  <a:cubicBezTo>
                    <a:pt x="3" y="6"/>
                    <a:pt x="3" y="7"/>
                    <a:pt x="4" y="7"/>
                  </a:cubicBezTo>
                  <a:cubicBezTo>
                    <a:pt x="4" y="8"/>
                    <a:pt x="4" y="8"/>
                    <a:pt x="5" y="9"/>
                  </a:cubicBezTo>
                  <a:cubicBezTo>
                    <a:pt x="5" y="9"/>
                    <a:pt x="6" y="9"/>
                    <a:pt x="6" y="9"/>
                  </a:cubicBezTo>
                  <a:cubicBezTo>
                    <a:pt x="6" y="10"/>
                    <a:pt x="6" y="11"/>
                    <a:pt x="7" y="12"/>
                  </a:cubicBezTo>
                  <a:cubicBezTo>
                    <a:pt x="7" y="13"/>
                    <a:pt x="7" y="14"/>
                    <a:pt x="6" y="15"/>
                  </a:cubicBezTo>
                  <a:cubicBezTo>
                    <a:pt x="6" y="15"/>
                    <a:pt x="6" y="16"/>
                    <a:pt x="6" y="17"/>
                  </a:cubicBezTo>
                  <a:cubicBezTo>
                    <a:pt x="6" y="18"/>
                    <a:pt x="6" y="18"/>
                    <a:pt x="7" y="19"/>
                  </a:cubicBezTo>
                  <a:cubicBezTo>
                    <a:pt x="7" y="19"/>
                    <a:pt x="7" y="19"/>
                    <a:pt x="7" y="1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8" name="Freeform 172">
              <a:extLst>
                <a:ext uri="{FF2B5EF4-FFF2-40B4-BE49-F238E27FC236}">
                  <a16:creationId xmlns:a16="http://schemas.microsoft.com/office/drawing/2014/main" id="{BA76C9C5-E3F0-A64E-8EFC-8DAA129F0D7A}"/>
                </a:ext>
              </a:extLst>
            </p:cNvPr>
            <p:cNvSpPr>
              <a:spLocks/>
            </p:cNvSpPr>
            <p:nvPr/>
          </p:nvSpPr>
          <p:spPr bwMode="auto">
            <a:xfrm>
              <a:off x="5018433" y="1803190"/>
              <a:ext cx="193677" cy="138114"/>
            </a:xfrm>
            <a:custGeom>
              <a:avLst/>
              <a:gdLst>
                <a:gd name="T0" fmla="*/ 42 w 42"/>
                <a:gd name="T1" fmla="*/ 18 h 30"/>
                <a:gd name="T2" fmla="*/ 38 w 42"/>
                <a:gd name="T3" fmla="*/ 20 h 30"/>
                <a:gd name="T4" fmla="*/ 36 w 42"/>
                <a:gd name="T5" fmla="*/ 18 h 30"/>
                <a:gd name="T6" fmla="*/ 35 w 42"/>
                <a:gd name="T7" fmla="*/ 16 h 30"/>
                <a:gd name="T8" fmla="*/ 35 w 42"/>
                <a:gd name="T9" fmla="*/ 13 h 30"/>
                <a:gd name="T10" fmla="*/ 35 w 42"/>
                <a:gd name="T11" fmla="*/ 11 h 30"/>
                <a:gd name="T12" fmla="*/ 35 w 42"/>
                <a:gd name="T13" fmla="*/ 8 h 30"/>
                <a:gd name="T14" fmla="*/ 33 w 42"/>
                <a:gd name="T15" fmla="*/ 7 h 30"/>
                <a:gd name="T16" fmla="*/ 32 w 42"/>
                <a:gd name="T17" fmla="*/ 6 h 30"/>
                <a:gd name="T18" fmla="*/ 31 w 42"/>
                <a:gd name="T19" fmla="*/ 4 h 30"/>
                <a:gd name="T20" fmla="*/ 29 w 42"/>
                <a:gd name="T21" fmla="*/ 0 h 30"/>
                <a:gd name="T22" fmla="*/ 26 w 42"/>
                <a:gd name="T23" fmla="*/ 2 h 30"/>
                <a:gd name="T24" fmla="*/ 23 w 42"/>
                <a:gd name="T25" fmla="*/ 3 h 30"/>
                <a:gd name="T26" fmla="*/ 21 w 42"/>
                <a:gd name="T27" fmla="*/ 4 h 30"/>
                <a:gd name="T28" fmla="*/ 19 w 42"/>
                <a:gd name="T29" fmla="*/ 3 h 30"/>
                <a:gd name="T30" fmla="*/ 18 w 42"/>
                <a:gd name="T31" fmla="*/ 2 h 30"/>
                <a:gd name="T32" fmla="*/ 15 w 42"/>
                <a:gd name="T33" fmla="*/ 2 h 30"/>
                <a:gd name="T34" fmla="*/ 12 w 42"/>
                <a:gd name="T35" fmla="*/ 2 h 30"/>
                <a:gd name="T36" fmla="*/ 11 w 42"/>
                <a:gd name="T37" fmla="*/ 3 h 30"/>
                <a:gd name="T38" fmla="*/ 9 w 42"/>
                <a:gd name="T39" fmla="*/ 4 h 30"/>
                <a:gd name="T40" fmla="*/ 7 w 42"/>
                <a:gd name="T41" fmla="*/ 8 h 30"/>
                <a:gd name="T42" fmla="*/ 5 w 42"/>
                <a:gd name="T43" fmla="*/ 11 h 30"/>
                <a:gd name="T44" fmla="*/ 4 w 42"/>
                <a:gd name="T45" fmla="*/ 13 h 30"/>
                <a:gd name="T46" fmla="*/ 3 w 42"/>
                <a:gd name="T47" fmla="*/ 14 h 30"/>
                <a:gd name="T48" fmla="*/ 1 w 42"/>
                <a:gd name="T49" fmla="*/ 14 h 30"/>
                <a:gd name="T50" fmla="*/ 0 w 42"/>
                <a:gd name="T51" fmla="*/ 14 h 30"/>
                <a:gd name="T52" fmla="*/ 3 w 42"/>
                <a:gd name="T53" fmla="*/ 17 h 30"/>
                <a:gd name="T54" fmla="*/ 3 w 42"/>
                <a:gd name="T55" fmla="*/ 19 h 30"/>
                <a:gd name="T56" fmla="*/ 5 w 42"/>
                <a:gd name="T57" fmla="*/ 19 h 30"/>
                <a:gd name="T58" fmla="*/ 7 w 42"/>
                <a:gd name="T59" fmla="*/ 22 h 30"/>
                <a:gd name="T60" fmla="*/ 10 w 42"/>
                <a:gd name="T61" fmla="*/ 25 h 30"/>
                <a:gd name="T62" fmla="*/ 11 w 42"/>
                <a:gd name="T63" fmla="*/ 26 h 30"/>
                <a:gd name="T64" fmla="*/ 12 w 42"/>
                <a:gd name="T65" fmla="*/ 28 h 30"/>
                <a:gd name="T66" fmla="*/ 13 w 42"/>
                <a:gd name="T67" fmla="*/ 28 h 30"/>
                <a:gd name="T68" fmla="*/ 15 w 42"/>
                <a:gd name="T69" fmla="*/ 28 h 30"/>
                <a:gd name="T70" fmla="*/ 17 w 42"/>
                <a:gd name="T71" fmla="*/ 29 h 30"/>
                <a:gd name="T72" fmla="*/ 20 w 42"/>
                <a:gd name="T73" fmla="*/ 29 h 30"/>
                <a:gd name="T74" fmla="*/ 23 w 42"/>
                <a:gd name="T75" fmla="*/ 30 h 30"/>
                <a:gd name="T76" fmla="*/ 27 w 42"/>
                <a:gd name="T77" fmla="*/ 27 h 30"/>
                <a:gd name="T78" fmla="*/ 29 w 42"/>
                <a:gd name="T79" fmla="*/ 27 h 30"/>
                <a:gd name="T80" fmla="*/ 31 w 42"/>
                <a:gd name="T81" fmla="*/ 27 h 30"/>
                <a:gd name="T82" fmla="*/ 32 w 42"/>
                <a:gd name="T83" fmla="*/ 27 h 30"/>
                <a:gd name="T84" fmla="*/ 34 w 42"/>
                <a:gd name="T85" fmla="*/ 28 h 30"/>
                <a:gd name="T86" fmla="*/ 37 w 42"/>
                <a:gd name="T87" fmla="*/ 28 h 30"/>
                <a:gd name="T88" fmla="*/ 38 w 42"/>
                <a:gd name="T89" fmla="*/ 27 h 30"/>
                <a:gd name="T90" fmla="*/ 38 w 42"/>
                <a:gd name="T91" fmla="*/ 24 h 30"/>
                <a:gd name="T92" fmla="*/ 42 w 42"/>
                <a:gd name="T93" fmla="*/ 22 h 30"/>
                <a:gd name="T94" fmla="*/ 42 w 42"/>
                <a:gd name="T95" fmla="*/ 21 h 30"/>
                <a:gd name="T96" fmla="*/ 42 w 42"/>
                <a:gd name="T97" fmla="*/ 20 h 30"/>
                <a:gd name="T98" fmla="*/ 42 w 42"/>
                <a:gd name="T99" fmla="*/ 1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 h="30">
                  <a:moveTo>
                    <a:pt x="42" y="18"/>
                  </a:moveTo>
                  <a:cubicBezTo>
                    <a:pt x="41" y="17"/>
                    <a:pt x="39" y="19"/>
                    <a:pt x="38" y="20"/>
                  </a:cubicBezTo>
                  <a:cubicBezTo>
                    <a:pt x="37" y="20"/>
                    <a:pt x="35" y="19"/>
                    <a:pt x="36" y="18"/>
                  </a:cubicBezTo>
                  <a:cubicBezTo>
                    <a:pt x="35" y="17"/>
                    <a:pt x="35" y="17"/>
                    <a:pt x="35" y="16"/>
                  </a:cubicBezTo>
                  <a:cubicBezTo>
                    <a:pt x="35" y="15"/>
                    <a:pt x="35" y="14"/>
                    <a:pt x="35" y="13"/>
                  </a:cubicBezTo>
                  <a:cubicBezTo>
                    <a:pt x="36" y="12"/>
                    <a:pt x="36" y="12"/>
                    <a:pt x="35" y="11"/>
                  </a:cubicBezTo>
                  <a:cubicBezTo>
                    <a:pt x="35" y="10"/>
                    <a:pt x="35" y="9"/>
                    <a:pt x="35" y="8"/>
                  </a:cubicBezTo>
                  <a:cubicBezTo>
                    <a:pt x="34" y="8"/>
                    <a:pt x="34" y="8"/>
                    <a:pt x="33" y="7"/>
                  </a:cubicBezTo>
                  <a:cubicBezTo>
                    <a:pt x="33" y="7"/>
                    <a:pt x="33" y="6"/>
                    <a:pt x="32" y="6"/>
                  </a:cubicBezTo>
                  <a:cubicBezTo>
                    <a:pt x="32" y="5"/>
                    <a:pt x="31" y="5"/>
                    <a:pt x="31" y="4"/>
                  </a:cubicBezTo>
                  <a:cubicBezTo>
                    <a:pt x="31" y="3"/>
                    <a:pt x="30" y="0"/>
                    <a:pt x="29" y="0"/>
                  </a:cubicBezTo>
                  <a:cubicBezTo>
                    <a:pt x="27" y="0"/>
                    <a:pt x="27" y="2"/>
                    <a:pt x="26" y="2"/>
                  </a:cubicBezTo>
                  <a:cubicBezTo>
                    <a:pt x="25" y="3"/>
                    <a:pt x="24" y="2"/>
                    <a:pt x="23" y="3"/>
                  </a:cubicBezTo>
                  <a:cubicBezTo>
                    <a:pt x="22" y="3"/>
                    <a:pt x="22" y="4"/>
                    <a:pt x="21" y="4"/>
                  </a:cubicBezTo>
                  <a:cubicBezTo>
                    <a:pt x="21" y="4"/>
                    <a:pt x="20" y="3"/>
                    <a:pt x="19" y="3"/>
                  </a:cubicBezTo>
                  <a:cubicBezTo>
                    <a:pt x="19" y="2"/>
                    <a:pt x="19" y="2"/>
                    <a:pt x="18" y="2"/>
                  </a:cubicBezTo>
                  <a:cubicBezTo>
                    <a:pt x="17" y="3"/>
                    <a:pt x="16" y="2"/>
                    <a:pt x="15" y="2"/>
                  </a:cubicBezTo>
                  <a:cubicBezTo>
                    <a:pt x="14" y="2"/>
                    <a:pt x="13" y="2"/>
                    <a:pt x="12" y="2"/>
                  </a:cubicBezTo>
                  <a:cubicBezTo>
                    <a:pt x="12" y="3"/>
                    <a:pt x="12" y="3"/>
                    <a:pt x="11" y="3"/>
                  </a:cubicBezTo>
                  <a:cubicBezTo>
                    <a:pt x="11" y="4"/>
                    <a:pt x="10" y="3"/>
                    <a:pt x="9" y="4"/>
                  </a:cubicBezTo>
                  <a:cubicBezTo>
                    <a:pt x="8" y="4"/>
                    <a:pt x="7" y="7"/>
                    <a:pt x="7" y="8"/>
                  </a:cubicBezTo>
                  <a:cubicBezTo>
                    <a:pt x="6" y="9"/>
                    <a:pt x="6" y="10"/>
                    <a:pt x="5" y="11"/>
                  </a:cubicBezTo>
                  <a:cubicBezTo>
                    <a:pt x="5" y="12"/>
                    <a:pt x="4" y="12"/>
                    <a:pt x="4" y="13"/>
                  </a:cubicBezTo>
                  <a:cubicBezTo>
                    <a:pt x="4" y="13"/>
                    <a:pt x="3" y="13"/>
                    <a:pt x="3" y="14"/>
                  </a:cubicBezTo>
                  <a:cubicBezTo>
                    <a:pt x="2" y="14"/>
                    <a:pt x="2" y="14"/>
                    <a:pt x="1" y="14"/>
                  </a:cubicBezTo>
                  <a:cubicBezTo>
                    <a:pt x="1" y="14"/>
                    <a:pt x="1" y="14"/>
                    <a:pt x="0" y="14"/>
                  </a:cubicBezTo>
                  <a:cubicBezTo>
                    <a:pt x="0" y="16"/>
                    <a:pt x="3" y="16"/>
                    <a:pt x="3" y="17"/>
                  </a:cubicBezTo>
                  <a:cubicBezTo>
                    <a:pt x="3" y="17"/>
                    <a:pt x="3" y="18"/>
                    <a:pt x="3" y="19"/>
                  </a:cubicBezTo>
                  <a:cubicBezTo>
                    <a:pt x="4" y="19"/>
                    <a:pt x="5" y="19"/>
                    <a:pt x="5" y="19"/>
                  </a:cubicBezTo>
                  <a:cubicBezTo>
                    <a:pt x="6" y="20"/>
                    <a:pt x="6" y="21"/>
                    <a:pt x="7" y="22"/>
                  </a:cubicBezTo>
                  <a:cubicBezTo>
                    <a:pt x="8" y="23"/>
                    <a:pt x="9" y="24"/>
                    <a:pt x="10" y="25"/>
                  </a:cubicBezTo>
                  <a:cubicBezTo>
                    <a:pt x="10" y="25"/>
                    <a:pt x="11" y="26"/>
                    <a:pt x="11" y="26"/>
                  </a:cubicBezTo>
                  <a:cubicBezTo>
                    <a:pt x="12" y="27"/>
                    <a:pt x="12" y="27"/>
                    <a:pt x="12" y="28"/>
                  </a:cubicBezTo>
                  <a:cubicBezTo>
                    <a:pt x="12" y="28"/>
                    <a:pt x="12" y="28"/>
                    <a:pt x="13" y="28"/>
                  </a:cubicBezTo>
                  <a:cubicBezTo>
                    <a:pt x="14" y="28"/>
                    <a:pt x="14" y="28"/>
                    <a:pt x="15" y="28"/>
                  </a:cubicBezTo>
                  <a:cubicBezTo>
                    <a:pt x="16" y="28"/>
                    <a:pt x="16" y="29"/>
                    <a:pt x="17" y="29"/>
                  </a:cubicBezTo>
                  <a:cubicBezTo>
                    <a:pt x="18" y="29"/>
                    <a:pt x="19" y="29"/>
                    <a:pt x="20" y="29"/>
                  </a:cubicBezTo>
                  <a:cubicBezTo>
                    <a:pt x="21" y="29"/>
                    <a:pt x="22" y="29"/>
                    <a:pt x="23" y="30"/>
                  </a:cubicBezTo>
                  <a:cubicBezTo>
                    <a:pt x="25" y="30"/>
                    <a:pt x="25" y="28"/>
                    <a:pt x="27" y="27"/>
                  </a:cubicBezTo>
                  <a:cubicBezTo>
                    <a:pt x="27" y="27"/>
                    <a:pt x="28" y="27"/>
                    <a:pt x="29" y="27"/>
                  </a:cubicBezTo>
                  <a:cubicBezTo>
                    <a:pt x="29" y="27"/>
                    <a:pt x="30" y="27"/>
                    <a:pt x="31" y="27"/>
                  </a:cubicBezTo>
                  <a:cubicBezTo>
                    <a:pt x="31" y="27"/>
                    <a:pt x="32" y="27"/>
                    <a:pt x="32" y="27"/>
                  </a:cubicBezTo>
                  <a:cubicBezTo>
                    <a:pt x="33" y="27"/>
                    <a:pt x="33" y="27"/>
                    <a:pt x="34" y="28"/>
                  </a:cubicBezTo>
                  <a:cubicBezTo>
                    <a:pt x="35" y="28"/>
                    <a:pt x="36" y="29"/>
                    <a:pt x="37" y="28"/>
                  </a:cubicBezTo>
                  <a:cubicBezTo>
                    <a:pt x="37" y="28"/>
                    <a:pt x="38" y="27"/>
                    <a:pt x="38" y="27"/>
                  </a:cubicBezTo>
                  <a:cubicBezTo>
                    <a:pt x="38" y="26"/>
                    <a:pt x="37" y="25"/>
                    <a:pt x="38" y="24"/>
                  </a:cubicBezTo>
                  <a:cubicBezTo>
                    <a:pt x="39" y="22"/>
                    <a:pt x="41" y="24"/>
                    <a:pt x="42" y="22"/>
                  </a:cubicBezTo>
                  <a:cubicBezTo>
                    <a:pt x="42" y="22"/>
                    <a:pt x="42" y="22"/>
                    <a:pt x="42" y="21"/>
                  </a:cubicBezTo>
                  <a:cubicBezTo>
                    <a:pt x="42" y="21"/>
                    <a:pt x="42" y="21"/>
                    <a:pt x="42" y="20"/>
                  </a:cubicBezTo>
                  <a:cubicBezTo>
                    <a:pt x="42" y="19"/>
                    <a:pt x="42" y="19"/>
                    <a:pt x="42" y="1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89" name="Freeform 173">
              <a:extLst>
                <a:ext uri="{FF2B5EF4-FFF2-40B4-BE49-F238E27FC236}">
                  <a16:creationId xmlns:a16="http://schemas.microsoft.com/office/drawing/2014/main" id="{8A8EA2E8-9F4C-2248-A2F2-7B29B8D63DC1}"/>
                </a:ext>
              </a:extLst>
            </p:cNvPr>
            <p:cNvSpPr>
              <a:spLocks noEditPoints="1"/>
            </p:cNvSpPr>
            <p:nvPr/>
          </p:nvSpPr>
          <p:spPr bwMode="auto">
            <a:xfrm>
              <a:off x="5008908" y="1987342"/>
              <a:ext cx="171452" cy="192089"/>
            </a:xfrm>
            <a:custGeom>
              <a:avLst/>
              <a:gdLst>
                <a:gd name="T0" fmla="*/ 22 w 37"/>
                <a:gd name="T1" fmla="*/ 39 h 42"/>
                <a:gd name="T2" fmla="*/ 30 w 37"/>
                <a:gd name="T3" fmla="*/ 40 h 42"/>
                <a:gd name="T4" fmla="*/ 25 w 37"/>
                <a:gd name="T5" fmla="*/ 42 h 42"/>
                <a:gd name="T6" fmla="*/ 19 w 37"/>
                <a:gd name="T7" fmla="*/ 40 h 42"/>
                <a:gd name="T8" fmla="*/ 18 w 37"/>
                <a:gd name="T9" fmla="*/ 38 h 42"/>
                <a:gd name="T10" fmla="*/ 18 w 37"/>
                <a:gd name="T11" fmla="*/ 12 h 42"/>
                <a:gd name="T12" fmla="*/ 20 w 37"/>
                <a:gd name="T13" fmla="*/ 12 h 42"/>
                <a:gd name="T14" fmla="*/ 19 w 37"/>
                <a:gd name="T15" fmla="*/ 7 h 42"/>
                <a:gd name="T16" fmla="*/ 21 w 37"/>
                <a:gd name="T17" fmla="*/ 7 h 42"/>
                <a:gd name="T18" fmla="*/ 26 w 37"/>
                <a:gd name="T19" fmla="*/ 6 h 42"/>
                <a:gd name="T20" fmla="*/ 31 w 37"/>
                <a:gd name="T21" fmla="*/ 2 h 42"/>
                <a:gd name="T22" fmla="*/ 26 w 37"/>
                <a:gd name="T23" fmla="*/ 3 h 42"/>
                <a:gd name="T24" fmla="*/ 24 w 37"/>
                <a:gd name="T25" fmla="*/ 3 h 42"/>
                <a:gd name="T26" fmla="*/ 20 w 37"/>
                <a:gd name="T27" fmla="*/ 2 h 42"/>
                <a:gd name="T28" fmla="*/ 14 w 37"/>
                <a:gd name="T29" fmla="*/ 3 h 42"/>
                <a:gd name="T30" fmla="*/ 11 w 37"/>
                <a:gd name="T31" fmla="*/ 5 h 42"/>
                <a:gd name="T32" fmla="*/ 8 w 37"/>
                <a:gd name="T33" fmla="*/ 7 h 42"/>
                <a:gd name="T34" fmla="*/ 5 w 37"/>
                <a:gd name="T35" fmla="*/ 9 h 42"/>
                <a:gd name="T36" fmla="*/ 3 w 37"/>
                <a:gd name="T37" fmla="*/ 13 h 42"/>
                <a:gd name="T38" fmla="*/ 1 w 37"/>
                <a:gd name="T39" fmla="*/ 15 h 42"/>
                <a:gd name="T40" fmla="*/ 3 w 37"/>
                <a:gd name="T41" fmla="*/ 20 h 42"/>
                <a:gd name="T42" fmla="*/ 4 w 37"/>
                <a:gd name="T43" fmla="*/ 23 h 42"/>
                <a:gd name="T44" fmla="*/ 5 w 37"/>
                <a:gd name="T45" fmla="*/ 22 h 42"/>
                <a:gd name="T46" fmla="*/ 7 w 37"/>
                <a:gd name="T47" fmla="*/ 22 h 42"/>
                <a:gd name="T48" fmla="*/ 14 w 37"/>
                <a:gd name="T49" fmla="*/ 23 h 42"/>
                <a:gd name="T50" fmla="*/ 8 w 37"/>
                <a:gd name="T51" fmla="*/ 23 h 42"/>
                <a:gd name="T52" fmla="*/ 9 w 37"/>
                <a:gd name="T53" fmla="*/ 27 h 42"/>
                <a:gd name="T54" fmla="*/ 9 w 37"/>
                <a:gd name="T55" fmla="*/ 31 h 42"/>
                <a:gd name="T56" fmla="*/ 12 w 37"/>
                <a:gd name="T57" fmla="*/ 34 h 42"/>
                <a:gd name="T58" fmla="*/ 14 w 37"/>
                <a:gd name="T59" fmla="*/ 34 h 42"/>
                <a:gd name="T60" fmla="*/ 15 w 37"/>
                <a:gd name="T61" fmla="*/ 31 h 42"/>
                <a:gd name="T62" fmla="*/ 15 w 37"/>
                <a:gd name="T63" fmla="*/ 28 h 42"/>
                <a:gd name="T64" fmla="*/ 18 w 37"/>
                <a:gd name="T65" fmla="*/ 24 h 42"/>
                <a:gd name="T66" fmla="*/ 23 w 37"/>
                <a:gd name="T67" fmla="*/ 25 h 42"/>
                <a:gd name="T68" fmla="*/ 18 w 37"/>
                <a:gd name="T69" fmla="*/ 19 h 42"/>
                <a:gd name="T70" fmla="*/ 15 w 37"/>
                <a:gd name="T71" fmla="*/ 15 h 42"/>
                <a:gd name="T72" fmla="*/ 14 w 37"/>
                <a:gd name="T73" fmla="*/ 11 h 42"/>
                <a:gd name="T74" fmla="*/ 30 w 37"/>
                <a:gd name="T75" fmla="*/ 16 h 42"/>
                <a:gd name="T76" fmla="*/ 31 w 37"/>
                <a:gd name="T77" fmla="*/ 17 h 42"/>
                <a:gd name="T78" fmla="*/ 27 w 37"/>
                <a:gd name="T79" fmla="*/ 20 h 42"/>
                <a:gd name="T80" fmla="*/ 29 w 37"/>
                <a:gd name="T81" fmla="*/ 21 h 42"/>
                <a:gd name="T82" fmla="*/ 35 w 37"/>
                <a:gd name="T83" fmla="*/ 35 h 42"/>
                <a:gd name="T84" fmla="*/ 37 w 37"/>
                <a:gd name="T85" fmla="*/ 3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 h="42">
                  <a:moveTo>
                    <a:pt x="18" y="38"/>
                  </a:moveTo>
                  <a:cubicBezTo>
                    <a:pt x="19" y="38"/>
                    <a:pt x="19" y="38"/>
                    <a:pt x="20" y="39"/>
                  </a:cubicBezTo>
                  <a:cubicBezTo>
                    <a:pt x="21" y="39"/>
                    <a:pt x="21" y="39"/>
                    <a:pt x="22" y="39"/>
                  </a:cubicBezTo>
                  <a:cubicBezTo>
                    <a:pt x="23" y="39"/>
                    <a:pt x="24" y="39"/>
                    <a:pt x="26" y="39"/>
                  </a:cubicBezTo>
                  <a:cubicBezTo>
                    <a:pt x="27" y="40"/>
                    <a:pt x="27" y="40"/>
                    <a:pt x="28" y="40"/>
                  </a:cubicBezTo>
                  <a:cubicBezTo>
                    <a:pt x="29" y="40"/>
                    <a:pt x="29" y="40"/>
                    <a:pt x="30" y="40"/>
                  </a:cubicBezTo>
                  <a:cubicBezTo>
                    <a:pt x="30" y="40"/>
                    <a:pt x="29" y="41"/>
                    <a:pt x="29" y="41"/>
                  </a:cubicBezTo>
                  <a:cubicBezTo>
                    <a:pt x="29" y="42"/>
                    <a:pt x="28" y="41"/>
                    <a:pt x="27" y="41"/>
                  </a:cubicBezTo>
                  <a:cubicBezTo>
                    <a:pt x="27" y="41"/>
                    <a:pt x="26" y="42"/>
                    <a:pt x="25" y="42"/>
                  </a:cubicBezTo>
                  <a:cubicBezTo>
                    <a:pt x="24" y="42"/>
                    <a:pt x="23" y="42"/>
                    <a:pt x="22" y="42"/>
                  </a:cubicBezTo>
                  <a:cubicBezTo>
                    <a:pt x="21" y="41"/>
                    <a:pt x="21" y="41"/>
                    <a:pt x="21" y="41"/>
                  </a:cubicBezTo>
                  <a:cubicBezTo>
                    <a:pt x="20" y="40"/>
                    <a:pt x="19" y="40"/>
                    <a:pt x="19" y="40"/>
                  </a:cubicBezTo>
                  <a:cubicBezTo>
                    <a:pt x="18" y="40"/>
                    <a:pt x="17" y="40"/>
                    <a:pt x="17" y="39"/>
                  </a:cubicBezTo>
                  <a:cubicBezTo>
                    <a:pt x="17" y="39"/>
                    <a:pt x="17" y="38"/>
                    <a:pt x="18" y="38"/>
                  </a:cubicBezTo>
                  <a:cubicBezTo>
                    <a:pt x="18" y="38"/>
                    <a:pt x="18" y="38"/>
                    <a:pt x="18" y="38"/>
                  </a:cubicBezTo>
                  <a:close/>
                  <a:moveTo>
                    <a:pt x="20" y="12"/>
                  </a:moveTo>
                  <a:cubicBezTo>
                    <a:pt x="19" y="12"/>
                    <a:pt x="19" y="11"/>
                    <a:pt x="18" y="10"/>
                  </a:cubicBezTo>
                  <a:cubicBezTo>
                    <a:pt x="18" y="11"/>
                    <a:pt x="19" y="12"/>
                    <a:pt x="18" y="12"/>
                  </a:cubicBezTo>
                  <a:cubicBezTo>
                    <a:pt x="17" y="12"/>
                    <a:pt x="17" y="11"/>
                    <a:pt x="16" y="11"/>
                  </a:cubicBezTo>
                  <a:cubicBezTo>
                    <a:pt x="16" y="12"/>
                    <a:pt x="17" y="12"/>
                    <a:pt x="18" y="12"/>
                  </a:cubicBezTo>
                  <a:cubicBezTo>
                    <a:pt x="18" y="12"/>
                    <a:pt x="20" y="12"/>
                    <a:pt x="20" y="12"/>
                  </a:cubicBezTo>
                  <a:cubicBezTo>
                    <a:pt x="20" y="11"/>
                    <a:pt x="19" y="11"/>
                    <a:pt x="19" y="10"/>
                  </a:cubicBezTo>
                  <a:cubicBezTo>
                    <a:pt x="19" y="10"/>
                    <a:pt x="18" y="8"/>
                    <a:pt x="18" y="8"/>
                  </a:cubicBezTo>
                  <a:cubicBezTo>
                    <a:pt x="19" y="7"/>
                    <a:pt x="18" y="8"/>
                    <a:pt x="19" y="7"/>
                  </a:cubicBezTo>
                  <a:cubicBezTo>
                    <a:pt x="20" y="7"/>
                    <a:pt x="20" y="7"/>
                    <a:pt x="20" y="7"/>
                  </a:cubicBezTo>
                  <a:cubicBezTo>
                    <a:pt x="20" y="7"/>
                    <a:pt x="20" y="6"/>
                    <a:pt x="21" y="6"/>
                  </a:cubicBezTo>
                  <a:cubicBezTo>
                    <a:pt x="22" y="6"/>
                    <a:pt x="21" y="7"/>
                    <a:pt x="21" y="7"/>
                  </a:cubicBezTo>
                  <a:cubicBezTo>
                    <a:pt x="22" y="8"/>
                    <a:pt x="22" y="7"/>
                    <a:pt x="22" y="7"/>
                  </a:cubicBezTo>
                  <a:cubicBezTo>
                    <a:pt x="23" y="6"/>
                    <a:pt x="22" y="6"/>
                    <a:pt x="23" y="6"/>
                  </a:cubicBezTo>
                  <a:cubicBezTo>
                    <a:pt x="24" y="6"/>
                    <a:pt x="25" y="6"/>
                    <a:pt x="26" y="6"/>
                  </a:cubicBezTo>
                  <a:cubicBezTo>
                    <a:pt x="27" y="6"/>
                    <a:pt x="29" y="8"/>
                    <a:pt x="29" y="6"/>
                  </a:cubicBezTo>
                  <a:cubicBezTo>
                    <a:pt x="29" y="5"/>
                    <a:pt x="29" y="5"/>
                    <a:pt x="30" y="4"/>
                  </a:cubicBezTo>
                  <a:cubicBezTo>
                    <a:pt x="30" y="3"/>
                    <a:pt x="31" y="3"/>
                    <a:pt x="31" y="2"/>
                  </a:cubicBezTo>
                  <a:cubicBezTo>
                    <a:pt x="31" y="2"/>
                    <a:pt x="29" y="0"/>
                    <a:pt x="28" y="1"/>
                  </a:cubicBezTo>
                  <a:cubicBezTo>
                    <a:pt x="27" y="2"/>
                    <a:pt x="30" y="5"/>
                    <a:pt x="27" y="4"/>
                  </a:cubicBezTo>
                  <a:cubicBezTo>
                    <a:pt x="27" y="4"/>
                    <a:pt x="27" y="3"/>
                    <a:pt x="26" y="3"/>
                  </a:cubicBezTo>
                  <a:cubicBezTo>
                    <a:pt x="26" y="3"/>
                    <a:pt x="26" y="4"/>
                    <a:pt x="26" y="4"/>
                  </a:cubicBezTo>
                  <a:cubicBezTo>
                    <a:pt x="26" y="4"/>
                    <a:pt x="25" y="4"/>
                    <a:pt x="25" y="4"/>
                  </a:cubicBezTo>
                  <a:cubicBezTo>
                    <a:pt x="25" y="4"/>
                    <a:pt x="24" y="3"/>
                    <a:pt x="24" y="3"/>
                  </a:cubicBezTo>
                  <a:cubicBezTo>
                    <a:pt x="23" y="3"/>
                    <a:pt x="22" y="3"/>
                    <a:pt x="22" y="3"/>
                  </a:cubicBezTo>
                  <a:cubicBezTo>
                    <a:pt x="21" y="3"/>
                    <a:pt x="21" y="2"/>
                    <a:pt x="21" y="2"/>
                  </a:cubicBezTo>
                  <a:cubicBezTo>
                    <a:pt x="20" y="2"/>
                    <a:pt x="20" y="2"/>
                    <a:pt x="20" y="2"/>
                  </a:cubicBezTo>
                  <a:cubicBezTo>
                    <a:pt x="19" y="2"/>
                    <a:pt x="18" y="2"/>
                    <a:pt x="18" y="3"/>
                  </a:cubicBezTo>
                  <a:cubicBezTo>
                    <a:pt x="17" y="3"/>
                    <a:pt x="17" y="3"/>
                    <a:pt x="15" y="3"/>
                  </a:cubicBezTo>
                  <a:cubicBezTo>
                    <a:pt x="15" y="3"/>
                    <a:pt x="15" y="3"/>
                    <a:pt x="14" y="3"/>
                  </a:cubicBezTo>
                  <a:cubicBezTo>
                    <a:pt x="14" y="3"/>
                    <a:pt x="14" y="4"/>
                    <a:pt x="14" y="4"/>
                  </a:cubicBezTo>
                  <a:cubicBezTo>
                    <a:pt x="13" y="4"/>
                    <a:pt x="13" y="4"/>
                    <a:pt x="13" y="4"/>
                  </a:cubicBezTo>
                  <a:cubicBezTo>
                    <a:pt x="12" y="5"/>
                    <a:pt x="11" y="5"/>
                    <a:pt x="11" y="5"/>
                  </a:cubicBezTo>
                  <a:cubicBezTo>
                    <a:pt x="11" y="5"/>
                    <a:pt x="10" y="6"/>
                    <a:pt x="10" y="6"/>
                  </a:cubicBezTo>
                  <a:cubicBezTo>
                    <a:pt x="10" y="6"/>
                    <a:pt x="9" y="6"/>
                    <a:pt x="9" y="6"/>
                  </a:cubicBezTo>
                  <a:cubicBezTo>
                    <a:pt x="8" y="6"/>
                    <a:pt x="8" y="7"/>
                    <a:pt x="8" y="7"/>
                  </a:cubicBezTo>
                  <a:cubicBezTo>
                    <a:pt x="7" y="8"/>
                    <a:pt x="6" y="8"/>
                    <a:pt x="6" y="8"/>
                  </a:cubicBezTo>
                  <a:cubicBezTo>
                    <a:pt x="6" y="8"/>
                    <a:pt x="6" y="9"/>
                    <a:pt x="5" y="9"/>
                  </a:cubicBezTo>
                  <a:cubicBezTo>
                    <a:pt x="5" y="9"/>
                    <a:pt x="5" y="9"/>
                    <a:pt x="5" y="9"/>
                  </a:cubicBezTo>
                  <a:cubicBezTo>
                    <a:pt x="4" y="10"/>
                    <a:pt x="4" y="10"/>
                    <a:pt x="4" y="11"/>
                  </a:cubicBezTo>
                  <a:cubicBezTo>
                    <a:pt x="4" y="11"/>
                    <a:pt x="3" y="11"/>
                    <a:pt x="3" y="12"/>
                  </a:cubicBezTo>
                  <a:cubicBezTo>
                    <a:pt x="3" y="12"/>
                    <a:pt x="3" y="13"/>
                    <a:pt x="3" y="13"/>
                  </a:cubicBezTo>
                  <a:cubicBezTo>
                    <a:pt x="3" y="15"/>
                    <a:pt x="2" y="14"/>
                    <a:pt x="1" y="14"/>
                  </a:cubicBezTo>
                  <a:cubicBezTo>
                    <a:pt x="0" y="14"/>
                    <a:pt x="0" y="14"/>
                    <a:pt x="0" y="15"/>
                  </a:cubicBezTo>
                  <a:cubicBezTo>
                    <a:pt x="1" y="16"/>
                    <a:pt x="1" y="15"/>
                    <a:pt x="1" y="15"/>
                  </a:cubicBezTo>
                  <a:cubicBezTo>
                    <a:pt x="2" y="14"/>
                    <a:pt x="3" y="16"/>
                    <a:pt x="3" y="16"/>
                  </a:cubicBezTo>
                  <a:cubicBezTo>
                    <a:pt x="4" y="17"/>
                    <a:pt x="4" y="18"/>
                    <a:pt x="4" y="19"/>
                  </a:cubicBezTo>
                  <a:cubicBezTo>
                    <a:pt x="4" y="19"/>
                    <a:pt x="3" y="20"/>
                    <a:pt x="3" y="20"/>
                  </a:cubicBezTo>
                  <a:cubicBezTo>
                    <a:pt x="3" y="21"/>
                    <a:pt x="3" y="21"/>
                    <a:pt x="4" y="21"/>
                  </a:cubicBezTo>
                  <a:cubicBezTo>
                    <a:pt x="4" y="22"/>
                    <a:pt x="4" y="23"/>
                    <a:pt x="4" y="23"/>
                  </a:cubicBezTo>
                  <a:cubicBezTo>
                    <a:pt x="4" y="23"/>
                    <a:pt x="4" y="23"/>
                    <a:pt x="4" y="23"/>
                  </a:cubicBezTo>
                  <a:cubicBezTo>
                    <a:pt x="4" y="24"/>
                    <a:pt x="4" y="25"/>
                    <a:pt x="5" y="26"/>
                  </a:cubicBezTo>
                  <a:cubicBezTo>
                    <a:pt x="6" y="26"/>
                    <a:pt x="6" y="25"/>
                    <a:pt x="6" y="25"/>
                  </a:cubicBezTo>
                  <a:cubicBezTo>
                    <a:pt x="6" y="24"/>
                    <a:pt x="5" y="23"/>
                    <a:pt x="5" y="22"/>
                  </a:cubicBezTo>
                  <a:cubicBezTo>
                    <a:pt x="5" y="22"/>
                    <a:pt x="4" y="21"/>
                    <a:pt x="5" y="20"/>
                  </a:cubicBezTo>
                  <a:cubicBezTo>
                    <a:pt x="5" y="19"/>
                    <a:pt x="5" y="19"/>
                    <a:pt x="6" y="20"/>
                  </a:cubicBezTo>
                  <a:cubicBezTo>
                    <a:pt x="6" y="21"/>
                    <a:pt x="6" y="22"/>
                    <a:pt x="7" y="22"/>
                  </a:cubicBezTo>
                  <a:cubicBezTo>
                    <a:pt x="8" y="22"/>
                    <a:pt x="8" y="21"/>
                    <a:pt x="9" y="21"/>
                  </a:cubicBezTo>
                  <a:cubicBezTo>
                    <a:pt x="10" y="21"/>
                    <a:pt x="11" y="22"/>
                    <a:pt x="12" y="22"/>
                  </a:cubicBezTo>
                  <a:cubicBezTo>
                    <a:pt x="13" y="22"/>
                    <a:pt x="14" y="22"/>
                    <a:pt x="14" y="23"/>
                  </a:cubicBezTo>
                  <a:cubicBezTo>
                    <a:pt x="14" y="24"/>
                    <a:pt x="13" y="24"/>
                    <a:pt x="12" y="23"/>
                  </a:cubicBezTo>
                  <a:cubicBezTo>
                    <a:pt x="12" y="23"/>
                    <a:pt x="11" y="23"/>
                    <a:pt x="10" y="22"/>
                  </a:cubicBezTo>
                  <a:cubicBezTo>
                    <a:pt x="9" y="22"/>
                    <a:pt x="9" y="22"/>
                    <a:pt x="8" y="23"/>
                  </a:cubicBezTo>
                  <a:cubicBezTo>
                    <a:pt x="8" y="23"/>
                    <a:pt x="7" y="23"/>
                    <a:pt x="6" y="23"/>
                  </a:cubicBezTo>
                  <a:cubicBezTo>
                    <a:pt x="5" y="24"/>
                    <a:pt x="7" y="25"/>
                    <a:pt x="7" y="25"/>
                  </a:cubicBezTo>
                  <a:cubicBezTo>
                    <a:pt x="8" y="26"/>
                    <a:pt x="9" y="26"/>
                    <a:pt x="9" y="27"/>
                  </a:cubicBezTo>
                  <a:cubicBezTo>
                    <a:pt x="9" y="28"/>
                    <a:pt x="8" y="28"/>
                    <a:pt x="8" y="29"/>
                  </a:cubicBezTo>
                  <a:cubicBezTo>
                    <a:pt x="8" y="30"/>
                    <a:pt x="9" y="30"/>
                    <a:pt x="9" y="30"/>
                  </a:cubicBezTo>
                  <a:cubicBezTo>
                    <a:pt x="9" y="30"/>
                    <a:pt x="9" y="31"/>
                    <a:pt x="9" y="31"/>
                  </a:cubicBezTo>
                  <a:cubicBezTo>
                    <a:pt x="11" y="32"/>
                    <a:pt x="10" y="31"/>
                    <a:pt x="10" y="30"/>
                  </a:cubicBezTo>
                  <a:cubicBezTo>
                    <a:pt x="11" y="29"/>
                    <a:pt x="11" y="30"/>
                    <a:pt x="11" y="31"/>
                  </a:cubicBezTo>
                  <a:cubicBezTo>
                    <a:pt x="12" y="32"/>
                    <a:pt x="11" y="33"/>
                    <a:pt x="12" y="34"/>
                  </a:cubicBezTo>
                  <a:cubicBezTo>
                    <a:pt x="12" y="33"/>
                    <a:pt x="12" y="31"/>
                    <a:pt x="13" y="31"/>
                  </a:cubicBezTo>
                  <a:cubicBezTo>
                    <a:pt x="14" y="32"/>
                    <a:pt x="14" y="32"/>
                    <a:pt x="14" y="33"/>
                  </a:cubicBezTo>
                  <a:cubicBezTo>
                    <a:pt x="14" y="33"/>
                    <a:pt x="14" y="34"/>
                    <a:pt x="14" y="34"/>
                  </a:cubicBezTo>
                  <a:cubicBezTo>
                    <a:pt x="15" y="36"/>
                    <a:pt x="15" y="34"/>
                    <a:pt x="15" y="33"/>
                  </a:cubicBezTo>
                  <a:cubicBezTo>
                    <a:pt x="15" y="33"/>
                    <a:pt x="15" y="33"/>
                    <a:pt x="15" y="33"/>
                  </a:cubicBezTo>
                  <a:cubicBezTo>
                    <a:pt x="16" y="32"/>
                    <a:pt x="15" y="32"/>
                    <a:pt x="15" y="31"/>
                  </a:cubicBezTo>
                  <a:cubicBezTo>
                    <a:pt x="15" y="31"/>
                    <a:pt x="15" y="31"/>
                    <a:pt x="15" y="30"/>
                  </a:cubicBezTo>
                  <a:cubicBezTo>
                    <a:pt x="15" y="30"/>
                    <a:pt x="15" y="30"/>
                    <a:pt x="15" y="29"/>
                  </a:cubicBezTo>
                  <a:cubicBezTo>
                    <a:pt x="15" y="29"/>
                    <a:pt x="15" y="28"/>
                    <a:pt x="15" y="28"/>
                  </a:cubicBezTo>
                  <a:cubicBezTo>
                    <a:pt x="15" y="27"/>
                    <a:pt x="16" y="26"/>
                    <a:pt x="16" y="26"/>
                  </a:cubicBezTo>
                  <a:cubicBezTo>
                    <a:pt x="16" y="25"/>
                    <a:pt x="14" y="23"/>
                    <a:pt x="16" y="24"/>
                  </a:cubicBezTo>
                  <a:cubicBezTo>
                    <a:pt x="17" y="24"/>
                    <a:pt x="18" y="24"/>
                    <a:pt x="18" y="24"/>
                  </a:cubicBezTo>
                  <a:cubicBezTo>
                    <a:pt x="19" y="25"/>
                    <a:pt x="19" y="25"/>
                    <a:pt x="20" y="26"/>
                  </a:cubicBezTo>
                  <a:cubicBezTo>
                    <a:pt x="20" y="25"/>
                    <a:pt x="18" y="22"/>
                    <a:pt x="20" y="23"/>
                  </a:cubicBezTo>
                  <a:cubicBezTo>
                    <a:pt x="21" y="23"/>
                    <a:pt x="23" y="25"/>
                    <a:pt x="23" y="25"/>
                  </a:cubicBezTo>
                  <a:cubicBezTo>
                    <a:pt x="24" y="25"/>
                    <a:pt x="23" y="23"/>
                    <a:pt x="22" y="23"/>
                  </a:cubicBezTo>
                  <a:cubicBezTo>
                    <a:pt x="21" y="22"/>
                    <a:pt x="20" y="23"/>
                    <a:pt x="20" y="21"/>
                  </a:cubicBezTo>
                  <a:cubicBezTo>
                    <a:pt x="20" y="20"/>
                    <a:pt x="20" y="19"/>
                    <a:pt x="18" y="19"/>
                  </a:cubicBezTo>
                  <a:cubicBezTo>
                    <a:pt x="17" y="19"/>
                    <a:pt x="17" y="19"/>
                    <a:pt x="16" y="18"/>
                  </a:cubicBezTo>
                  <a:cubicBezTo>
                    <a:pt x="16" y="17"/>
                    <a:pt x="16" y="17"/>
                    <a:pt x="16" y="16"/>
                  </a:cubicBezTo>
                  <a:cubicBezTo>
                    <a:pt x="16" y="16"/>
                    <a:pt x="15" y="16"/>
                    <a:pt x="15" y="15"/>
                  </a:cubicBezTo>
                  <a:cubicBezTo>
                    <a:pt x="15" y="15"/>
                    <a:pt x="15" y="14"/>
                    <a:pt x="15" y="13"/>
                  </a:cubicBezTo>
                  <a:cubicBezTo>
                    <a:pt x="14" y="13"/>
                    <a:pt x="14" y="13"/>
                    <a:pt x="14" y="12"/>
                  </a:cubicBezTo>
                  <a:cubicBezTo>
                    <a:pt x="14" y="12"/>
                    <a:pt x="14" y="12"/>
                    <a:pt x="14" y="11"/>
                  </a:cubicBezTo>
                  <a:cubicBezTo>
                    <a:pt x="15" y="11"/>
                    <a:pt x="15" y="11"/>
                    <a:pt x="16" y="12"/>
                  </a:cubicBezTo>
                  <a:cubicBezTo>
                    <a:pt x="16" y="12"/>
                    <a:pt x="16" y="12"/>
                    <a:pt x="17" y="12"/>
                  </a:cubicBezTo>
                  <a:moveTo>
                    <a:pt x="30" y="16"/>
                  </a:moveTo>
                  <a:cubicBezTo>
                    <a:pt x="29" y="16"/>
                    <a:pt x="29" y="15"/>
                    <a:pt x="28" y="16"/>
                  </a:cubicBezTo>
                  <a:cubicBezTo>
                    <a:pt x="27" y="16"/>
                    <a:pt x="28" y="17"/>
                    <a:pt x="29" y="18"/>
                  </a:cubicBezTo>
                  <a:cubicBezTo>
                    <a:pt x="29" y="18"/>
                    <a:pt x="31" y="18"/>
                    <a:pt x="31" y="17"/>
                  </a:cubicBezTo>
                  <a:cubicBezTo>
                    <a:pt x="31" y="17"/>
                    <a:pt x="30" y="17"/>
                    <a:pt x="30" y="17"/>
                  </a:cubicBezTo>
                  <a:moveTo>
                    <a:pt x="28" y="20"/>
                  </a:moveTo>
                  <a:cubicBezTo>
                    <a:pt x="28" y="20"/>
                    <a:pt x="27" y="20"/>
                    <a:pt x="27" y="20"/>
                  </a:cubicBezTo>
                  <a:cubicBezTo>
                    <a:pt x="27" y="21"/>
                    <a:pt x="27" y="21"/>
                    <a:pt x="27" y="21"/>
                  </a:cubicBezTo>
                  <a:cubicBezTo>
                    <a:pt x="27" y="21"/>
                    <a:pt x="28" y="22"/>
                    <a:pt x="28" y="22"/>
                  </a:cubicBezTo>
                  <a:cubicBezTo>
                    <a:pt x="28" y="23"/>
                    <a:pt x="29" y="22"/>
                    <a:pt x="29" y="21"/>
                  </a:cubicBezTo>
                  <a:cubicBezTo>
                    <a:pt x="29" y="21"/>
                    <a:pt x="28" y="20"/>
                    <a:pt x="28" y="20"/>
                  </a:cubicBezTo>
                  <a:moveTo>
                    <a:pt x="37" y="34"/>
                  </a:moveTo>
                  <a:cubicBezTo>
                    <a:pt x="37" y="34"/>
                    <a:pt x="35" y="35"/>
                    <a:pt x="35" y="35"/>
                  </a:cubicBezTo>
                  <a:cubicBezTo>
                    <a:pt x="35" y="35"/>
                    <a:pt x="35" y="36"/>
                    <a:pt x="35" y="37"/>
                  </a:cubicBezTo>
                  <a:cubicBezTo>
                    <a:pt x="35" y="38"/>
                    <a:pt x="36" y="36"/>
                    <a:pt x="36" y="36"/>
                  </a:cubicBezTo>
                  <a:cubicBezTo>
                    <a:pt x="37" y="35"/>
                    <a:pt x="37" y="34"/>
                    <a:pt x="37" y="34"/>
                  </a:cubicBezTo>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0" name="Freeform 174">
              <a:extLst>
                <a:ext uri="{FF2B5EF4-FFF2-40B4-BE49-F238E27FC236}">
                  <a16:creationId xmlns:a16="http://schemas.microsoft.com/office/drawing/2014/main" id="{C5C13080-FFE4-0549-B64A-1573D430DB2F}"/>
                </a:ext>
              </a:extLst>
            </p:cNvPr>
            <p:cNvSpPr>
              <a:spLocks/>
            </p:cNvSpPr>
            <p:nvPr/>
          </p:nvSpPr>
          <p:spPr bwMode="auto">
            <a:xfrm>
              <a:off x="4999383" y="1968292"/>
              <a:ext cx="36513" cy="82551"/>
            </a:xfrm>
            <a:custGeom>
              <a:avLst/>
              <a:gdLst>
                <a:gd name="T0" fmla="*/ 3 w 8"/>
                <a:gd name="T1" fmla="*/ 18 h 18"/>
                <a:gd name="T2" fmla="*/ 5 w 8"/>
                <a:gd name="T3" fmla="*/ 18 h 18"/>
                <a:gd name="T4" fmla="*/ 5 w 8"/>
                <a:gd name="T5" fmla="*/ 17 h 18"/>
                <a:gd name="T6" fmla="*/ 5 w 8"/>
                <a:gd name="T7" fmla="*/ 16 h 18"/>
                <a:gd name="T8" fmla="*/ 6 w 8"/>
                <a:gd name="T9" fmla="*/ 15 h 18"/>
                <a:gd name="T10" fmla="*/ 6 w 8"/>
                <a:gd name="T11" fmla="*/ 14 h 18"/>
                <a:gd name="T12" fmla="*/ 7 w 8"/>
                <a:gd name="T13" fmla="*/ 13 h 18"/>
                <a:gd name="T14" fmla="*/ 7 w 8"/>
                <a:gd name="T15" fmla="*/ 13 h 18"/>
                <a:gd name="T16" fmla="*/ 7 w 8"/>
                <a:gd name="T17" fmla="*/ 12 h 18"/>
                <a:gd name="T18" fmla="*/ 8 w 8"/>
                <a:gd name="T19" fmla="*/ 11 h 18"/>
                <a:gd name="T20" fmla="*/ 5 w 8"/>
                <a:gd name="T21" fmla="*/ 9 h 18"/>
                <a:gd name="T22" fmla="*/ 5 w 8"/>
                <a:gd name="T23" fmla="*/ 8 h 18"/>
                <a:gd name="T24" fmla="*/ 5 w 8"/>
                <a:gd name="T25" fmla="*/ 7 h 18"/>
                <a:gd name="T26" fmla="*/ 5 w 8"/>
                <a:gd name="T27" fmla="*/ 5 h 18"/>
                <a:gd name="T28" fmla="*/ 5 w 8"/>
                <a:gd name="T29" fmla="*/ 3 h 18"/>
                <a:gd name="T30" fmla="*/ 5 w 8"/>
                <a:gd name="T31" fmla="*/ 1 h 18"/>
                <a:gd name="T32" fmla="*/ 2 w 8"/>
                <a:gd name="T33" fmla="*/ 0 h 18"/>
                <a:gd name="T34" fmla="*/ 0 w 8"/>
                <a:gd name="T35" fmla="*/ 3 h 18"/>
                <a:gd name="T36" fmla="*/ 0 w 8"/>
                <a:gd name="T37" fmla="*/ 5 h 18"/>
                <a:gd name="T38" fmla="*/ 1 w 8"/>
                <a:gd name="T39" fmla="*/ 5 h 18"/>
                <a:gd name="T40" fmla="*/ 0 w 8"/>
                <a:gd name="T41" fmla="*/ 7 h 18"/>
                <a:gd name="T42" fmla="*/ 0 w 8"/>
                <a:gd name="T43" fmla="*/ 10 h 18"/>
                <a:gd name="T44" fmla="*/ 0 w 8"/>
                <a:gd name="T45" fmla="*/ 12 h 18"/>
                <a:gd name="T46" fmla="*/ 0 w 8"/>
                <a:gd name="T47" fmla="*/ 14 h 18"/>
                <a:gd name="T48" fmla="*/ 1 w 8"/>
                <a:gd name="T49" fmla="*/ 15 h 18"/>
                <a:gd name="T50" fmla="*/ 2 w 8"/>
                <a:gd name="T51" fmla="*/ 16 h 18"/>
                <a:gd name="T52" fmla="*/ 3 w 8"/>
                <a:gd name="T5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 h="18">
                  <a:moveTo>
                    <a:pt x="3" y="18"/>
                  </a:moveTo>
                  <a:cubicBezTo>
                    <a:pt x="4" y="18"/>
                    <a:pt x="5" y="18"/>
                    <a:pt x="5" y="18"/>
                  </a:cubicBezTo>
                  <a:cubicBezTo>
                    <a:pt x="5" y="17"/>
                    <a:pt x="5" y="17"/>
                    <a:pt x="5" y="17"/>
                  </a:cubicBezTo>
                  <a:cubicBezTo>
                    <a:pt x="5" y="16"/>
                    <a:pt x="5" y="16"/>
                    <a:pt x="5" y="16"/>
                  </a:cubicBezTo>
                  <a:cubicBezTo>
                    <a:pt x="5" y="15"/>
                    <a:pt x="5" y="15"/>
                    <a:pt x="6" y="15"/>
                  </a:cubicBezTo>
                  <a:cubicBezTo>
                    <a:pt x="6" y="15"/>
                    <a:pt x="6" y="15"/>
                    <a:pt x="6" y="14"/>
                  </a:cubicBezTo>
                  <a:cubicBezTo>
                    <a:pt x="6" y="14"/>
                    <a:pt x="6" y="14"/>
                    <a:pt x="7" y="13"/>
                  </a:cubicBezTo>
                  <a:cubicBezTo>
                    <a:pt x="7" y="13"/>
                    <a:pt x="7" y="13"/>
                    <a:pt x="7" y="13"/>
                  </a:cubicBezTo>
                  <a:cubicBezTo>
                    <a:pt x="7" y="13"/>
                    <a:pt x="7" y="13"/>
                    <a:pt x="7" y="12"/>
                  </a:cubicBezTo>
                  <a:cubicBezTo>
                    <a:pt x="8" y="12"/>
                    <a:pt x="8" y="11"/>
                    <a:pt x="8" y="11"/>
                  </a:cubicBezTo>
                  <a:cubicBezTo>
                    <a:pt x="7" y="10"/>
                    <a:pt x="6" y="10"/>
                    <a:pt x="5" y="9"/>
                  </a:cubicBezTo>
                  <a:cubicBezTo>
                    <a:pt x="5" y="9"/>
                    <a:pt x="5" y="8"/>
                    <a:pt x="5" y="8"/>
                  </a:cubicBezTo>
                  <a:cubicBezTo>
                    <a:pt x="5" y="7"/>
                    <a:pt x="5" y="7"/>
                    <a:pt x="5" y="7"/>
                  </a:cubicBezTo>
                  <a:cubicBezTo>
                    <a:pt x="4" y="6"/>
                    <a:pt x="5" y="5"/>
                    <a:pt x="5" y="5"/>
                  </a:cubicBezTo>
                  <a:cubicBezTo>
                    <a:pt x="5" y="4"/>
                    <a:pt x="5" y="3"/>
                    <a:pt x="5" y="3"/>
                  </a:cubicBezTo>
                  <a:cubicBezTo>
                    <a:pt x="5" y="2"/>
                    <a:pt x="6" y="1"/>
                    <a:pt x="5" y="1"/>
                  </a:cubicBezTo>
                  <a:cubicBezTo>
                    <a:pt x="4" y="0"/>
                    <a:pt x="3" y="0"/>
                    <a:pt x="2" y="0"/>
                  </a:cubicBezTo>
                  <a:cubicBezTo>
                    <a:pt x="0" y="0"/>
                    <a:pt x="0" y="1"/>
                    <a:pt x="0" y="3"/>
                  </a:cubicBezTo>
                  <a:cubicBezTo>
                    <a:pt x="0" y="4"/>
                    <a:pt x="0" y="4"/>
                    <a:pt x="0" y="5"/>
                  </a:cubicBezTo>
                  <a:cubicBezTo>
                    <a:pt x="0" y="5"/>
                    <a:pt x="0" y="5"/>
                    <a:pt x="1" y="5"/>
                  </a:cubicBezTo>
                  <a:cubicBezTo>
                    <a:pt x="1" y="6"/>
                    <a:pt x="0" y="7"/>
                    <a:pt x="0" y="7"/>
                  </a:cubicBezTo>
                  <a:cubicBezTo>
                    <a:pt x="0" y="8"/>
                    <a:pt x="1" y="9"/>
                    <a:pt x="0" y="10"/>
                  </a:cubicBezTo>
                  <a:cubicBezTo>
                    <a:pt x="0" y="11"/>
                    <a:pt x="0" y="11"/>
                    <a:pt x="0" y="12"/>
                  </a:cubicBezTo>
                  <a:cubicBezTo>
                    <a:pt x="0" y="13"/>
                    <a:pt x="0" y="13"/>
                    <a:pt x="0" y="14"/>
                  </a:cubicBezTo>
                  <a:cubicBezTo>
                    <a:pt x="0" y="14"/>
                    <a:pt x="0" y="15"/>
                    <a:pt x="1" y="15"/>
                  </a:cubicBezTo>
                  <a:cubicBezTo>
                    <a:pt x="1" y="16"/>
                    <a:pt x="2" y="16"/>
                    <a:pt x="2" y="16"/>
                  </a:cubicBezTo>
                  <a:cubicBezTo>
                    <a:pt x="3" y="16"/>
                    <a:pt x="3" y="17"/>
                    <a:pt x="3" y="1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1" name="Freeform 175">
              <a:extLst>
                <a:ext uri="{FF2B5EF4-FFF2-40B4-BE49-F238E27FC236}">
                  <a16:creationId xmlns:a16="http://schemas.microsoft.com/office/drawing/2014/main" id="{E34BC5F7-545F-3E4A-80FB-5C9693AECB88}"/>
                </a:ext>
              </a:extLst>
            </p:cNvPr>
            <p:cNvSpPr>
              <a:spLocks/>
            </p:cNvSpPr>
            <p:nvPr/>
          </p:nvSpPr>
          <p:spPr bwMode="auto">
            <a:xfrm>
              <a:off x="5059708" y="1922254"/>
              <a:ext cx="128589" cy="82551"/>
            </a:xfrm>
            <a:custGeom>
              <a:avLst/>
              <a:gdLst>
                <a:gd name="T0" fmla="*/ 28 w 28"/>
                <a:gd name="T1" fmla="*/ 4 h 18"/>
                <a:gd name="T2" fmla="*/ 28 w 28"/>
                <a:gd name="T3" fmla="*/ 3 h 18"/>
                <a:gd name="T4" fmla="*/ 26 w 28"/>
                <a:gd name="T5" fmla="*/ 2 h 18"/>
                <a:gd name="T6" fmla="*/ 24 w 28"/>
                <a:gd name="T7" fmla="*/ 1 h 18"/>
                <a:gd name="T8" fmla="*/ 22 w 28"/>
                <a:gd name="T9" fmla="*/ 1 h 18"/>
                <a:gd name="T10" fmla="*/ 20 w 28"/>
                <a:gd name="T11" fmla="*/ 1 h 18"/>
                <a:gd name="T12" fmla="*/ 17 w 28"/>
                <a:gd name="T13" fmla="*/ 2 h 18"/>
                <a:gd name="T14" fmla="*/ 14 w 28"/>
                <a:gd name="T15" fmla="*/ 4 h 18"/>
                <a:gd name="T16" fmla="*/ 11 w 28"/>
                <a:gd name="T17" fmla="*/ 3 h 18"/>
                <a:gd name="T18" fmla="*/ 7 w 28"/>
                <a:gd name="T19" fmla="*/ 3 h 18"/>
                <a:gd name="T20" fmla="*/ 5 w 28"/>
                <a:gd name="T21" fmla="*/ 2 h 18"/>
                <a:gd name="T22" fmla="*/ 3 w 28"/>
                <a:gd name="T23" fmla="*/ 2 h 18"/>
                <a:gd name="T24" fmla="*/ 2 w 28"/>
                <a:gd name="T25" fmla="*/ 1 h 18"/>
                <a:gd name="T26" fmla="*/ 0 w 28"/>
                <a:gd name="T27" fmla="*/ 4 h 18"/>
                <a:gd name="T28" fmla="*/ 2 w 28"/>
                <a:gd name="T29" fmla="*/ 5 h 18"/>
                <a:gd name="T30" fmla="*/ 2 w 28"/>
                <a:gd name="T31" fmla="*/ 8 h 18"/>
                <a:gd name="T32" fmla="*/ 1 w 28"/>
                <a:gd name="T33" fmla="*/ 9 h 18"/>
                <a:gd name="T34" fmla="*/ 0 w 28"/>
                <a:gd name="T35" fmla="*/ 11 h 18"/>
                <a:gd name="T36" fmla="*/ 0 w 28"/>
                <a:gd name="T37" fmla="*/ 12 h 18"/>
                <a:gd name="T38" fmla="*/ 2 w 28"/>
                <a:gd name="T39" fmla="*/ 13 h 18"/>
                <a:gd name="T40" fmla="*/ 3 w 28"/>
                <a:gd name="T41" fmla="*/ 14 h 18"/>
                <a:gd name="T42" fmla="*/ 3 w 28"/>
                <a:gd name="T43" fmla="*/ 17 h 18"/>
                <a:gd name="T44" fmla="*/ 6 w 28"/>
                <a:gd name="T45" fmla="*/ 17 h 18"/>
                <a:gd name="T46" fmla="*/ 7 w 28"/>
                <a:gd name="T47" fmla="*/ 16 h 18"/>
                <a:gd name="T48" fmla="*/ 9 w 28"/>
                <a:gd name="T49" fmla="*/ 16 h 18"/>
                <a:gd name="T50" fmla="*/ 10 w 28"/>
                <a:gd name="T51" fmla="*/ 16 h 18"/>
                <a:gd name="T52" fmla="*/ 11 w 28"/>
                <a:gd name="T53" fmla="*/ 17 h 18"/>
                <a:gd name="T54" fmla="*/ 13 w 28"/>
                <a:gd name="T55" fmla="*/ 17 h 18"/>
                <a:gd name="T56" fmla="*/ 14 w 28"/>
                <a:gd name="T57" fmla="*/ 17 h 18"/>
                <a:gd name="T58" fmla="*/ 15 w 28"/>
                <a:gd name="T59" fmla="*/ 17 h 18"/>
                <a:gd name="T60" fmla="*/ 16 w 28"/>
                <a:gd name="T61" fmla="*/ 18 h 18"/>
                <a:gd name="T62" fmla="*/ 17 w 28"/>
                <a:gd name="T63" fmla="*/ 17 h 18"/>
                <a:gd name="T64" fmla="*/ 17 w 28"/>
                <a:gd name="T65" fmla="*/ 15 h 18"/>
                <a:gd name="T66" fmla="*/ 19 w 28"/>
                <a:gd name="T67" fmla="*/ 15 h 18"/>
                <a:gd name="T68" fmla="*/ 22 w 28"/>
                <a:gd name="T69" fmla="*/ 14 h 18"/>
                <a:gd name="T70" fmla="*/ 25 w 28"/>
                <a:gd name="T71" fmla="*/ 14 h 18"/>
                <a:gd name="T72" fmla="*/ 24 w 28"/>
                <a:gd name="T73" fmla="*/ 11 h 18"/>
                <a:gd name="T74" fmla="*/ 24 w 28"/>
                <a:gd name="T75" fmla="*/ 10 h 18"/>
                <a:gd name="T76" fmla="*/ 25 w 28"/>
                <a:gd name="T77" fmla="*/ 9 h 18"/>
                <a:gd name="T78" fmla="*/ 25 w 28"/>
                <a:gd name="T79" fmla="*/ 6 h 18"/>
                <a:gd name="T80" fmla="*/ 26 w 28"/>
                <a:gd name="T81" fmla="*/ 6 h 18"/>
                <a:gd name="T82" fmla="*/ 26 w 28"/>
                <a:gd name="T83" fmla="*/ 5 h 18"/>
                <a:gd name="T84" fmla="*/ 27 w 28"/>
                <a:gd name="T85" fmla="*/ 5 h 18"/>
                <a:gd name="T86" fmla="*/ 28 w 28"/>
                <a:gd name="T87" fmla="*/ 5 h 18"/>
                <a:gd name="T88" fmla="*/ 28 w 28"/>
                <a:gd name="T8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18">
                  <a:moveTo>
                    <a:pt x="28" y="4"/>
                  </a:moveTo>
                  <a:cubicBezTo>
                    <a:pt x="28" y="3"/>
                    <a:pt x="28" y="3"/>
                    <a:pt x="28" y="3"/>
                  </a:cubicBezTo>
                  <a:cubicBezTo>
                    <a:pt x="27" y="2"/>
                    <a:pt x="27" y="3"/>
                    <a:pt x="26" y="2"/>
                  </a:cubicBezTo>
                  <a:cubicBezTo>
                    <a:pt x="25" y="2"/>
                    <a:pt x="25" y="2"/>
                    <a:pt x="24" y="1"/>
                  </a:cubicBezTo>
                  <a:cubicBezTo>
                    <a:pt x="23" y="1"/>
                    <a:pt x="23" y="1"/>
                    <a:pt x="22" y="1"/>
                  </a:cubicBezTo>
                  <a:cubicBezTo>
                    <a:pt x="21" y="1"/>
                    <a:pt x="21" y="1"/>
                    <a:pt x="20" y="1"/>
                  </a:cubicBezTo>
                  <a:cubicBezTo>
                    <a:pt x="19" y="1"/>
                    <a:pt x="18" y="1"/>
                    <a:pt x="17" y="2"/>
                  </a:cubicBezTo>
                  <a:cubicBezTo>
                    <a:pt x="16" y="3"/>
                    <a:pt x="15" y="4"/>
                    <a:pt x="14" y="4"/>
                  </a:cubicBezTo>
                  <a:cubicBezTo>
                    <a:pt x="13" y="3"/>
                    <a:pt x="12" y="3"/>
                    <a:pt x="11" y="3"/>
                  </a:cubicBezTo>
                  <a:cubicBezTo>
                    <a:pt x="10" y="3"/>
                    <a:pt x="8" y="3"/>
                    <a:pt x="7" y="3"/>
                  </a:cubicBezTo>
                  <a:cubicBezTo>
                    <a:pt x="6" y="3"/>
                    <a:pt x="6" y="2"/>
                    <a:pt x="5" y="2"/>
                  </a:cubicBezTo>
                  <a:cubicBezTo>
                    <a:pt x="5" y="2"/>
                    <a:pt x="3" y="3"/>
                    <a:pt x="3" y="2"/>
                  </a:cubicBezTo>
                  <a:cubicBezTo>
                    <a:pt x="2" y="2"/>
                    <a:pt x="4" y="0"/>
                    <a:pt x="2" y="1"/>
                  </a:cubicBezTo>
                  <a:cubicBezTo>
                    <a:pt x="1" y="1"/>
                    <a:pt x="0" y="3"/>
                    <a:pt x="0" y="4"/>
                  </a:cubicBezTo>
                  <a:cubicBezTo>
                    <a:pt x="1" y="5"/>
                    <a:pt x="1" y="4"/>
                    <a:pt x="2" y="5"/>
                  </a:cubicBezTo>
                  <a:cubicBezTo>
                    <a:pt x="2" y="6"/>
                    <a:pt x="2" y="8"/>
                    <a:pt x="2" y="8"/>
                  </a:cubicBezTo>
                  <a:cubicBezTo>
                    <a:pt x="1" y="9"/>
                    <a:pt x="1" y="9"/>
                    <a:pt x="1" y="9"/>
                  </a:cubicBezTo>
                  <a:cubicBezTo>
                    <a:pt x="0" y="10"/>
                    <a:pt x="0" y="10"/>
                    <a:pt x="0" y="11"/>
                  </a:cubicBezTo>
                  <a:cubicBezTo>
                    <a:pt x="0" y="11"/>
                    <a:pt x="0" y="12"/>
                    <a:pt x="0" y="12"/>
                  </a:cubicBezTo>
                  <a:cubicBezTo>
                    <a:pt x="0" y="13"/>
                    <a:pt x="1" y="13"/>
                    <a:pt x="2" y="13"/>
                  </a:cubicBezTo>
                  <a:cubicBezTo>
                    <a:pt x="2" y="13"/>
                    <a:pt x="2" y="14"/>
                    <a:pt x="3" y="14"/>
                  </a:cubicBezTo>
                  <a:cubicBezTo>
                    <a:pt x="4" y="15"/>
                    <a:pt x="4" y="15"/>
                    <a:pt x="3" y="17"/>
                  </a:cubicBezTo>
                  <a:cubicBezTo>
                    <a:pt x="4" y="17"/>
                    <a:pt x="5" y="18"/>
                    <a:pt x="6" y="17"/>
                  </a:cubicBezTo>
                  <a:cubicBezTo>
                    <a:pt x="6" y="17"/>
                    <a:pt x="7" y="17"/>
                    <a:pt x="7" y="16"/>
                  </a:cubicBezTo>
                  <a:cubicBezTo>
                    <a:pt x="8" y="16"/>
                    <a:pt x="8" y="16"/>
                    <a:pt x="9" y="16"/>
                  </a:cubicBezTo>
                  <a:cubicBezTo>
                    <a:pt x="9" y="16"/>
                    <a:pt x="9" y="16"/>
                    <a:pt x="10" y="16"/>
                  </a:cubicBezTo>
                  <a:cubicBezTo>
                    <a:pt x="10" y="16"/>
                    <a:pt x="11" y="17"/>
                    <a:pt x="11" y="17"/>
                  </a:cubicBezTo>
                  <a:cubicBezTo>
                    <a:pt x="12" y="17"/>
                    <a:pt x="12" y="17"/>
                    <a:pt x="13" y="17"/>
                  </a:cubicBezTo>
                  <a:cubicBezTo>
                    <a:pt x="13" y="17"/>
                    <a:pt x="13" y="17"/>
                    <a:pt x="14" y="17"/>
                  </a:cubicBezTo>
                  <a:cubicBezTo>
                    <a:pt x="15" y="18"/>
                    <a:pt x="15" y="17"/>
                    <a:pt x="15" y="17"/>
                  </a:cubicBezTo>
                  <a:cubicBezTo>
                    <a:pt x="16" y="17"/>
                    <a:pt x="16" y="18"/>
                    <a:pt x="16" y="18"/>
                  </a:cubicBezTo>
                  <a:cubicBezTo>
                    <a:pt x="16" y="18"/>
                    <a:pt x="17" y="17"/>
                    <a:pt x="17" y="17"/>
                  </a:cubicBezTo>
                  <a:cubicBezTo>
                    <a:pt x="18" y="16"/>
                    <a:pt x="16" y="16"/>
                    <a:pt x="17" y="15"/>
                  </a:cubicBezTo>
                  <a:cubicBezTo>
                    <a:pt x="17" y="14"/>
                    <a:pt x="18" y="15"/>
                    <a:pt x="19" y="15"/>
                  </a:cubicBezTo>
                  <a:cubicBezTo>
                    <a:pt x="20" y="15"/>
                    <a:pt x="21" y="14"/>
                    <a:pt x="22" y="14"/>
                  </a:cubicBezTo>
                  <a:cubicBezTo>
                    <a:pt x="23" y="14"/>
                    <a:pt x="25" y="15"/>
                    <a:pt x="25" y="14"/>
                  </a:cubicBezTo>
                  <a:cubicBezTo>
                    <a:pt x="26" y="13"/>
                    <a:pt x="24" y="12"/>
                    <a:pt x="24" y="11"/>
                  </a:cubicBezTo>
                  <a:cubicBezTo>
                    <a:pt x="24" y="11"/>
                    <a:pt x="24" y="10"/>
                    <a:pt x="24" y="10"/>
                  </a:cubicBezTo>
                  <a:cubicBezTo>
                    <a:pt x="24" y="9"/>
                    <a:pt x="24" y="10"/>
                    <a:pt x="25" y="9"/>
                  </a:cubicBezTo>
                  <a:cubicBezTo>
                    <a:pt x="25" y="8"/>
                    <a:pt x="25" y="7"/>
                    <a:pt x="25" y="6"/>
                  </a:cubicBezTo>
                  <a:cubicBezTo>
                    <a:pt x="25" y="6"/>
                    <a:pt x="26" y="6"/>
                    <a:pt x="26" y="6"/>
                  </a:cubicBezTo>
                  <a:cubicBezTo>
                    <a:pt x="26" y="6"/>
                    <a:pt x="26" y="5"/>
                    <a:pt x="26" y="5"/>
                  </a:cubicBezTo>
                  <a:cubicBezTo>
                    <a:pt x="26" y="5"/>
                    <a:pt x="27" y="5"/>
                    <a:pt x="27" y="5"/>
                  </a:cubicBezTo>
                  <a:cubicBezTo>
                    <a:pt x="27" y="5"/>
                    <a:pt x="27" y="5"/>
                    <a:pt x="28" y="5"/>
                  </a:cubicBezTo>
                  <a:cubicBezTo>
                    <a:pt x="28" y="5"/>
                    <a:pt x="28" y="4"/>
                    <a:pt x="28"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2" name="Freeform 176">
              <a:extLst>
                <a:ext uri="{FF2B5EF4-FFF2-40B4-BE49-F238E27FC236}">
                  <a16:creationId xmlns:a16="http://schemas.microsoft.com/office/drawing/2014/main" id="{D0525E8F-439D-2547-A732-1C743B34176A}"/>
                </a:ext>
              </a:extLst>
            </p:cNvPr>
            <p:cNvSpPr>
              <a:spLocks/>
            </p:cNvSpPr>
            <p:nvPr/>
          </p:nvSpPr>
          <p:spPr bwMode="auto">
            <a:xfrm>
              <a:off x="5023195" y="1977817"/>
              <a:ext cx="55563" cy="50800"/>
            </a:xfrm>
            <a:custGeom>
              <a:avLst/>
              <a:gdLst>
                <a:gd name="T0" fmla="*/ 0 w 12"/>
                <a:gd name="T1" fmla="*/ 3 h 11"/>
                <a:gd name="T2" fmla="*/ 0 w 12"/>
                <a:gd name="T3" fmla="*/ 5 h 11"/>
                <a:gd name="T4" fmla="*/ 0 w 12"/>
                <a:gd name="T5" fmla="*/ 6 h 11"/>
                <a:gd name="T6" fmla="*/ 1 w 12"/>
                <a:gd name="T7" fmla="*/ 8 h 11"/>
                <a:gd name="T8" fmla="*/ 3 w 12"/>
                <a:gd name="T9" fmla="*/ 9 h 11"/>
                <a:gd name="T10" fmla="*/ 2 w 12"/>
                <a:gd name="T11" fmla="*/ 11 h 11"/>
                <a:gd name="T12" fmla="*/ 3 w 12"/>
                <a:gd name="T13" fmla="*/ 10 h 11"/>
                <a:gd name="T14" fmla="*/ 5 w 12"/>
                <a:gd name="T15" fmla="*/ 9 h 11"/>
                <a:gd name="T16" fmla="*/ 6 w 12"/>
                <a:gd name="T17" fmla="*/ 8 h 11"/>
                <a:gd name="T18" fmla="*/ 8 w 12"/>
                <a:gd name="T19" fmla="*/ 7 h 11"/>
                <a:gd name="T20" fmla="*/ 11 w 12"/>
                <a:gd name="T21" fmla="*/ 6 h 11"/>
                <a:gd name="T22" fmla="*/ 12 w 12"/>
                <a:gd name="T23" fmla="*/ 3 h 11"/>
                <a:gd name="T24" fmla="*/ 9 w 12"/>
                <a:gd name="T25" fmla="*/ 1 h 11"/>
                <a:gd name="T26" fmla="*/ 7 w 12"/>
                <a:gd name="T27" fmla="*/ 0 h 11"/>
                <a:gd name="T28" fmla="*/ 3 w 12"/>
                <a:gd name="T29" fmla="*/ 1 h 11"/>
                <a:gd name="T30" fmla="*/ 0 w 12"/>
                <a:gd name="T31" fmla="*/ 3 h 11"/>
                <a:gd name="T32" fmla="*/ 0 w 12"/>
                <a:gd name="T33"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1">
                  <a:moveTo>
                    <a:pt x="0" y="3"/>
                  </a:moveTo>
                  <a:cubicBezTo>
                    <a:pt x="0" y="3"/>
                    <a:pt x="0" y="4"/>
                    <a:pt x="0" y="5"/>
                  </a:cubicBezTo>
                  <a:cubicBezTo>
                    <a:pt x="0" y="5"/>
                    <a:pt x="0" y="5"/>
                    <a:pt x="0" y="6"/>
                  </a:cubicBezTo>
                  <a:cubicBezTo>
                    <a:pt x="0" y="6"/>
                    <a:pt x="0" y="7"/>
                    <a:pt x="1" y="8"/>
                  </a:cubicBezTo>
                  <a:cubicBezTo>
                    <a:pt x="1" y="8"/>
                    <a:pt x="3" y="8"/>
                    <a:pt x="3" y="9"/>
                  </a:cubicBezTo>
                  <a:cubicBezTo>
                    <a:pt x="3" y="9"/>
                    <a:pt x="2" y="10"/>
                    <a:pt x="2" y="11"/>
                  </a:cubicBezTo>
                  <a:cubicBezTo>
                    <a:pt x="3" y="11"/>
                    <a:pt x="3" y="10"/>
                    <a:pt x="3" y="10"/>
                  </a:cubicBezTo>
                  <a:cubicBezTo>
                    <a:pt x="4" y="9"/>
                    <a:pt x="4" y="9"/>
                    <a:pt x="5" y="9"/>
                  </a:cubicBezTo>
                  <a:cubicBezTo>
                    <a:pt x="5" y="8"/>
                    <a:pt x="6" y="8"/>
                    <a:pt x="6" y="8"/>
                  </a:cubicBezTo>
                  <a:cubicBezTo>
                    <a:pt x="7" y="8"/>
                    <a:pt x="7" y="8"/>
                    <a:pt x="8" y="7"/>
                  </a:cubicBezTo>
                  <a:cubicBezTo>
                    <a:pt x="9" y="7"/>
                    <a:pt x="10" y="6"/>
                    <a:pt x="11" y="6"/>
                  </a:cubicBezTo>
                  <a:cubicBezTo>
                    <a:pt x="11" y="5"/>
                    <a:pt x="12" y="4"/>
                    <a:pt x="12" y="3"/>
                  </a:cubicBezTo>
                  <a:cubicBezTo>
                    <a:pt x="11" y="2"/>
                    <a:pt x="10" y="1"/>
                    <a:pt x="9" y="1"/>
                  </a:cubicBezTo>
                  <a:cubicBezTo>
                    <a:pt x="8" y="0"/>
                    <a:pt x="8" y="0"/>
                    <a:pt x="7" y="0"/>
                  </a:cubicBezTo>
                  <a:cubicBezTo>
                    <a:pt x="5" y="0"/>
                    <a:pt x="5" y="1"/>
                    <a:pt x="3" y="1"/>
                  </a:cubicBezTo>
                  <a:cubicBezTo>
                    <a:pt x="2" y="1"/>
                    <a:pt x="1" y="2"/>
                    <a:pt x="0" y="3"/>
                  </a:cubicBezTo>
                  <a:cubicBezTo>
                    <a:pt x="0" y="3"/>
                    <a:pt x="0" y="3"/>
                    <a:pt x="0"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3" name="Freeform 177">
              <a:extLst>
                <a:ext uri="{FF2B5EF4-FFF2-40B4-BE49-F238E27FC236}">
                  <a16:creationId xmlns:a16="http://schemas.microsoft.com/office/drawing/2014/main" id="{90FE4BC3-B119-AA40-AB08-87D1E97CEEBB}"/>
                </a:ext>
              </a:extLst>
            </p:cNvPr>
            <p:cNvSpPr>
              <a:spLocks/>
            </p:cNvSpPr>
            <p:nvPr/>
          </p:nvSpPr>
          <p:spPr bwMode="auto">
            <a:xfrm>
              <a:off x="4880319" y="1853991"/>
              <a:ext cx="114301" cy="106363"/>
            </a:xfrm>
            <a:custGeom>
              <a:avLst/>
              <a:gdLst>
                <a:gd name="T0" fmla="*/ 25 w 25"/>
                <a:gd name="T1" fmla="*/ 9 h 23"/>
                <a:gd name="T2" fmla="*/ 24 w 25"/>
                <a:gd name="T3" fmla="*/ 7 h 23"/>
                <a:gd name="T4" fmla="*/ 24 w 25"/>
                <a:gd name="T5" fmla="*/ 5 h 23"/>
                <a:gd name="T6" fmla="*/ 21 w 25"/>
                <a:gd name="T7" fmla="*/ 5 h 23"/>
                <a:gd name="T8" fmla="*/ 18 w 25"/>
                <a:gd name="T9" fmla="*/ 5 h 23"/>
                <a:gd name="T10" fmla="*/ 16 w 25"/>
                <a:gd name="T11" fmla="*/ 2 h 23"/>
                <a:gd name="T12" fmla="*/ 12 w 25"/>
                <a:gd name="T13" fmla="*/ 1 h 23"/>
                <a:gd name="T14" fmla="*/ 9 w 25"/>
                <a:gd name="T15" fmla="*/ 3 h 23"/>
                <a:gd name="T16" fmla="*/ 9 w 25"/>
                <a:gd name="T17" fmla="*/ 5 h 23"/>
                <a:gd name="T18" fmla="*/ 8 w 25"/>
                <a:gd name="T19" fmla="*/ 6 h 23"/>
                <a:gd name="T20" fmla="*/ 6 w 25"/>
                <a:gd name="T21" fmla="*/ 7 h 23"/>
                <a:gd name="T22" fmla="*/ 4 w 25"/>
                <a:gd name="T23" fmla="*/ 7 h 23"/>
                <a:gd name="T24" fmla="*/ 3 w 25"/>
                <a:gd name="T25" fmla="*/ 7 h 23"/>
                <a:gd name="T26" fmla="*/ 1 w 25"/>
                <a:gd name="T27" fmla="*/ 7 h 23"/>
                <a:gd name="T28" fmla="*/ 0 w 25"/>
                <a:gd name="T29" fmla="*/ 9 h 23"/>
                <a:gd name="T30" fmla="*/ 0 w 25"/>
                <a:gd name="T31" fmla="*/ 10 h 23"/>
                <a:gd name="T32" fmla="*/ 1 w 25"/>
                <a:gd name="T33" fmla="*/ 11 h 23"/>
                <a:gd name="T34" fmla="*/ 3 w 25"/>
                <a:gd name="T35" fmla="*/ 9 h 23"/>
                <a:gd name="T36" fmla="*/ 4 w 25"/>
                <a:gd name="T37" fmla="*/ 9 h 23"/>
                <a:gd name="T38" fmla="*/ 4 w 25"/>
                <a:gd name="T39" fmla="*/ 11 h 23"/>
                <a:gd name="T40" fmla="*/ 4 w 25"/>
                <a:gd name="T41" fmla="*/ 12 h 23"/>
                <a:gd name="T42" fmla="*/ 4 w 25"/>
                <a:gd name="T43" fmla="*/ 10 h 23"/>
                <a:gd name="T44" fmla="*/ 5 w 25"/>
                <a:gd name="T45" fmla="*/ 10 h 23"/>
                <a:gd name="T46" fmla="*/ 6 w 25"/>
                <a:gd name="T47" fmla="*/ 12 h 23"/>
                <a:gd name="T48" fmla="*/ 7 w 25"/>
                <a:gd name="T49" fmla="*/ 14 h 23"/>
                <a:gd name="T50" fmla="*/ 7 w 25"/>
                <a:gd name="T51" fmla="*/ 15 h 23"/>
                <a:gd name="T52" fmla="*/ 8 w 25"/>
                <a:gd name="T53" fmla="*/ 16 h 23"/>
                <a:gd name="T54" fmla="*/ 8 w 25"/>
                <a:gd name="T55" fmla="*/ 17 h 23"/>
                <a:gd name="T56" fmla="*/ 10 w 25"/>
                <a:gd name="T57" fmla="*/ 18 h 23"/>
                <a:gd name="T58" fmla="*/ 11 w 25"/>
                <a:gd name="T59" fmla="*/ 19 h 23"/>
                <a:gd name="T60" fmla="*/ 12 w 25"/>
                <a:gd name="T61" fmla="*/ 19 h 23"/>
                <a:gd name="T62" fmla="*/ 14 w 25"/>
                <a:gd name="T63" fmla="*/ 20 h 23"/>
                <a:gd name="T64" fmla="*/ 13 w 25"/>
                <a:gd name="T65" fmla="*/ 21 h 23"/>
                <a:gd name="T66" fmla="*/ 14 w 25"/>
                <a:gd name="T67" fmla="*/ 21 h 23"/>
                <a:gd name="T68" fmla="*/ 14 w 25"/>
                <a:gd name="T69" fmla="*/ 21 h 23"/>
                <a:gd name="T70" fmla="*/ 15 w 25"/>
                <a:gd name="T71" fmla="*/ 22 h 23"/>
                <a:gd name="T72" fmla="*/ 14 w 25"/>
                <a:gd name="T73" fmla="*/ 23 h 23"/>
                <a:gd name="T74" fmla="*/ 16 w 25"/>
                <a:gd name="T75" fmla="*/ 23 h 23"/>
                <a:gd name="T76" fmla="*/ 18 w 25"/>
                <a:gd name="T77" fmla="*/ 23 h 23"/>
                <a:gd name="T78" fmla="*/ 17 w 25"/>
                <a:gd name="T79" fmla="*/ 22 h 23"/>
                <a:gd name="T80" fmla="*/ 16 w 25"/>
                <a:gd name="T81" fmla="*/ 20 h 23"/>
                <a:gd name="T82" fmla="*/ 13 w 25"/>
                <a:gd name="T83" fmla="*/ 17 h 23"/>
                <a:gd name="T84" fmla="*/ 11 w 25"/>
                <a:gd name="T85" fmla="*/ 13 h 23"/>
                <a:gd name="T86" fmla="*/ 10 w 25"/>
                <a:gd name="T87" fmla="*/ 12 h 23"/>
                <a:gd name="T88" fmla="*/ 10 w 25"/>
                <a:gd name="T89" fmla="*/ 10 h 23"/>
                <a:gd name="T90" fmla="*/ 12 w 25"/>
                <a:gd name="T91" fmla="*/ 10 h 23"/>
                <a:gd name="T92" fmla="*/ 14 w 25"/>
                <a:gd name="T93" fmla="*/ 9 h 23"/>
                <a:gd name="T94" fmla="*/ 18 w 25"/>
                <a:gd name="T95" fmla="*/ 10 h 23"/>
                <a:gd name="T96" fmla="*/ 23 w 25"/>
                <a:gd name="T97" fmla="*/ 10 h 23"/>
                <a:gd name="T98" fmla="*/ 25 w 25"/>
                <a:gd name="T9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 h="23">
                  <a:moveTo>
                    <a:pt x="25" y="9"/>
                  </a:moveTo>
                  <a:cubicBezTo>
                    <a:pt x="25" y="8"/>
                    <a:pt x="24" y="8"/>
                    <a:pt x="24" y="7"/>
                  </a:cubicBezTo>
                  <a:cubicBezTo>
                    <a:pt x="24" y="7"/>
                    <a:pt x="24" y="6"/>
                    <a:pt x="24" y="5"/>
                  </a:cubicBezTo>
                  <a:cubicBezTo>
                    <a:pt x="23" y="4"/>
                    <a:pt x="22" y="5"/>
                    <a:pt x="21" y="5"/>
                  </a:cubicBezTo>
                  <a:cubicBezTo>
                    <a:pt x="20" y="5"/>
                    <a:pt x="19" y="5"/>
                    <a:pt x="18" y="5"/>
                  </a:cubicBezTo>
                  <a:cubicBezTo>
                    <a:pt x="17" y="4"/>
                    <a:pt x="17" y="3"/>
                    <a:pt x="16" y="2"/>
                  </a:cubicBezTo>
                  <a:cubicBezTo>
                    <a:pt x="15" y="1"/>
                    <a:pt x="13" y="0"/>
                    <a:pt x="12" y="1"/>
                  </a:cubicBezTo>
                  <a:cubicBezTo>
                    <a:pt x="11" y="1"/>
                    <a:pt x="10" y="2"/>
                    <a:pt x="9" y="3"/>
                  </a:cubicBezTo>
                  <a:cubicBezTo>
                    <a:pt x="9" y="3"/>
                    <a:pt x="10" y="4"/>
                    <a:pt x="9" y="5"/>
                  </a:cubicBezTo>
                  <a:cubicBezTo>
                    <a:pt x="9" y="5"/>
                    <a:pt x="8" y="5"/>
                    <a:pt x="8" y="6"/>
                  </a:cubicBezTo>
                  <a:cubicBezTo>
                    <a:pt x="7" y="7"/>
                    <a:pt x="7" y="7"/>
                    <a:pt x="6" y="7"/>
                  </a:cubicBezTo>
                  <a:cubicBezTo>
                    <a:pt x="5" y="7"/>
                    <a:pt x="5" y="7"/>
                    <a:pt x="4" y="7"/>
                  </a:cubicBezTo>
                  <a:cubicBezTo>
                    <a:pt x="4" y="7"/>
                    <a:pt x="4" y="7"/>
                    <a:pt x="3" y="7"/>
                  </a:cubicBezTo>
                  <a:cubicBezTo>
                    <a:pt x="3" y="8"/>
                    <a:pt x="2" y="7"/>
                    <a:pt x="1" y="7"/>
                  </a:cubicBezTo>
                  <a:cubicBezTo>
                    <a:pt x="0" y="7"/>
                    <a:pt x="0" y="7"/>
                    <a:pt x="0" y="9"/>
                  </a:cubicBezTo>
                  <a:cubicBezTo>
                    <a:pt x="0" y="9"/>
                    <a:pt x="0" y="9"/>
                    <a:pt x="0" y="10"/>
                  </a:cubicBezTo>
                  <a:cubicBezTo>
                    <a:pt x="1" y="10"/>
                    <a:pt x="1" y="11"/>
                    <a:pt x="1" y="11"/>
                  </a:cubicBezTo>
                  <a:cubicBezTo>
                    <a:pt x="2" y="11"/>
                    <a:pt x="3" y="9"/>
                    <a:pt x="3" y="9"/>
                  </a:cubicBezTo>
                  <a:cubicBezTo>
                    <a:pt x="4" y="8"/>
                    <a:pt x="4" y="9"/>
                    <a:pt x="4" y="9"/>
                  </a:cubicBezTo>
                  <a:cubicBezTo>
                    <a:pt x="4" y="10"/>
                    <a:pt x="4" y="10"/>
                    <a:pt x="4" y="11"/>
                  </a:cubicBezTo>
                  <a:cubicBezTo>
                    <a:pt x="4" y="11"/>
                    <a:pt x="3" y="13"/>
                    <a:pt x="4" y="12"/>
                  </a:cubicBezTo>
                  <a:cubicBezTo>
                    <a:pt x="4" y="12"/>
                    <a:pt x="4" y="11"/>
                    <a:pt x="4" y="10"/>
                  </a:cubicBezTo>
                  <a:cubicBezTo>
                    <a:pt x="4" y="10"/>
                    <a:pt x="5" y="10"/>
                    <a:pt x="5" y="10"/>
                  </a:cubicBezTo>
                  <a:cubicBezTo>
                    <a:pt x="6" y="10"/>
                    <a:pt x="6" y="11"/>
                    <a:pt x="6" y="12"/>
                  </a:cubicBezTo>
                  <a:cubicBezTo>
                    <a:pt x="6" y="13"/>
                    <a:pt x="7" y="13"/>
                    <a:pt x="7" y="14"/>
                  </a:cubicBezTo>
                  <a:cubicBezTo>
                    <a:pt x="7" y="14"/>
                    <a:pt x="7" y="14"/>
                    <a:pt x="7" y="15"/>
                  </a:cubicBezTo>
                  <a:cubicBezTo>
                    <a:pt x="7" y="15"/>
                    <a:pt x="7" y="15"/>
                    <a:pt x="8" y="16"/>
                  </a:cubicBezTo>
                  <a:cubicBezTo>
                    <a:pt x="8" y="16"/>
                    <a:pt x="8" y="17"/>
                    <a:pt x="8" y="17"/>
                  </a:cubicBezTo>
                  <a:cubicBezTo>
                    <a:pt x="9" y="18"/>
                    <a:pt x="10" y="17"/>
                    <a:pt x="10" y="18"/>
                  </a:cubicBezTo>
                  <a:cubicBezTo>
                    <a:pt x="11" y="18"/>
                    <a:pt x="10" y="19"/>
                    <a:pt x="11" y="19"/>
                  </a:cubicBezTo>
                  <a:cubicBezTo>
                    <a:pt x="11" y="19"/>
                    <a:pt x="12" y="19"/>
                    <a:pt x="12" y="19"/>
                  </a:cubicBezTo>
                  <a:cubicBezTo>
                    <a:pt x="14" y="19"/>
                    <a:pt x="12" y="20"/>
                    <a:pt x="14" y="20"/>
                  </a:cubicBezTo>
                  <a:cubicBezTo>
                    <a:pt x="13" y="20"/>
                    <a:pt x="13" y="21"/>
                    <a:pt x="13" y="21"/>
                  </a:cubicBezTo>
                  <a:cubicBezTo>
                    <a:pt x="14" y="21"/>
                    <a:pt x="14" y="21"/>
                    <a:pt x="14" y="21"/>
                  </a:cubicBezTo>
                  <a:cubicBezTo>
                    <a:pt x="16" y="21"/>
                    <a:pt x="14" y="21"/>
                    <a:pt x="14" y="21"/>
                  </a:cubicBezTo>
                  <a:cubicBezTo>
                    <a:pt x="14" y="22"/>
                    <a:pt x="15" y="22"/>
                    <a:pt x="15" y="22"/>
                  </a:cubicBezTo>
                  <a:cubicBezTo>
                    <a:pt x="16" y="22"/>
                    <a:pt x="15" y="23"/>
                    <a:pt x="14" y="23"/>
                  </a:cubicBezTo>
                  <a:cubicBezTo>
                    <a:pt x="14" y="23"/>
                    <a:pt x="16" y="23"/>
                    <a:pt x="16" y="23"/>
                  </a:cubicBezTo>
                  <a:cubicBezTo>
                    <a:pt x="17" y="23"/>
                    <a:pt x="17" y="23"/>
                    <a:pt x="18" y="23"/>
                  </a:cubicBezTo>
                  <a:cubicBezTo>
                    <a:pt x="18" y="23"/>
                    <a:pt x="17" y="23"/>
                    <a:pt x="17" y="22"/>
                  </a:cubicBezTo>
                  <a:cubicBezTo>
                    <a:pt x="16" y="22"/>
                    <a:pt x="17" y="21"/>
                    <a:pt x="16" y="20"/>
                  </a:cubicBezTo>
                  <a:cubicBezTo>
                    <a:pt x="16" y="18"/>
                    <a:pt x="15" y="18"/>
                    <a:pt x="13" y="17"/>
                  </a:cubicBezTo>
                  <a:cubicBezTo>
                    <a:pt x="12" y="16"/>
                    <a:pt x="12" y="15"/>
                    <a:pt x="11" y="13"/>
                  </a:cubicBezTo>
                  <a:cubicBezTo>
                    <a:pt x="11" y="13"/>
                    <a:pt x="10" y="12"/>
                    <a:pt x="10" y="12"/>
                  </a:cubicBezTo>
                  <a:cubicBezTo>
                    <a:pt x="10" y="11"/>
                    <a:pt x="10" y="10"/>
                    <a:pt x="10" y="10"/>
                  </a:cubicBezTo>
                  <a:cubicBezTo>
                    <a:pt x="10" y="9"/>
                    <a:pt x="11" y="10"/>
                    <a:pt x="12" y="10"/>
                  </a:cubicBezTo>
                  <a:cubicBezTo>
                    <a:pt x="13" y="10"/>
                    <a:pt x="13" y="9"/>
                    <a:pt x="14" y="9"/>
                  </a:cubicBezTo>
                  <a:cubicBezTo>
                    <a:pt x="15" y="9"/>
                    <a:pt x="17" y="10"/>
                    <a:pt x="18" y="10"/>
                  </a:cubicBezTo>
                  <a:cubicBezTo>
                    <a:pt x="20" y="10"/>
                    <a:pt x="22" y="9"/>
                    <a:pt x="23" y="10"/>
                  </a:cubicBezTo>
                  <a:cubicBezTo>
                    <a:pt x="25" y="11"/>
                    <a:pt x="25" y="11"/>
                    <a:pt x="25" y="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4" name="Freeform 178">
              <a:extLst>
                <a:ext uri="{FF2B5EF4-FFF2-40B4-BE49-F238E27FC236}">
                  <a16:creationId xmlns:a16="http://schemas.microsoft.com/office/drawing/2014/main" id="{94F173EF-6DC3-104C-8A44-040F7673E0DE}"/>
                </a:ext>
              </a:extLst>
            </p:cNvPr>
            <p:cNvSpPr>
              <a:spLocks/>
            </p:cNvSpPr>
            <p:nvPr/>
          </p:nvSpPr>
          <p:spPr bwMode="auto">
            <a:xfrm>
              <a:off x="4981920" y="1941304"/>
              <a:ext cx="31750" cy="46038"/>
            </a:xfrm>
            <a:custGeom>
              <a:avLst/>
              <a:gdLst>
                <a:gd name="T0" fmla="*/ 4 w 7"/>
                <a:gd name="T1" fmla="*/ 10 h 10"/>
                <a:gd name="T2" fmla="*/ 4 w 7"/>
                <a:gd name="T3" fmla="*/ 7 h 10"/>
                <a:gd name="T4" fmla="*/ 7 w 7"/>
                <a:gd name="T5" fmla="*/ 7 h 10"/>
                <a:gd name="T6" fmla="*/ 6 w 7"/>
                <a:gd name="T7" fmla="*/ 4 h 10"/>
                <a:gd name="T8" fmla="*/ 5 w 7"/>
                <a:gd name="T9" fmla="*/ 1 h 10"/>
                <a:gd name="T10" fmla="*/ 4 w 7"/>
                <a:gd name="T11" fmla="*/ 0 h 10"/>
                <a:gd name="T12" fmla="*/ 2 w 7"/>
                <a:gd name="T13" fmla="*/ 1 h 10"/>
                <a:gd name="T14" fmla="*/ 0 w 7"/>
                <a:gd name="T15" fmla="*/ 3 h 10"/>
                <a:gd name="T16" fmla="*/ 0 w 7"/>
                <a:gd name="T17" fmla="*/ 5 h 10"/>
                <a:gd name="T18" fmla="*/ 0 w 7"/>
                <a:gd name="T19" fmla="*/ 6 h 10"/>
                <a:gd name="T20" fmla="*/ 2 w 7"/>
                <a:gd name="T21" fmla="*/ 8 h 10"/>
                <a:gd name="T22" fmla="*/ 3 w 7"/>
                <a:gd name="T23" fmla="*/ 9 h 10"/>
                <a:gd name="T24" fmla="*/ 4 w 7"/>
                <a:gd name="T25" fmla="*/ 10 h 10"/>
                <a:gd name="T26" fmla="*/ 4 w 7"/>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0">
                  <a:moveTo>
                    <a:pt x="4" y="10"/>
                  </a:moveTo>
                  <a:cubicBezTo>
                    <a:pt x="4" y="9"/>
                    <a:pt x="4" y="8"/>
                    <a:pt x="4" y="7"/>
                  </a:cubicBezTo>
                  <a:cubicBezTo>
                    <a:pt x="5" y="6"/>
                    <a:pt x="6" y="6"/>
                    <a:pt x="7" y="7"/>
                  </a:cubicBezTo>
                  <a:cubicBezTo>
                    <a:pt x="7" y="5"/>
                    <a:pt x="6" y="5"/>
                    <a:pt x="6" y="4"/>
                  </a:cubicBezTo>
                  <a:cubicBezTo>
                    <a:pt x="6" y="3"/>
                    <a:pt x="6" y="2"/>
                    <a:pt x="5" y="1"/>
                  </a:cubicBezTo>
                  <a:cubicBezTo>
                    <a:pt x="5" y="0"/>
                    <a:pt x="5" y="0"/>
                    <a:pt x="4" y="0"/>
                  </a:cubicBezTo>
                  <a:cubicBezTo>
                    <a:pt x="3" y="0"/>
                    <a:pt x="2" y="0"/>
                    <a:pt x="2" y="1"/>
                  </a:cubicBezTo>
                  <a:cubicBezTo>
                    <a:pt x="1" y="1"/>
                    <a:pt x="0" y="2"/>
                    <a:pt x="0" y="3"/>
                  </a:cubicBezTo>
                  <a:cubicBezTo>
                    <a:pt x="0" y="4"/>
                    <a:pt x="0" y="4"/>
                    <a:pt x="0" y="5"/>
                  </a:cubicBezTo>
                  <a:cubicBezTo>
                    <a:pt x="0" y="5"/>
                    <a:pt x="0" y="6"/>
                    <a:pt x="0" y="6"/>
                  </a:cubicBezTo>
                  <a:cubicBezTo>
                    <a:pt x="1" y="7"/>
                    <a:pt x="1" y="8"/>
                    <a:pt x="2" y="8"/>
                  </a:cubicBezTo>
                  <a:cubicBezTo>
                    <a:pt x="2" y="9"/>
                    <a:pt x="2" y="9"/>
                    <a:pt x="3" y="9"/>
                  </a:cubicBezTo>
                  <a:cubicBezTo>
                    <a:pt x="3" y="10"/>
                    <a:pt x="3" y="10"/>
                    <a:pt x="4" y="10"/>
                  </a:cubicBezTo>
                  <a:cubicBezTo>
                    <a:pt x="4" y="10"/>
                    <a:pt x="4" y="10"/>
                    <a:pt x="4" y="1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5" name="Freeform 179">
              <a:extLst>
                <a:ext uri="{FF2B5EF4-FFF2-40B4-BE49-F238E27FC236}">
                  <a16:creationId xmlns:a16="http://schemas.microsoft.com/office/drawing/2014/main" id="{352E5FEA-7832-8F46-B35A-60E428B3E499}"/>
                </a:ext>
              </a:extLst>
            </p:cNvPr>
            <p:cNvSpPr>
              <a:spLocks/>
            </p:cNvSpPr>
            <p:nvPr/>
          </p:nvSpPr>
          <p:spPr bwMode="auto">
            <a:xfrm>
              <a:off x="4926357" y="1895266"/>
              <a:ext cx="77788" cy="77788"/>
            </a:xfrm>
            <a:custGeom>
              <a:avLst/>
              <a:gdLst>
                <a:gd name="T0" fmla="*/ 12 w 17"/>
                <a:gd name="T1" fmla="*/ 17 h 17"/>
                <a:gd name="T2" fmla="*/ 12 w 17"/>
                <a:gd name="T3" fmla="*/ 15 h 17"/>
                <a:gd name="T4" fmla="*/ 12 w 17"/>
                <a:gd name="T5" fmla="*/ 14 h 17"/>
                <a:gd name="T6" fmla="*/ 14 w 17"/>
                <a:gd name="T7" fmla="*/ 11 h 17"/>
                <a:gd name="T8" fmla="*/ 16 w 17"/>
                <a:gd name="T9" fmla="*/ 10 h 17"/>
                <a:gd name="T10" fmla="*/ 16 w 17"/>
                <a:gd name="T11" fmla="*/ 8 h 17"/>
                <a:gd name="T12" fmla="*/ 17 w 17"/>
                <a:gd name="T13" fmla="*/ 6 h 17"/>
                <a:gd name="T14" fmla="*/ 15 w 17"/>
                <a:gd name="T15" fmla="*/ 5 h 17"/>
                <a:gd name="T16" fmla="*/ 15 w 17"/>
                <a:gd name="T17" fmla="*/ 5 h 17"/>
                <a:gd name="T18" fmla="*/ 15 w 17"/>
                <a:gd name="T19" fmla="*/ 1 h 17"/>
                <a:gd name="T20" fmla="*/ 12 w 17"/>
                <a:gd name="T21" fmla="*/ 1 h 17"/>
                <a:gd name="T22" fmla="*/ 9 w 17"/>
                <a:gd name="T23" fmla="*/ 1 h 17"/>
                <a:gd name="T24" fmla="*/ 6 w 17"/>
                <a:gd name="T25" fmla="*/ 1 h 17"/>
                <a:gd name="T26" fmla="*/ 3 w 17"/>
                <a:gd name="T27" fmla="*/ 0 h 17"/>
                <a:gd name="T28" fmla="*/ 1 w 17"/>
                <a:gd name="T29" fmla="*/ 1 h 17"/>
                <a:gd name="T30" fmla="*/ 0 w 17"/>
                <a:gd name="T31" fmla="*/ 1 h 17"/>
                <a:gd name="T32" fmla="*/ 1 w 17"/>
                <a:gd name="T33" fmla="*/ 4 h 17"/>
                <a:gd name="T34" fmla="*/ 3 w 17"/>
                <a:gd name="T35" fmla="*/ 8 h 17"/>
                <a:gd name="T36" fmla="*/ 6 w 17"/>
                <a:gd name="T37" fmla="*/ 12 h 17"/>
                <a:gd name="T38" fmla="*/ 8 w 17"/>
                <a:gd name="T39" fmla="*/ 14 h 17"/>
                <a:gd name="T40" fmla="*/ 8 w 17"/>
                <a:gd name="T41" fmla="*/ 14 h 17"/>
                <a:gd name="T42" fmla="*/ 9 w 17"/>
                <a:gd name="T43" fmla="*/ 15 h 17"/>
                <a:gd name="T44" fmla="*/ 11 w 17"/>
                <a:gd name="T45" fmla="*/ 16 h 17"/>
                <a:gd name="T46" fmla="*/ 12 w 17"/>
                <a:gd name="T4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17">
                  <a:moveTo>
                    <a:pt x="12" y="17"/>
                  </a:moveTo>
                  <a:cubicBezTo>
                    <a:pt x="12" y="16"/>
                    <a:pt x="12" y="15"/>
                    <a:pt x="12" y="15"/>
                  </a:cubicBezTo>
                  <a:cubicBezTo>
                    <a:pt x="12" y="14"/>
                    <a:pt x="12" y="14"/>
                    <a:pt x="12" y="14"/>
                  </a:cubicBezTo>
                  <a:cubicBezTo>
                    <a:pt x="12" y="12"/>
                    <a:pt x="13" y="11"/>
                    <a:pt x="14" y="11"/>
                  </a:cubicBezTo>
                  <a:cubicBezTo>
                    <a:pt x="14" y="10"/>
                    <a:pt x="16" y="11"/>
                    <a:pt x="16" y="10"/>
                  </a:cubicBezTo>
                  <a:cubicBezTo>
                    <a:pt x="17" y="9"/>
                    <a:pt x="15" y="9"/>
                    <a:pt x="16" y="8"/>
                  </a:cubicBezTo>
                  <a:cubicBezTo>
                    <a:pt x="16" y="7"/>
                    <a:pt x="17" y="7"/>
                    <a:pt x="17" y="6"/>
                  </a:cubicBezTo>
                  <a:cubicBezTo>
                    <a:pt x="16" y="6"/>
                    <a:pt x="16" y="5"/>
                    <a:pt x="15" y="5"/>
                  </a:cubicBezTo>
                  <a:cubicBezTo>
                    <a:pt x="15" y="5"/>
                    <a:pt x="15" y="5"/>
                    <a:pt x="15" y="5"/>
                  </a:cubicBezTo>
                  <a:cubicBezTo>
                    <a:pt x="14" y="3"/>
                    <a:pt x="17" y="2"/>
                    <a:pt x="15" y="1"/>
                  </a:cubicBezTo>
                  <a:cubicBezTo>
                    <a:pt x="15" y="3"/>
                    <a:pt x="13" y="1"/>
                    <a:pt x="12" y="1"/>
                  </a:cubicBezTo>
                  <a:cubicBezTo>
                    <a:pt x="11" y="0"/>
                    <a:pt x="10" y="1"/>
                    <a:pt x="9" y="1"/>
                  </a:cubicBezTo>
                  <a:cubicBezTo>
                    <a:pt x="8" y="1"/>
                    <a:pt x="7" y="1"/>
                    <a:pt x="6" y="1"/>
                  </a:cubicBezTo>
                  <a:cubicBezTo>
                    <a:pt x="5" y="1"/>
                    <a:pt x="4" y="0"/>
                    <a:pt x="3" y="0"/>
                  </a:cubicBezTo>
                  <a:cubicBezTo>
                    <a:pt x="3" y="0"/>
                    <a:pt x="2" y="1"/>
                    <a:pt x="1" y="1"/>
                  </a:cubicBezTo>
                  <a:cubicBezTo>
                    <a:pt x="0" y="1"/>
                    <a:pt x="0" y="0"/>
                    <a:pt x="0" y="1"/>
                  </a:cubicBezTo>
                  <a:cubicBezTo>
                    <a:pt x="0" y="2"/>
                    <a:pt x="0" y="3"/>
                    <a:pt x="1" y="4"/>
                  </a:cubicBezTo>
                  <a:cubicBezTo>
                    <a:pt x="2" y="5"/>
                    <a:pt x="2" y="6"/>
                    <a:pt x="3" y="8"/>
                  </a:cubicBezTo>
                  <a:cubicBezTo>
                    <a:pt x="5" y="9"/>
                    <a:pt x="6" y="10"/>
                    <a:pt x="6" y="12"/>
                  </a:cubicBezTo>
                  <a:cubicBezTo>
                    <a:pt x="7" y="13"/>
                    <a:pt x="7" y="13"/>
                    <a:pt x="8" y="14"/>
                  </a:cubicBezTo>
                  <a:cubicBezTo>
                    <a:pt x="8" y="14"/>
                    <a:pt x="8" y="14"/>
                    <a:pt x="8" y="14"/>
                  </a:cubicBezTo>
                  <a:cubicBezTo>
                    <a:pt x="8" y="15"/>
                    <a:pt x="9" y="14"/>
                    <a:pt x="9" y="15"/>
                  </a:cubicBezTo>
                  <a:cubicBezTo>
                    <a:pt x="10" y="15"/>
                    <a:pt x="10" y="15"/>
                    <a:pt x="11" y="16"/>
                  </a:cubicBezTo>
                  <a:cubicBezTo>
                    <a:pt x="11" y="16"/>
                    <a:pt x="12" y="17"/>
                    <a:pt x="12" y="1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6" name="Freeform 180">
              <a:extLst>
                <a:ext uri="{FF2B5EF4-FFF2-40B4-BE49-F238E27FC236}">
                  <a16:creationId xmlns:a16="http://schemas.microsoft.com/office/drawing/2014/main" id="{49AC71C6-4DB8-FE46-825C-A6A523DA5BDC}"/>
                </a:ext>
              </a:extLst>
            </p:cNvPr>
            <p:cNvSpPr>
              <a:spLocks/>
            </p:cNvSpPr>
            <p:nvPr/>
          </p:nvSpPr>
          <p:spPr bwMode="auto">
            <a:xfrm>
              <a:off x="4985095" y="1868278"/>
              <a:ext cx="88901" cy="123826"/>
            </a:xfrm>
            <a:custGeom>
              <a:avLst/>
              <a:gdLst>
                <a:gd name="T0" fmla="*/ 0 w 19"/>
                <a:gd name="T1" fmla="*/ 2 h 27"/>
                <a:gd name="T2" fmla="*/ 1 w 19"/>
                <a:gd name="T3" fmla="*/ 3 h 27"/>
                <a:gd name="T4" fmla="*/ 1 w 19"/>
                <a:gd name="T5" fmla="*/ 5 h 27"/>
                <a:gd name="T6" fmla="*/ 2 w 19"/>
                <a:gd name="T7" fmla="*/ 5 h 27"/>
                <a:gd name="T8" fmla="*/ 2 w 19"/>
                <a:gd name="T9" fmla="*/ 7 h 27"/>
                <a:gd name="T10" fmla="*/ 3 w 19"/>
                <a:gd name="T11" fmla="*/ 7 h 27"/>
                <a:gd name="T12" fmla="*/ 2 w 19"/>
                <a:gd name="T13" fmla="*/ 9 h 27"/>
                <a:gd name="T14" fmla="*/ 4 w 19"/>
                <a:gd name="T15" fmla="*/ 12 h 27"/>
                <a:gd name="T16" fmla="*/ 3 w 19"/>
                <a:gd name="T17" fmla="*/ 14 h 27"/>
                <a:gd name="T18" fmla="*/ 3 w 19"/>
                <a:gd name="T19" fmla="*/ 16 h 27"/>
                <a:gd name="T20" fmla="*/ 5 w 19"/>
                <a:gd name="T21" fmla="*/ 19 h 27"/>
                <a:gd name="T22" fmla="*/ 6 w 19"/>
                <a:gd name="T23" fmla="*/ 23 h 27"/>
                <a:gd name="T24" fmla="*/ 9 w 19"/>
                <a:gd name="T25" fmla="*/ 23 h 27"/>
                <a:gd name="T26" fmla="*/ 8 w 19"/>
                <a:gd name="T27" fmla="*/ 24 h 27"/>
                <a:gd name="T28" fmla="*/ 8 w 19"/>
                <a:gd name="T29" fmla="*/ 27 h 27"/>
                <a:gd name="T30" fmla="*/ 10 w 19"/>
                <a:gd name="T31" fmla="*/ 25 h 27"/>
                <a:gd name="T32" fmla="*/ 12 w 19"/>
                <a:gd name="T33" fmla="*/ 25 h 27"/>
                <a:gd name="T34" fmla="*/ 16 w 19"/>
                <a:gd name="T35" fmla="*/ 24 h 27"/>
                <a:gd name="T36" fmla="*/ 16 w 19"/>
                <a:gd name="T37" fmla="*/ 22 h 27"/>
                <a:gd name="T38" fmla="*/ 18 w 19"/>
                <a:gd name="T39" fmla="*/ 20 h 27"/>
                <a:gd name="T40" fmla="*/ 18 w 19"/>
                <a:gd name="T41" fmla="*/ 18 h 27"/>
                <a:gd name="T42" fmla="*/ 16 w 19"/>
                <a:gd name="T43" fmla="*/ 15 h 27"/>
                <a:gd name="T44" fmla="*/ 19 w 19"/>
                <a:gd name="T45" fmla="*/ 13 h 27"/>
                <a:gd name="T46" fmla="*/ 17 w 19"/>
                <a:gd name="T47" fmla="*/ 11 h 27"/>
                <a:gd name="T48" fmla="*/ 14 w 19"/>
                <a:gd name="T49" fmla="*/ 9 h 27"/>
                <a:gd name="T50" fmla="*/ 13 w 19"/>
                <a:gd name="T51" fmla="*/ 8 h 27"/>
                <a:gd name="T52" fmla="*/ 13 w 19"/>
                <a:gd name="T53" fmla="*/ 6 h 27"/>
                <a:gd name="T54" fmla="*/ 10 w 19"/>
                <a:gd name="T55" fmla="*/ 4 h 27"/>
                <a:gd name="T56" fmla="*/ 10 w 19"/>
                <a:gd name="T57" fmla="*/ 2 h 27"/>
                <a:gd name="T58" fmla="*/ 8 w 19"/>
                <a:gd name="T59" fmla="*/ 2 h 27"/>
                <a:gd name="T60" fmla="*/ 7 w 19"/>
                <a:gd name="T61" fmla="*/ 0 h 27"/>
                <a:gd name="T62" fmla="*/ 5 w 19"/>
                <a:gd name="T63" fmla="*/ 0 h 27"/>
                <a:gd name="T64" fmla="*/ 3 w 19"/>
                <a:gd name="T65" fmla="*/ 1 h 27"/>
                <a:gd name="T66" fmla="*/ 2 w 19"/>
                <a:gd name="T67" fmla="*/ 1 h 27"/>
                <a:gd name="T68" fmla="*/ 0 w 19"/>
                <a:gd name="T69" fmla="*/ 2 h 27"/>
                <a:gd name="T70" fmla="*/ 0 w 19"/>
                <a:gd name="T71"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 h="27">
                  <a:moveTo>
                    <a:pt x="0" y="2"/>
                  </a:moveTo>
                  <a:cubicBezTo>
                    <a:pt x="1" y="2"/>
                    <a:pt x="1" y="3"/>
                    <a:pt x="1" y="3"/>
                  </a:cubicBezTo>
                  <a:cubicBezTo>
                    <a:pt x="1" y="4"/>
                    <a:pt x="1" y="4"/>
                    <a:pt x="1" y="5"/>
                  </a:cubicBezTo>
                  <a:cubicBezTo>
                    <a:pt x="1" y="5"/>
                    <a:pt x="1" y="5"/>
                    <a:pt x="2" y="5"/>
                  </a:cubicBezTo>
                  <a:cubicBezTo>
                    <a:pt x="2" y="6"/>
                    <a:pt x="2" y="6"/>
                    <a:pt x="2" y="7"/>
                  </a:cubicBezTo>
                  <a:cubicBezTo>
                    <a:pt x="2" y="7"/>
                    <a:pt x="3" y="7"/>
                    <a:pt x="3" y="7"/>
                  </a:cubicBezTo>
                  <a:cubicBezTo>
                    <a:pt x="3" y="8"/>
                    <a:pt x="2" y="9"/>
                    <a:pt x="2" y="9"/>
                  </a:cubicBezTo>
                  <a:cubicBezTo>
                    <a:pt x="1" y="11"/>
                    <a:pt x="3" y="11"/>
                    <a:pt x="4" y="12"/>
                  </a:cubicBezTo>
                  <a:cubicBezTo>
                    <a:pt x="4" y="13"/>
                    <a:pt x="3" y="13"/>
                    <a:pt x="3" y="14"/>
                  </a:cubicBezTo>
                  <a:cubicBezTo>
                    <a:pt x="2" y="15"/>
                    <a:pt x="4" y="16"/>
                    <a:pt x="3" y="16"/>
                  </a:cubicBezTo>
                  <a:cubicBezTo>
                    <a:pt x="4" y="16"/>
                    <a:pt x="5" y="18"/>
                    <a:pt x="5" y="19"/>
                  </a:cubicBezTo>
                  <a:cubicBezTo>
                    <a:pt x="5" y="20"/>
                    <a:pt x="6" y="21"/>
                    <a:pt x="6" y="23"/>
                  </a:cubicBezTo>
                  <a:cubicBezTo>
                    <a:pt x="6" y="23"/>
                    <a:pt x="8" y="22"/>
                    <a:pt x="9" y="23"/>
                  </a:cubicBezTo>
                  <a:cubicBezTo>
                    <a:pt x="9" y="23"/>
                    <a:pt x="8" y="24"/>
                    <a:pt x="8" y="24"/>
                  </a:cubicBezTo>
                  <a:cubicBezTo>
                    <a:pt x="8" y="25"/>
                    <a:pt x="8" y="26"/>
                    <a:pt x="8" y="27"/>
                  </a:cubicBezTo>
                  <a:cubicBezTo>
                    <a:pt x="9" y="26"/>
                    <a:pt x="9" y="26"/>
                    <a:pt x="10" y="25"/>
                  </a:cubicBezTo>
                  <a:cubicBezTo>
                    <a:pt x="11" y="25"/>
                    <a:pt x="11" y="25"/>
                    <a:pt x="12" y="25"/>
                  </a:cubicBezTo>
                  <a:cubicBezTo>
                    <a:pt x="14" y="25"/>
                    <a:pt x="14" y="24"/>
                    <a:pt x="16" y="24"/>
                  </a:cubicBezTo>
                  <a:cubicBezTo>
                    <a:pt x="16" y="24"/>
                    <a:pt x="16" y="22"/>
                    <a:pt x="16" y="22"/>
                  </a:cubicBezTo>
                  <a:cubicBezTo>
                    <a:pt x="17" y="21"/>
                    <a:pt x="17" y="21"/>
                    <a:pt x="18" y="20"/>
                  </a:cubicBezTo>
                  <a:cubicBezTo>
                    <a:pt x="18" y="20"/>
                    <a:pt x="18" y="19"/>
                    <a:pt x="18" y="18"/>
                  </a:cubicBezTo>
                  <a:cubicBezTo>
                    <a:pt x="18" y="17"/>
                    <a:pt x="17" y="17"/>
                    <a:pt x="16" y="15"/>
                  </a:cubicBezTo>
                  <a:cubicBezTo>
                    <a:pt x="16" y="14"/>
                    <a:pt x="17" y="12"/>
                    <a:pt x="19" y="13"/>
                  </a:cubicBezTo>
                  <a:cubicBezTo>
                    <a:pt x="19" y="12"/>
                    <a:pt x="17" y="11"/>
                    <a:pt x="17" y="11"/>
                  </a:cubicBezTo>
                  <a:cubicBezTo>
                    <a:pt x="16" y="10"/>
                    <a:pt x="15" y="9"/>
                    <a:pt x="14" y="9"/>
                  </a:cubicBezTo>
                  <a:cubicBezTo>
                    <a:pt x="14" y="8"/>
                    <a:pt x="13" y="8"/>
                    <a:pt x="13" y="8"/>
                  </a:cubicBezTo>
                  <a:cubicBezTo>
                    <a:pt x="13" y="7"/>
                    <a:pt x="13" y="7"/>
                    <a:pt x="13" y="6"/>
                  </a:cubicBezTo>
                  <a:cubicBezTo>
                    <a:pt x="12" y="5"/>
                    <a:pt x="10" y="5"/>
                    <a:pt x="10" y="4"/>
                  </a:cubicBezTo>
                  <a:cubicBezTo>
                    <a:pt x="10" y="3"/>
                    <a:pt x="10" y="3"/>
                    <a:pt x="10" y="2"/>
                  </a:cubicBezTo>
                  <a:cubicBezTo>
                    <a:pt x="9" y="2"/>
                    <a:pt x="8" y="2"/>
                    <a:pt x="8" y="2"/>
                  </a:cubicBezTo>
                  <a:cubicBezTo>
                    <a:pt x="7" y="1"/>
                    <a:pt x="8" y="1"/>
                    <a:pt x="7" y="0"/>
                  </a:cubicBezTo>
                  <a:cubicBezTo>
                    <a:pt x="6" y="0"/>
                    <a:pt x="5" y="0"/>
                    <a:pt x="5" y="0"/>
                  </a:cubicBezTo>
                  <a:cubicBezTo>
                    <a:pt x="4" y="0"/>
                    <a:pt x="4" y="0"/>
                    <a:pt x="3" y="1"/>
                  </a:cubicBezTo>
                  <a:cubicBezTo>
                    <a:pt x="2" y="1"/>
                    <a:pt x="2" y="1"/>
                    <a:pt x="2" y="1"/>
                  </a:cubicBezTo>
                  <a:cubicBezTo>
                    <a:pt x="1" y="1"/>
                    <a:pt x="0" y="1"/>
                    <a:pt x="0" y="2"/>
                  </a:cubicBezTo>
                  <a:cubicBezTo>
                    <a:pt x="0" y="2"/>
                    <a:pt x="0" y="2"/>
                    <a:pt x="0" y="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7" name="Freeform 181">
              <a:extLst>
                <a:ext uri="{FF2B5EF4-FFF2-40B4-BE49-F238E27FC236}">
                  <a16:creationId xmlns:a16="http://schemas.microsoft.com/office/drawing/2014/main" id="{1BFF61B9-467D-9E47-BB70-8AEC4C223AEB}"/>
                </a:ext>
              </a:extLst>
            </p:cNvPr>
            <p:cNvSpPr>
              <a:spLocks/>
            </p:cNvSpPr>
            <p:nvPr/>
          </p:nvSpPr>
          <p:spPr bwMode="auto">
            <a:xfrm>
              <a:off x="4846981" y="1720640"/>
              <a:ext cx="138114" cy="74613"/>
            </a:xfrm>
            <a:custGeom>
              <a:avLst/>
              <a:gdLst>
                <a:gd name="T0" fmla="*/ 30 w 30"/>
                <a:gd name="T1" fmla="*/ 10 h 16"/>
                <a:gd name="T2" fmla="*/ 28 w 30"/>
                <a:gd name="T3" fmla="*/ 8 h 16"/>
                <a:gd name="T4" fmla="*/ 25 w 30"/>
                <a:gd name="T5" fmla="*/ 6 h 16"/>
                <a:gd name="T6" fmla="*/ 23 w 30"/>
                <a:gd name="T7" fmla="*/ 6 h 16"/>
                <a:gd name="T8" fmla="*/ 20 w 30"/>
                <a:gd name="T9" fmla="*/ 4 h 16"/>
                <a:gd name="T10" fmla="*/ 20 w 30"/>
                <a:gd name="T11" fmla="*/ 3 h 16"/>
                <a:gd name="T12" fmla="*/ 19 w 30"/>
                <a:gd name="T13" fmla="*/ 3 h 16"/>
                <a:gd name="T14" fmla="*/ 18 w 30"/>
                <a:gd name="T15" fmla="*/ 3 h 16"/>
                <a:gd name="T16" fmla="*/ 16 w 30"/>
                <a:gd name="T17" fmla="*/ 2 h 16"/>
                <a:gd name="T18" fmla="*/ 15 w 30"/>
                <a:gd name="T19" fmla="*/ 2 h 16"/>
                <a:gd name="T20" fmla="*/ 13 w 30"/>
                <a:gd name="T21" fmla="*/ 1 h 16"/>
                <a:gd name="T22" fmla="*/ 12 w 30"/>
                <a:gd name="T23" fmla="*/ 1 h 16"/>
                <a:gd name="T24" fmla="*/ 10 w 30"/>
                <a:gd name="T25" fmla="*/ 1 h 16"/>
                <a:gd name="T26" fmla="*/ 7 w 30"/>
                <a:gd name="T27" fmla="*/ 3 h 16"/>
                <a:gd name="T28" fmla="*/ 3 w 30"/>
                <a:gd name="T29" fmla="*/ 5 h 16"/>
                <a:gd name="T30" fmla="*/ 2 w 30"/>
                <a:gd name="T31" fmla="*/ 7 h 16"/>
                <a:gd name="T32" fmla="*/ 2 w 30"/>
                <a:gd name="T33" fmla="*/ 8 h 16"/>
                <a:gd name="T34" fmla="*/ 2 w 30"/>
                <a:gd name="T35" fmla="*/ 10 h 16"/>
                <a:gd name="T36" fmla="*/ 3 w 30"/>
                <a:gd name="T37" fmla="*/ 10 h 16"/>
                <a:gd name="T38" fmla="*/ 4 w 30"/>
                <a:gd name="T39" fmla="*/ 12 h 16"/>
                <a:gd name="T40" fmla="*/ 5 w 30"/>
                <a:gd name="T41" fmla="*/ 13 h 16"/>
                <a:gd name="T42" fmla="*/ 6 w 30"/>
                <a:gd name="T43" fmla="*/ 14 h 16"/>
                <a:gd name="T44" fmla="*/ 8 w 30"/>
                <a:gd name="T45" fmla="*/ 16 h 16"/>
                <a:gd name="T46" fmla="*/ 11 w 30"/>
                <a:gd name="T47" fmla="*/ 16 h 16"/>
                <a:gd name="T48" fmla="*/ 12 w 30"/>
                <a:gd name="T49" fmla="*/ 15 h 16"/>
                <a:gd name="T50" fmla="*/ 13 w 30"/>
                <a:gd name="T51" fmla="*/ 15 h 16"/>
                <a:gd name="T52" fmla="*/ 14 w 30"/>
                <a:gd name="T53" fmla="*/ 14 h 16"/>
                <a:gd name="T54" fmla="*/ 15 w 30"/>
                <a:gd name="T55" fmla="*/ 14 h 16"/>
                <a:gd name="T56" fmla="*/ 19 w 30"/>
                <a:gd name="T57" fmla="*/ 15 h 16"/>
                <a:gd name="T58" fmla="*/ 20 w 30"/>
                <a:gd name="T59" fmla="*/ 15 h 16"/>
                <a:gd name="T60" fmla="*/ 22 w 30"/>
                <a:gd name="T61" fmla="*/ 15 h 16"/>
                <a:gd name="T62" fmla="*/ 23 w 30"/>
                <a:gd name="T63" fmla="*/ 15 h 16"/>
                <a:gd name="T64" fmla="*/ 26 w 30"/>
                <a:gd name="T65" fmla="*/ 15 h 16"/>
                <a:gd name="T66" fmla="*/ 28 w 30"/>
                <a:gd name="T67" fmla="*/ 12 h 16"/>
                <a:gd name="T68" fmla="*/ 29 w 30"/>
                <a:gd name="T69" fmla="*/ 11 h 16"/>
                <a:gd name="T70" fmla="*/ 30 w 30"/>
                <a:gd name="T7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16">
                  <a:moveTo>
                    <a:pt x="30" y="10"/>
                  </a:moveTo>
                  <a:cubicBezTo>
                    <a:pt x="30" y="9"/>
                    <a:pt x="29" y="8"/>
                    <a:pt x="28" y="8"/>
                  </a:cubicBezTo>
                  <a:cubicBezTo>
                    <a:pt x="26" y="8"/>
                    <a:pt x="26" y="8"/>
                    <a:pt x="25" y="6"/>
                  </a:cubicBezTo>
                  <a:cubicBezTo>
                    <a:pt x="24" y="5"/>
                    <a:pt x="24" y="5"/>
                    <a:pt x="23" y="6"/>
                  </a:cubicBezTo>
                  <a:cubicBezTo>
                    <a:pt x="22" y="6"/>
                    <a:pt x="20" y="6"/>
                    <a:pt x="20" y="4"/>
                  </a:cubicBezTo>
                  <a:cubicBezTo>
                    <a:pt x="20" y="4"/>
                    <a:pt x="21" y="4"/>
                    <a:pt x="20" y="3"/>
                  </a:cubicBezTo>
                  <a:cubicBezTo>
                    <a:pt x="20" y="3"/>
                    <a:pt x="19" y="3"/>
                    <a:pt x="19" y="3"/>
                  </a:cubicBezTo>
                  <a:cubicBezTo>
                    <a:pt x="19" y="3"/>
                    <a:pt x="18" y="3"/>
                    <a:pt x="18" y="3"/>
                  </a:cubicBezTo>
                  <a:cubicBezTo>
                    <a:pt x="17" y="3"/>
                    <a:pt x="17" y="3"/>
                    <a:pt x="16" y="2"/>
                  </a:cubicBezTo>
                  <a:cubicBezTo>
                    <a:pt x="16" y="2"/>
                    <a:pt x="16" y="2"/>
                    <a:pt x="15" y="2"/>
                  </a:cubicBezTo>
                  <a:cubicBezTo>
                    <a:pt x="15" y="2"/>
                    <a:pt x="13" y="1"/>
                    <a:pt x="13" y="1"/>
                  </a:cubicBezTo>
                  <a:cubicBezTo>
                    <a:pt x="13" y="2"/>
                    <a:pt x="12" y="1"/>
                    <a:pt x="12" y="1"/>
                  </a:cubicBezTo>
                  <a:cubicBezTo>
                    <a:pt x="11" y="1"/>
                    <a:pt x="11" y="0"/>
                    <a:pt x="10" y="1"/>
                  </a:cubicBezTo>
                  <a:cubicBezTo>
                    <a:pt x="9" y="2"/>
                    <a:pt x="8" y="3"/>
                    <a:pt x="7" y="3"/>
                  </a:cubicBezTo>
                  <a:cubicBezTo>
                    <a:pt x="6" y="4"/>
                    <a:pt x="5" y="5"/>
                    <a:pt x="3" y="5"/>
                  </a:cubicBezTo>
                  <a:cubicBezTo>
                    <a:pt x="1" y="5"/>
                    <a:pt x="0" y="5"/>
                    <a:pt x="2" y="7"/>
                  </a:cubicBezTo>
                  <a:cubicBezTo>
                    <a:pt x="2" y="7"/>
                    <a:pt x="2" y="8"/>
                    <a:pt x="2" y="8"/>
                  </a:cubicBezTo>
                  <a:cubicBezTo>
                    <a:pt x="2" y="9"/>
                    <a:pt x="2" y="10"/>
                    <a:pt x="2" y="10"/>
                  </a:cubicBezTo>
                  <a:cubicBezTo>
                    <a:pt x="3" y="10"/>
                    <a:pt x="3" y="10"/>
                    <a:pt x="3" y="10"/>
                  </a:cubicBezTo>
                  <a:cubicBezTo>
                    <a:pt x="4" y="11"/>
                    <a:pt x="3" y="11"/>
                    <a:pt x="4" y="12"/>
                  </a:cubicBezTo>
                  <a:cubicBezTo>
                    <a:pt x="4" y="12"/>
                    <a:pt x="5" y="12"/>
                    <a:pt x="5" y="13"/>
                  </a:cubicBezTo>
                  <a:cubicBezTo>
                    <a:pt x="6" y="13"/>
                    <a:pt x="6" y="13"/>
                    <a:pt x="6" y="14"/>
                  </a:cubicBezTo>
                  <a:cubicBezTo>
                    <a:pt x="7" y="15"/>
                    <a:pt x="8" y="14"/>
                    <a:pt x="8" y="16"/>
                  </a:cubicBezTo>
                  <a:cubicBezTo>
                    <a:pt x="9" y="15"/>
                    <a:pt x="10" y="16"/>
                    <a:pt x="11" y="16"/>
                  </a:cubicBezTo>
                  <a:cubicBezTo>
                    <a:pt x="12" y="16"/>
                    <a:pt x="12" y="16"/>
                    <a:pt x="12" y="15"/>
                  </a:cubicBezTo>
                  <a:cubicBezTo>
                    <a:pt x="12" y="15"/>
                    <a:pt x="13" y="15"/>
                    <a:pt x="13" y="15"/>
                  </a:cubicBezTo>
                  <a:cubicBezTo>
                    <a:pt x="13" y="14"/>
                    <a:pt x="13" y="14"/>
                    <a:pt x="14" y="14"/>
                  </a:cubicBezTo>
                  <a:cubicBezTo>
                    <a:pt x="14" y="14"/>
                    <a:pt x="15" y="14"/>
                    <a:pt x="15" y="14"/>
                  </a:cubicBezTo>
                  <a:cubicBezTo>
                    <a:pt x="16" y="14"/>
                    <a:pt x="18" y="15"/>
                    <a:pt x="19" y="15"/>
                  </a:cubicBezTo>
                  <a:cubicBezTo>
                    <a:pt x="19" y="15"/>
                    <a:pt x="20" y="15"/>
                    <a:pt x="20" y="15"/>
                  </a:cubicBezTo>
                  <a:cubicBezTo>
                    <a:pt x="21" y="15"/>
                    <a:pt x="21" y="15"/>
                    <a:pt x="22" y="15"/>
                  </a:cubicBezTo>
                  <a:cubicBezTo>
                    <a:pt x="22" y="15"/>
                    <a:pt x="23" y="15"/>
                    <a:pt x="23" y="15"/>
                  </a:cubicBezTo>
                  <a:cubicBezTo>
                    <a:pt x="24" y="14"/>
                    <a:pt x="25" y="15"/>
                    <a:pt x="26" y="15"/>
                  </a:cubicBezTo>
                  <a:cubicBezTo>
                    <a:pt x="26" y="14"/>
                    <a:pt x="28" y="13"/>
                    <a:pt x="28" y="12"/>
                  </a:cubicBezTo>
                  <a:cubicBezTo>
                    <a:pt x="28" y="12"/>
                    <a:pt x="28" y="11"/>
                    <a:pt x="29" y="11"/>
                  </a:cubicBezTo>
                  <a:cubicBezTo>
                    <a:pt x="29" y="10"/>
                    <a:pt x="30" y="10"/>
                    <a:pt x="30" y="1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8" name="Freeform 182">
              <a:extLst>
                <a:ext uri="{FF2B5EF4-FFF2-40B4-BE49-F238E27FC236}">
                  <a16:creationId xmlns:a16="http://schemas.microsoft.com/office/drawing/2014/main" id="{DAF19FCB-F855-FB4E-B012-94236D1DB19E}"/>
                </a:ext>
              </a:extLst>
            </p:cNvPr>
            <p:cNvSpPr>
              <a:spLocks/>
            </p:cNvSpPr>
            <p:nvPr/>
          </p:nvSpPr>
          <p:spPr bwMode="auto">
            <a:xfrm>
              <a:off x="4931119" y="1795253"/>
              <a:ext cx="147639" cy="82551"/>
            </a:xfrm>
            <a:custGeom>
              <a:avLst/>
              <a:gdLst>
                <a:gd name="T0" fmla="*/ 5 w 32"/>
                <a:gd name="T1" fmla="*/ 5 h 18"/>
                <a:gd name="T2" fmla="*/ 3 w 32"/>
                <a:gd name="T3" fmla="*/ 5 h 18"/>
                <a:gd name="T4" fmla="*/ 1 w 32"/>
                <a:gd name="T5" fmla="*/ 5 h 18"/>
                <a:gd name="T6" fmla="*/ 2 w 32"/>
                <a:gd name="T7" fmla="*/ 6 h 18"/>
                <a:gd name="T8" fmla="*/ 3 w 32"/>
                <a:gd name="T9" fmla="*/ 7 h 18"/>
                <a:gd name="T10" fmla="*/ 2 w 32"/>
                <a:gd name="T11" fmla="*/ 9 h 18"/>
                <a:gd name="T12" fmla="*/ 2 w 32"/>
                <a:gd name="T13" fmla="*/ 10 h 18"/>
                <a:gd name="T14" fmla="*/ 0 w 32"/>
                <a:gd name="T15" fmla="*/ 11 h 18"/>
                <a:gd name="T16" fmla="*/ 2 w 32"/>
                <a:gd name="T17" fmla="*/ 14 h 18"/>
                <a:gd name="T18" fmla="*/ 4 w 32"/>
                <a:gd name="T19" fmla="*/ 14 h 18"/>
                <a:gd name="T20" fmla="*/ 5 w 32"/>
                <a:gd name="T21" fmla="*/ 16 h 18"/>
                <a:gd name="T22" fmla="*/ 7 w 32"/>
                <a:gd name="T23" fmla="*/ 18 h 18"/>
                <a:gd name="T24" fmla="*/ 10 w 32"/>
                <a:gd name="T25" fmla="*/ 18 h 18"/>
                <a:gd name="T26" fmla="*/ 12 w 32"/>
                <a:gd name="T27" fmla="*/ 18 h 18"/>
                <a:gd name="T28" fmla="*/ 14 w 32"/>
                <a:gd name="T29" fmla="*/ 17 h 18"/>
                <a:gd name="T30" fmla="*/ 15 w 32"/>
                <a:gd name="T31" fmla="*/ 16 h 18"/>
                <a:gd name="T32" fmla="*/ 17 w 32"/>
                <a:gd name="T33" fmla="*/ 16 h 18"/>
                <a:gd name="T34" fmla="*/ 19 w 32"/>
                <a:gd name="T35" fmla="*/ 17 h 18"/>
                <a:gd name="T36" fmla="*/ 20 w 32"/>
                <a:gd name="T37" fmla="*/ 16 h 18"/>
                <a:gd name="T38" fmla="*/ 22 w 32"/>
                <a:gd name="T39" fmla="*/ 15 h 18"/>
                <a:gd name="T40" fmla="*/ 25 w 32"/>
                <a:gd name="T41" fmla="*/ 12 h 18"/>
                <a:gd name="T42" fmla="*/ 28 w 32"/>
                <a:gd name="T43" fmla="*/ 6 h 18"/>
                <a:gd name="T44" fmla="*/ 30 w 32"/>
                <a:gd name="T45" fmla="*/ 5 h 18"/>
                <a:gd name="T46" fmla="*/ 31 w 32"/>
                <a:gd name="T47" fmla="*/ 5 h 18"/>
                <a:gd name="T48" fmla="*/ 32 w 32"/>
                <a:gd name="T49" fmla="*/ 4 h 18"/>
                <a:gd name="T50" fmla="*/ 28 w 32"/>
                <a:gd name="T51" fmla="*/ 3 h 18"/>
                <a:gd name="T52" fmla="*/ 27 w 32"/>
                <a:gd name="T53" fmla="*/ 1 h 18"/>
                <a:gd name="T54" fmla="*/ 26 w 32"/>
                <a:gd name="T55" fmla="*/ 2 h 18"/>
                <a:gd name="T56" fmla="*/ 26 w 32"/>
                <a:gd name="T57" fmla="*/ 1 h 18"/>
                <a:gd name="T58" fmla="*/ 22 w 32"/>
                <a:gd name="T59" fmla="*/ 0 h 18"/>
                <a:gd name="T60" fmla="*/ 20 w 32"/>
                <a:gd name="T61" fmla="*/ 1 h 18"/>
                <a:gd name="T62" fmla="*/ 19 w 32"/>
                <a:gd name="T63" fmla="*/ 2 h 18"/>
                <a:gd name="T64" fmla="*/ 14 w 32"/>
                <a:gd name="T65" fmla="*/ 3 h 18"/>
                <a:gd name="T66" fmla="*/ 14 w 32"/>
                <a:gd name="T67" fmla="*/ 4 h 18"/>
                <a:gd name="T68" fmla="*/ 13 w 32"/>
                <a:gd name="T69" fmla="*/ 5 h 18"/>
                <a:gd name="T70" fmla="*/ 12 w 32"/>
                <a:gd name="T71" fmla="*/ 5 h 18"/>
                <a:gd name="T72" fmla="*/ 7 w 32"/>
                <a:gd name="T73" fmla="*/ 5 h 18"/>
                <a:gd name="T74" fmla="*/ 6 w 32"/>
                <a:gd name="T75" fmla="*/ 4 h 18"/>
                <a:gd name="T76" fmla="*/ 5 w 32"/>
                <a:gd name="T7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 h="18">
                  <a:moveTo>
                    <a:pt x="5" y="5"/>
                  </a:moveTo>
                  <a:cubicBezTo>
                    <a:pt x="5" y="6"/>
                    <a:pt x="4" y="6"/>
                    <a:pt x="3" y="5"/>
                  </a:cubicBezTo>
                  <a:cubicBezTo>
                    <a:pt x="2" y="5"/>
                    <a:pt x="2" y="5"/>
                    <a:pt x="1" y="5"/>
                  </a:cubicBezTo>
                  <a:cubicBezTo>
                    <a:pt x="1" y="6"/>
                    <a:pt x="2" y="6"/>
                    <a:pt x="2" y="6"/>
                  </a:cubicBezTo>
                  <a:cubicBezTo>
                    <a:pt x="2" y="7"/>
                    <a:pt x="3" y="7"/>
                    <a:pt x="3" y="7"/>
                  </a:cubicBezTo>
                  <a:cubicBezTo>
                    <a:pt x="2" y="8"/>
                    <a:pt x="2" y="8"/>
                    <a:pt x="2" y="9"/>
                  </a:cubicBezTo>
                  <a:cubicBezTo>
                    <a:pt x="2" y="9"/>
                    <a:pt x="2" y="10"/>
                    <a:pt x="2" y="10"/>
                  </a:cubicBezTo>
                  <a:cubicBezTo>
                    <a:pt x="1" y="11"/>
                    <a:pt x="1" y="11"/>
                    <a:pt x="0" y="11"/>
                  </a:cubicBezTo>
                  <a:cubicBezTo>
                    <a:pt x="1" y="10"/>
                    <a:pt x="2" y="13"/>
                    <a:pt x="2" y="14"/>
                  </a:cubicBezTo>
                  <a:cubicBezTo>
                    <a:pt x="2" y="14"/>
                    <a:pt x="3" y="14"/>
                    <a:pt x="4" y="14"/>
                  </a:cubicBezTo>
                  <a:cubicBezTo>
                    <a:pt x="4" y="15"/>
                    <a:pt x="5" y="15"/>
                    <a:pt x="5" y="16"/>
                  </a:cubicBezTo>
                  <a:cubicBezTo>
                    <a:pt x="6" y="17"/>
                    <a:pt x="6" y="18"/>
                    <a:pt x="7" y="18"/>
                  </a:cubicBezTo>
                  <a:cubicBezTo>
                    <a:pt x="8" y="18"/>
                    <a:pt x="9" y="18"/>
                    <a:pt x="10" y="18"/>
                  </a:cubicBezTo>
                  <a:cubicBezTo>
                    <a:pt x="11" y="18"/>
                    <a:pt x="11" y="17"/>
                    <a:pt x="12" y="18"/>
                  </a:cubicBezTo>
                  <a:cubicBezTo>
                    <a:pt x="13" y="17"/>
                    <a:pt x="13" y="17"/>
                    <a:pt x="14" y="17"/>
                  </a:cubicBezTo>
                  <a:cubicBezTo>
                    <a:pt x="15" y="17"/>
                    <a:pt x="15" y="17"/>
                    <a:pt x="15" y="16"/>
                  </a:cubicBezTo>
                  <a:cubicBezTo>
                    <a:pt x="16" y="16"/>
                    <a:pt x="16" y="16"/>
                    <a:pt x="17" y="16"/>
                  </a:cubicBezTo>
                  <a:cubicBezTo>
                    <a:pt x="17" y="16"/>
                    <a:pt x="19" y="16"/>
                    <a:pt x="19" y="17"/>
                  </a:cubicBezTo>
                  <a:cubicBezTo>
                    <a:pt x="19" y="16"/>
                    <a:pt x="20" y="16"/>
                    <a:pt x="20" y="16"/>
                  </a:cubicBezTo>
                  <a:cubicBezTo>
                    <a:pt x="21" y="16"/>
                    <a:pt x="22" y="16"/>
                    <a:pt x="22" y="15"/>
                  </a:cubicBezTo>
                  <a:cubicBezTo>
                    <a:pt x="23" y="15"/>
                    <a:pt x="24" y="13"/>
                    <a:pt x="25" y="12"/>
                  </a:cubicBezTo>
                  <a:cubicBezTo>
                    <a:pt x="26" y="10"/>
                    <a:pt x="26" y="8"/>
                    <a:pt x="28" y="6"/>
                  </a:cubicBezTo>
                  <a:cubicBezTo>
                    <a:pt x="28" y="5"/>
                    <a:pt x="29" y="6"/>
                    <a:pt x="30" y="5"/>
                  </a:cubicBezTo>
                  <a:cubicBezTo>
                    <a:pt x="30" y="5"/>
                    <a:pt x="31" y="5"/>
                    <a:pt x="31" y="5"/>
                  </a:cubicBezTo>
                  <a:cubicBezTo>
                    <a:pt x="31" y="4"/>
                    <a:pt x="31" y="4"/>
                    <a:pt x="32" y="4"/>
                  </a:cubicBezTo>
                  <a:cubicBezTo>
                    <a:pt x="31" y="4"/>
                    <a:pt x="29" y="3"/>
                    <a:pt x="28" y="3"/>
                  </a:cubicBezTo>
                  <a:cubicBezTo>
                    <a:pt x="28" y="2"/>
                    <a:pt x="28" y="2"/>
                    <a:pt x="27" y="1"/>
                  </a:cubicBezTo>
                  <a:cubicBezTo>
                    <a:pt x="27" y="1"/>
                    <a:pt x="27" y="2"/>
                    <a:pt x="26" y="2"/>
                  </a:cubicBezTo>
                  <a:cubicBezTo>
                    <a:pt x="26" y="1"/>
                    <a:pt x="26" y="1"/>
                    <a:pt x="26" y="1"/>
                  </a:cubicBezTo>
                  <a:cubicBezTo>
                    <a:pt x="25" y="0"/>
                    <a:pt x="23" y="0"/>
                    <a:pt x="22" y="0"/>
                  </a:cubicBezTo>
                  <a:cubicBezTo>
                    <a:pt x="21" y="0"/>
                    <a:pt x="20" y="0"/>
                    <a:pt x="20" y="1"/>
                  </a:cubicBezTo>
                  <a:cubicBezTo>
                    <a:pt x="19" y="1"/>
                    <a:pt x="20" y="2"/>
                    <a:pt x="19" y="2"/>
                  </a:cubicBezTo>
                  <a:cubicBezTo>
                    <a:pt x="18" y="3"/>
                    <a:pt x="16" y="2"/>
                    <a:pt x="14" y="3"/>
                  </a:cubicBezTo>
                  <a:cubicBezTo>
                    <a:pt x="14" y="3"/>
                    <a:pt x="14" y="3"/>
                    <a:pt x="14" y="4"/>
                  </a:cubicBezTo>
                  <a:cubicBezTo>
                    <a:pt x="14" y="4"/>
                    <a:pt x="13" y="5"/>
                    <a:pt x="13" y="5"/>
                  </a:cubicBezTo>
                  <a:cubicBezTo>
                    <a:pt x="13" y="5"/>
                    <a:pt x="12" y="5"/>
                    <a:pt x="12" y="5"/>
                  </a:cubicBezTo>
                  <a:cubicBezTo>
                    <a:pt x="11" y="5"/>
                    <a:pt x="8" y="6"/>
                    <a:pt x="7" y="5"/>
                  </a:cubicBezTo>
                  <a:cubicBezTo>
                    <a:pt x="6" y="5"/>
                    <a:pt x="6" y="4"/>
                    <a:pt x="6" y="4"/>
                  </a:cubicBezTo>
                  <a:cubicBezTo>
                    <a:pt x="5" y="3"/>
                    <a:pt x="5" y="4"/>
                    <a:pt x="5" y="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199" name="Freeform 183">
              <a:extLst>
                <a:ext uri="{FF2B5EF4-FFF2-40B4-BE49-F238E27FC236}">
                  <a16:creationId xmlns:a16="http://schemas.microsoft.com/office/drawing/2014/main" id="{767AEF1B-D898-964F-BB8E-7936678C377D}"/>
                </a:ext>
              </a:extLst>
            </p:cNvPr>
            <p:cNvSpPr>
              <a:spLocks/>
            </p:cNvSpPr>
            <p:nvPr/>
          </p:nvSpPr>
          <p:spPr bwMode="auto">
            <a:xfrm>
              <a:off x="4948582" y="1766677"/>
              <a:ext cx="115889" cy="55563"/>
            </a:xfrm>
            <a:custGeom>
              <a:avLst/>
              <a:gdLst>
                <a:gd name="T0" fmla="*/ 8 w 25"/>
                <a:gd name="T1" fmla="*/ 0 h 12"/>
                <a:gd name="T2" fmla="*/ 6 w 25"/>
                <a:gd name="T3" fmla="*/ 1 h 12"/>
                <a:gd name="T4" fmla="*/ 6 w 25"/>
                <a:gd name="T5" fmla="*/ 2 h 12"/>
                <a:gd name="T6" fmla="*/ 5 w 25"/>
                <a:gd name="T7" fmla="*/ 4 h 12"/>
                <a:gd name="T8" fmla="*/ 3 w 25"/>
                <a:gd name="T9" fmla="*/ 5 h 12"/>
                <a:gd name="T10" fmla="*/ 0 w 25"/>
                <a:gd name="T11" fmla="*/ 5 h 12"/>
                <a:gd name="T12" fmla="*/ 1 w 25"/>
                <a:gd name="T13" fmla="*/ 10 h 12"/>
                <a:gd name="T14" fmla="*/ 2 w 25"/>
                <a:gd name="T15" fmla="*/ 10 h 12"/>
                <a:gd name="T16" fmla="*/ 3 w 25"/>
                <a:gd name="T17" fmla="*/ 11 h 12"/>
                <a:gd name="T18" fmla="*/ 7 w 25"/>
                <a:gd name="T19" fmla="*/ 11 h 12"/>
                <a:gd name="T20" fmla="*/ 9 w 25"/>
                <a:gd name="T21" fmla="*/ 11 h 12"/>
                <a:gd name="T22" fmla="*/ 9 w 25"/>
                <a:gd name="T23" fmla="*/ 10 h 12"/>
                <a:gd name="T24" fmla="*/ 12 w 25"/>
                <a:gd name="T25" fmla="*/ 9 h 12"/>
                <a:gd name="T26" fmla="*/ 15 w 25"/>
                <a:gd name="T27" fmla="*/ 8 h 12"/>
                <a:gd name="T28" fmla="*/ 17 w 25"/>
                <a:gd name="T29" fmla="*/ 6 h 12"/>
                <a:gd name="T30" fmla="*/ 21 w 25"/>
                <a:gd name="T31" fmla="*/ 7 h 12"/>
                <a:gd name="T32" fmla="*/ 22 w 25"/>
                <a:gd name="T33" fmla="*/ 7 h 12"/>
                <a:gd name="T34" fmla="*/ 23 w 25"/>
                <a:gd name="T35" fmla="*/ 7 h 12"/>
                <a:gd name="T36" fmla="*/ 24 w 25"/>
                <a:gd name="T37" fmla="*/ 6 h 12"/>
                <a:gd name="T38" fmla="*/ 25 w 25"/>
                <a:gd name="T39" fmla="*/ 3 h 12"/>
                <a:gd name="T40" fmla="*/ 20 w 25"/>
                <a:gd name="T41" fmla="*/ 1 h 12"/>
                <a:gd name="T42" fmla="*/ 18 w 25"/>
                <a:gd name="T43" fmla="*/ 2 h 12"/>
                <a:gd name="T44" fmla="*/ 15 w 25"/>
                <a:gd name="T45" fmla="*/ 1 h 12"/>
                <a:gd name="T46" fmla="*/ 13 w 25"/>
                <a:gd name="T47" fmla="*/ 2 h 12"/>
                <a:gd name="T48" fmla="*/ 12 w 25"/>
                <a:gd name="T49" fmla="*/ 0 h 12"/>
                <a:gd name="T50" fmla="*/ 9 w 25"/>
                <a:gd name="T51" fmla="*/ 1 h 12"/>
                <a:gd name="T52" fmla="*/ 8 w 25"/>
                <a:gd name="T5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2">
                  <a:moveTo>
                    <a:pt x="8" y="0"/>
                  </a:moveTo>
                  <a:cubicBezTo>
                    <a:pt x="7" y="0"/>
                    <a:pt x="7" y="1"/>
                    <a:pt x="6" y="1"/>
                  </a:cubicBezTo>
                  <a:cubicBezTo>
                    <a:pt x="6" y="1"/>
                    <a:pt x="6" y="2"/>
                    <a:pt x="6" y="2"/>
                  </a:cubicBezTo>
                  <a:cubicBezTo>
                    <a:pt x="6" y="3"/>
                    <a:pt x="5" y="3"/>
                    <a:pt x="5" y="4"/>
                  </a:cubicBezTo>
                  <a:cubicBezTo>
                    <a:pt x="4" y="4"/>
                    <a:pt x="4" y="5"/>
                    <a:pt x="3" y="5"/>
                  </a:cubicBezTo>
                  <a:cubicBezTo>
                    <a:pt x="2" y="5"/>
                    <a:pt x="1" y="4"/>
                    <a:pt x="0" y="5"/>
                  </a:cubicBezTo>
                  <a:cubicBezTo>
                    <a:pt x="0" y="5"/>
                    <a:pt x="1" y="9"/>
                    <a:pt x="1" y="10"/>
                  </a:cubicBezTo>
                  <a:cubicBezTo>
                    <a:pt x="1" y="9"/>
                    <a:pt x="2" y="10"/>
                    <a:pt x="2" y="10"/>
                  </a:cubicBezTo>
                  <a:cubicBezTo>
                    <a:pt x="3" y="10"/>
                    <a:pt x="3" y="11"/>
                    <a:pt x="3" y="11"/>
                  </a:cubicBezTo>
                  <a:cubicBezTo>
                    <a:pt x="4" y="12"/>
                    <a:pt x="6" y="11"/>
                    <a:pt x="7" y="11"/>
                  </a:cubicBezTo>
                  <a:cubicBezTo>
                    <a:pt x="7" y="11"/>
                    <a:pt x="9" y="11"/>
                    <a:pt x="9" y="11"/>
                  </a:cubicBezTo>
                  <a:cubicBezTo>
                    <a:pt x="9" y="11"/>
                    <a:pt x="9" y="11"/>
                    <a:pt x="9" y="10"/>
                  </a:cubicBezTo>
                  <a:cubicBezTo>
                    <a:pt x="10" y="9"/>
                    <a:pt x="10" y="9"/>
                    <a:pt x="12" y="9"/>
                  </a:cubicBezTo>
                  <a:cubicBezTo>
                    <a:pt x="13" y="9"/>
                    <a:pt x="15" y="9"/>
                    <a:pt x="15" y="8"/>
                  </a:cubicBezTo>
                  <a:cubicBezTo>
                    <a:pt x="16" y="7"/>
                    <a:pt x="16" y="6"/>
                    <a:pt x="17" y="6"/>
                  </a:cubicBezTo>
                  <a:cubicBezTo>
                    <a:pt x="19" y="6"/>
                    <a:pt x="20" y="6"/>
                    <a:pt x="21" y="7"/>
                  </a:cubicBezTo>
                  <a:cubicBezTo>
                    <a:pt x="21" y="7"/>
                    <a:pt x="22" y="7"/>
                    <a:pt x="22" y="7"/>
                  </a:cubicBezTo>
                  <a:cubicBezTo>
                    <a:pt x="23" y="8"/>
                    <a:pt x="23" y="7"/>
                    <a:pt x="23" y="7"/>
                  </a:cubicBezTo>
                  <a:cubicBezTo>
                    <a:pt x="23" y="7"/>
                    <a:pt x="24" y="6"/>
                    <a:pt x="24" y="6"/>
                  </a:cubicBezTo>
                  <a:cubicBezTo>
                    <a:pt x="25" y="6"/>
                    <a:pt x="25" y="3"/>
                    <a:pt x="25" y="3"/>
                  </a:cubicBezTo>
                  <a:cubicBezTo>
                    <a:pt x="23" y="3"/>
                    <a:pt x="22" y="1"/>
                    <a:pt x="20" y="1"/>
                  </a:cubicBezTo>
                  <a:cubicBezTo>
                    <a:pt x="20" y="1"/>
                    <a:pt x="19" y="2"/>
                    <a:pt x="18" y="2"/>
                  </a:cubicBezTo>
                  <a:cubicBezTo>
                    <a:pt x="17" y="2"/>
                    <a:pt x="17" y="1"/>
                    <a:pt x="15" y="1"/>
                  </a:cubicBezTo>
                  <a:cubicBezTo>
                    <a:pt x="14" y="2"/>
                    <a:pt x="14" y="2"/>
                    <a:pt x="13" y="2"/>
                  </a:cubicBezTo>
                  <a:cubicBezTo>
                    <a:pt x="13" y="1"/>
                    <a:pt x="12" y="0"/>
                    <a:pt x="12" y="0"/>
                  </a:cubicBezTo>
                  <a:cubicBezTo>
                    <a:pt x="11" y="0"/>
                    <a:pt x="10" y="1"/>
                    <a:pt x="9" y="1"/>
                  </a:cubicBezTo>
                  <a:cubicBezTo>
                    <a:pt x="9" y="1"/>
                    <a:pt x="8" y="0"/>
                    <a:pt x="8"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0" name="Freeform 184">
              <a:extLst>
                <a:ext uri="{FF2B5EF4-FFF2-40B4-BE49-F238E27FC236}">
                  <a16:creationId xmlns:a16="http://schemas.microsoft.com/office/drawing/2014/main" id="{D2C11961-6669-7F46-9669-894D62ECF634}"/>
                </a:ext>
              </a:extLst>
            </p:cNvPr>
            <p:cNvSpPr>
              <a:spLocks/>
            </p:cNvSpPr>
            <p:nvPr/>
          </p:nvSpPr>
          <p:spPr bwMode="auto">
            <a:xfrm>
              <a:off x="5018433" y="1087222"/>
              <a:ext cx="230190" cy="354015"/>
            </a:xfrm>
            <a:custGeom>
              <a:avLst/>
              <a:gdLst>
                <a:gd name="T0" fmla="*/ 16 w 50"/>
                <a:gd name="T1" fmla="*/ 10 h 77"/>
                <a:gd name="T2" fmla="*/ 22 w 50"/>
                <a:gd name="T3" fmla="*/ 11 h 77"/>
                <a:gd name="T4" fmla="*/ 24 w 50"/>
                <a:gd name="T5" fmla="*/ 7 h 77"/>
                <a:gd name="T6" fmla="*/ 27 w 50"/>
                <a:gd name="T7" fmla="*/ 2 h 77"/>
                <a:gd name="T8" fmla="*/ 32 w 50"/>
                <a:gd name="T9" fmla="*/ 0 h 77"/>
                <a:gd name="T10" fmla="*/ 35 w 50"/>
                <a:gd name="T11" fmla="*/ 1 h 77"/>
                <a:gd name="T12" fmla="*/ 38 w 50"/>
                <a:gd name="T13" fmla="*/ 7 h 77"/>
                <a:gd name="T14" fmla="*/ 37 w 50"/>
                <a:gd name="T15" fmla="*/ 10 h 77"/>
                <a:gd name="T16" fmla="*/ 40 w 50"/>
                <a:gd name="T17" fmla="*/ 16 h 77"/>
                <a:gd name="T18" fmla="*/ 41 w 50"/>
                <a:gd name="T19" fmla="*/ 22 h 77"/>
                <a:gd name="T20" fmla="*/ 41 w 50"/>
                <a:gd name="T21" fmla="*/ 29 h 77"/>
                <a:gd name="T22" fmla="*/ 43 w 50"/>
                <a:gd name="T23" fmla="*/ 34 h 77"/>
                <a:gd name="T24" fmla="*/ 42 w 50"/>
                <a:gd name="T25" fmla="*/ 38 h 77"/>
                <a:gd name="T26" fmla="*/ 43 w 50"/>
                <a:gd name="T27" fmla="*/ 43 h 77"/>
                <a:gd name="T28" fmla="*/ 45 w 50"/>
                <a:gd name="T29" fmla="*/ 51 h 77"/>
                <a:gd name="T30" fmla="*/ 50 w 50"/>
                <a:gd name="T31" fmla="*/ 55 h 77"/>
                <a:gd name="T32" fmla="*/ 44 w 50"/>
                <a:gd name="T33" fmla="*/ 63 h 77"/>
                <a:gd name="T34" fmla="*/ 39 w 50"/>
                <a:gd name="T35" fmla="*/ 68 h 77"/>
                <a:gd name="T36" fmla="*/ 31 w 50"/>
                <a:gd name="T37" fmla="*/ 73 h 77"/>
                <a:gd name="T38" fmla="*/ 27 w 50"/>
                <a:gd name="T39" fmla="*/ 74 h 77"/>
                <a:gd name="T40" fmla="*/ 22 w 50"/>
                <a:gd name="T41" fmla="*/ 75 h 77"/>
                <a:gd name="T42" fmla="*/ 18 w 50"/>
                <a:gd name="T43" fmla="*/ 77 h 77"/>
                <a:gd name="T44" fmla="*/ 13 w 50"/>
                <a:gd name="T45" fmla="*/ 77 h 77"/>
                <a:gd name="T46" fmla="*/ 12 w 50"/>
                <a:gd name="T47" fmla="*/ 76 h 77"/>
                <a:gd name="T48" fmla="*/ 11 w 50"/>
                <a:gd name="T49" fmla="*/ 74 h 77"/>
                <a:gd name="T50" fmla="*/ 10 w 50"/>
                <a:gd name="T51" fmla="*/ 75 h 77"/>
                <a:gd name="T52" fmla="*/ 7 w 50"/>
                <a:gd name="T53" fmla="*/ 73 h 77"/>
                <a:gd name="T54" fmla="*/ 5 w 50"/>
                <a:gd name="T55" fmla="*/ 69 h 77"/>
                <a:gd name="T56" fmla="*/ 5 w 50"/>
                <a:gd name="T57" fmla="*/ 62 h 77"/>
                <a:gd name="T58" fmla="*/ 4 w 50"/>
                <a:gd name="T59" fmla="*/ 57 h 77"/>
                <a:gd name="T60" fmla="*/ 5 w 50"/>
                <a:gd name="T61" fmla="*/ 54 h 77"/>
                <a:gd name="T62" fmla="*/ 9 w 50"/>
                <a:gd name="T63" fmla="*/ 52 h 77"/>
                <a:gd name="T64" fmla="*/ 11 w 50"/>
                <a:gd name="T65" fmla="*/ 49 h 77"/>
                <a:gd name="T66" fmla="*/ 16 w 50"/>
                <a:gd name="T67" fmla="*/ 45 h 77"/>
                <a:gd name="T68" fmla="*/ 19 w 50"/>
                <a:gd name="T69" fmla="*/ 42 h 77"/>
                <a:gd name="T70" fmla="*/ 23 w 50"/>
                <a:gd name="T71" fmla="*/ 39 h 77"/>
                <a:gd name="T72" fmla="*/ 20 w 50"/>
                <a:gd name="T73" fmla="*/ 34 h 77"/>
                <a:gd name="T74" fmla="*/ 16 w 50"/>
                <a:gd name="T75" fmla="*/ 31 h 77"/>
                <a:gd name="T76" fmla="*/ 15 w 50"/>
                <a:gd name="T77" fmla="*/ 24 h 77"/>
                <a:gd name="T78" fmla="*/ 14 w 50"/>
                <a:gd name="T79" fmla="*/ 20 h 77"/>
                <a:gd name="T80" fmla="*/ 11 w 50"/>
                <a:gd name="T81" fmla="*/ 14 h 77"/>
                <a:gd name="T82" fmla="*/ 5 w 50"/>
                <a:gd name="T83" fmla="*/ 11 h 77"/>
                <a:gd name="T84" fmla="*/ 1 w 50"/>
                <a:gd name="T85" fmla="*/ 8 h 77"/>
                <a:gd name="T86" fmla="*/ 7 w 50"/>
                <a:gd name="T87" fmla="*/ 7 h 77"/>
                <a:gd name="T88" fmla="*/ 9 w 50"/>
                <a:gd name="T89" fmla="*/ 1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 h="77">
                  <a:moveTo>
                    <a:pt x="9" y="11"/>
                  </a:moveTo>
                  <a:cubicBezTo>
                    <a:pt x="11" y="11"/>
                    <a:pt x="12" y="12"/>
                    <a:pt x="14" y="11"/>
                  </a:cubicBezTo>
                  <a:cubicBezTo>
                    <a:pt x="15" y="11"/>
                    <a:pt x="15" y="10"/>
                    <a:pt x="16" y="10"/>
                  </a:cubicBezTo>
                  <a:cubicBezTo>
                    <a:pt x="17" y="10"/>
                    <a:pt x="17" y="10"/>
                    <a:pt x="18" y="10"/>
                  </a:cubicBezTo>
                  <a:cubicBezTo>
                    <a:pt x="19" y="11"/>
                    <a:pt x="19" y="11"/>
                    <a:pt x="20" y="11"/>
                  </a:cubicBezTo>
                  <a:cubicBezTo>
                    <a:pt x="21" y="12"/>
                    <a:pt x="21" y="12"/>
                    <a:pt x="22" y="11"/>
                  </a:cubicBezTo>
                  <a:cubicBezTo>
                    <a:pt x="22" y="11"/>
                    <a:pt x="22" y="10"/>
                    <a:pt x="22" y="10"/>
                  </a:cubicBezTo>
                  <a:cubicBezTo>
                    <a:pt x="23" y="10"/>
                    <a:pt x="23" y="11"/>
                    <a:pt x="24" y="9"/>
                  </a:cubicBezTo>
                  <a:cubicBezTo>
                    <a:pt x="24" y="9"/>
                    <a:pt x="24" y="8"/>
                    <a:pt x="24" y="7"/>
                  </a:cubicBezTo>
                  <a:cubicBezTo>
                    <a:pt x="24" y="6"/>
                    <a:pt x="25" y="6"/>
                    <a:pt x="25" y="5"/>
                  </a:cubicBezTo>
                  <a:cubicBezTo>
                    <a:pt x="25" y="4"/>
                    <a:pt x="25" y="4"/>
                    <a:pt x="25" y="3"/>
                  </a:cubicBezTo>
                  <a:cubicBezTo>
                    <a:pt x="26" y="3"/>
                    <a:pt x="27" y="3"/>
                    <a:pt x="27" y="2"/>
                  </a:cubicBezTo>
                  <a:cubicBezTo>
                    <a:pt x="28" y="2"/>
                    <a:pt x="27" y="1"/>
                    <a:pt x="28" y="1"/>
                  </a:cubicBezTo>
                  <a:cubicBezTo>
                    <a:pt x="29" y="1"/>
                    <a:pt x="29" y="1"/>
                    <a:pt x="30" y="1"/>
                  </a:cubicBezTo>
                  <a:cubicBezTo>
                    <a:pt x="31" y="1"/>
                    <a:pt x="31" y="1"/>
                    <a:pt x="32" y="0"/>
                  </a:cubicBezTo>
                  <a:cubicBezTo>
                    <a:pt x="33" y="0"/>
                    <a:pt x="33" y="0"/>
                    <a:pt x="33" y="1"/>
                  </a:cubicBezTo>
                  <a:cubicBezTo>
                    <a:pt x="33" y="1"/>
                    <a:pt x="34" y="1"/>
                    <a:pt x="34" y="1"/>
                  </a:cubicBezTo>
                  <a:cubicBezTo>
                    <a:pt x="34" y="0"/>
                    <a:pt x="35" y="1"/>
                    <a:pt x="35" y="1"/>
                  </a:cubicBezTo>
                  <a:cubicBezTo>
                    <a:pt x="36" y="2"/>
                    <a:pt x="36" y="2"/>
                    <a:pt x="37" y="3"/>
                  </a:cubicBezTo>
                  <a:cubicBezTo>
                    <a:pt x="38" y="3"/>
                    <a:pt x="41" y="3"/>
                    <a:pt x="40" y="5"/>
                  </a:cubicBezTo>
                  <a:cubicBezTo>
                    <a:pt x="39" y="6"/>
                    <a:pt x="38" y="6"/>
                    <a:pt x="38" y="7"/>
                  </a:cubicBezTo>
                  <a:cubicBezTo>
                    <a:pt x="38" y="8"/>
                    <a:pt x="38" y="8"/>
                    <a:pt x="38" y="9"/>
                  </a:cubicBezTo>
                  <a:cubicBezTo>
                    <a:pt x="37" y="9"/>
                    <a:pt x="37" y="9"/>
                    <a:pt x="37" y="9"/>
                  </a:cubicBezTo>
                  <a:cubicBezTo>
                    <a:pt x="37" y="10"/>
                    <a:pt x="37" y="10"/>
                    <a:pt x="37" y="10"/>
                  </a:cubicBezTo>
                  <a:cubicBezTo>
                    <a:pt x="37" y="11"/>
                    <a:pt x="37" y="11"/>
                    <a:pt x="37" y="11"/>
                  </a:cubicBezTo>
                  <a:cubicBezTo>
                    <a:pt x="37" y="12"/>
                    <a:pt x="37" y="13"/>
                    <a:pt x="37" y="14"/>
                  </a:cubicBezTo>
                  <a:cubicBezTo>
                    <a:pt x="38" y="15"/>
                    <a:pt x="38" y="15"/>
                    <a:pt x="40" y="16"/>
                  </a:cubicBezTo>
                  <a:cubicBezTo>
                    <a:pt x="41" y="16"/>
                    <a:pt x="41" y="17"/>
                    <a:pt x="42" y="18"/>
                  </a:cubicBezTo>
                  <a:cubicBezTo>
                    <a:pt x="43" y="18"/>
                    <a:pt x="43" y="19"/>
                    <a:pt x="43" y="20"/>
                  </a:cubicBezTo>
                  <a:cubicBezTo>
                    <a:pt x="43" y="21"/>
                    <a:pt x="41" y="22"/>
                    <a:pt x="41" y="22"/>
                  </a:cubicBezTo>
                  <a:cubicBezTo>
                    <a:pt x="40" y="23"/>
                    <a:pt x="39" y="24"/>
                    <a:pt x="39" y="25"/>
                  </a:cubicBezTo>
                  <a:cubicBezTo>
                    <a:pt x="39" y="26"/>
                    <a:pt x="40" y="26"/>
                    <a:pt x="41" y="27"/>
                  </a:cubicBezTo>
                  <a:cubicBezTo>
                    <a:pt x="41" y="28"/>
                    <a:pt x="41" y="29"/>
                    <a:pt x="41" y="29"/>
                  </a:cubicBezTo>
                  <a:cubicBezTo>
                    <a:pt x="41" y="30"/>
                    <a:pt x="42" y="30"/>
                    <a:pt x="42" y="30"/>
                  </a:cubicBezTo>
                  <a:cubicBezTo>
                    <a:pt x="42" y="30"/>
                    <a:pt x="42" y="31"/>
                    <a:pt x="43" y="31"/>
                  </a:cubicBezTo>
                  <a:cubicBezTo>
                    <a:pt x="43" y="32"/>
                    <a:pt x="44" y="33"/>
                    <a:pt x="43" y="34"/>
                  </a:cubicBezTo>
                  <a:cubicBezTo>
                    <a:pt x="43" y="34"/>
                    <a:pt x="43" y="35"/>
                    <a:pt x="42" y="36"/>
                  </a:cubicBezTo>
                  <a:cubicBezTo>
                    <a:pt x="42" y="36"/>
                    <a:pt x="42" y="37"/>
                    <a:pt x="42" y="38"/>
                  </a:cubicBezTo>
                  <a:cubicBezTo>
                    <a:pt x="42" y="38"/>
                    <a:pt x="42" y="38"/>
                    <a:pt x="42" y="38"/>
                  </a:cubicBezTo>
                  <a:cubicBezTo>
                    <a:pt x="42" y="39"/>
                    <a:pt x="41" y="39"/>
                    <a:pt x="41" y="39"/>
                  </a:cubicBezTo>
                  <a:cubicBezTo>
                    <a:pt x="41" y="40"/>
                    <a:pt x="43" y="41"/>
                    <a:pt x="43" y="42"/>
                  </a:cubicBezTo>
                  <a:cubicBezTo>
                    <a:pt x="44" y="42"/>
                    <a:pt x="43" y="42"/>
                    <a:pt x="43" y="43"/>
                  </a:cubicBezTo>
                  <a:cubicBezTo>
                    <a:pt x="43" y="43"/>
                    <a:pt x="43" y="44"/>
                    <a:pt x="44" y="44"/>
                  </a:cubicBezTo>
                  <a:cubicBezTo>
                    <a:pt x="44" y="46"/>
                    <a:pt x="47" y="48"/>
                    <a:pt x="44" y="49"/>
                  </a:cubicBezTo>
                  <a:cubicBezTo>
                    <a:pt x="44" y="49"/>
                    <a:pt x="45" y="51"/>
                    <a:pt x="45" y="51"/>
                  </a:cubicBezTo>
                  <a:cubicBezTo>
                    <a:pt x="45" y="51"/>
                    <a:pt x="46" y="51"/>
                    <a:pt x="46" y="51"/>
                  </a:cubicBezTo>
                  <a:cubicBezTo>
                    <a:pt x="47" y="52"/>
                    <a:pt x="47" y="52"/>
                    <a:pt x="48" y="53"/>
                  </a:cubicBezTo>
                  <a:cubicBezTo>
                    <a:pt x="48" y="53"/>
                    <a:pt x="50" y="54"/>
                    <a:pt x="50" y="55"/>
                  </a:cubicBezTo>
                  <a:cubicBezTo>
                    <a:pt x="50" y="56"/>
                    <a:pt x="49" y="57"/>
                    <a:pt x="49" y="58"/>
                  </a:cubicBezTo>
                  <a:cubicBezTo>
                    <a:pt x="48" y="59"/>
                    <a:pt x="47" y="60"/>
                    <a:pt x="46" y="61"/>
                  </a:cubicBezTo>
                  <a:cubicBezTo>
                    <a:pt x="45" y="62"/>
                    <a:pt x="45" y="63"/>
                    <a:pt x="44" y="63"/>
                  </a:cubicBezTo>
                  <a:cubicBezTo>
                    <a:pt x="43" y="64"/>
                    <a:pt x="43" y="64"/>
                    <a:pt x="42" y="65"/>
                  </a:cubicBezTo>
                  <a:cubicBezTo>
                    <a:pt x="42" y="65"/>
                    <a:pt x="42" y="66"/>
                    <a:pt x="42" y="66"/>
                  </a:cubicBezTo>
                  <a:cubicBezTo>
                    <a:pt x="41" y="67"/>
                    <a:pt x="39" y="68"/>
                    <a:pt x="39" y="68"/>
                  </a:cubicBezTo>
                  <a:cubicBezTo>
                    <a:pt x="38" y="69"/>
                    <a:pt x="37" y="70"/>
                    <a:pt x="36" y="70"/>
                  </a:cubicBezTo>
                  <a:cubicBezTo>
                    <a:pt x="36" y="71"/>
                    <a:pt x="35" y="72"/>
                    <a:pt x="35" y="73"/>
                  </a:cubicBezTo>
                  <a:cubicBezTo>
                    <a:pt x="34" y="73"/>
                    <a:pt x="32" y="73"/>
                    <a:pt x="31" y="73"/>
                  </a:cubicBezTo>
                  <a:cubicBezTo>
                    <a:pt x="30" y="73"/>
                    <a:pt x="30" y="74"/>
                    <a:pt x="29" y="74"/>
                  </a:cubicBezTo>
                  <a:cubicBezTo>
                    <a:pt x="29" y="74"/>
                    <a:pt x="28" y="74"/>
                    <a:pt x="28" y="74"/>
                  </a:cubicBezTo>
                  <a:cubicBezTo>
                    <a:pt x="27" y="74"/>
                    <a:pt x="27" y="73"/>
                    <a:pt x="27" y="74"/>
                  </a:cubicBezTo>
                  <a:cubicBezTo>
                    <a:pt x="26" y="74"/>
                    <a:pt x="26" y="74"/>
                    <a:pt x="25" y="75"/>
                  </a:cubicBezTo>
                  <a:cubicBezTo>
                    <a:pt x="25" y="75"/>
                    <a:pt x="25" y="75"/>
                    <a:pt x="24" y="75"/>
                  </a:cubicBezTo>
                  <a:cubicBezTo>
                    <a:pt x="23" y="75"/>
                    <a:pt x="23" y="75"/>
                    <a:pt x="22" y="75"/>
                  </a:cubicBezTo>
                  <a:cubicBezTo>
                    <a:pt x="21" y="75"/>
                    <a:pt x="20" y="75"/>
                    <a:pt x="20" y="76"/>
                  </a:cubicBezTo>
                  <a:cubicBezTo>
                    <a:pt x="20" y="76"/>
                    <a:pt x="20" y="76"/>
                    <a:pt x="19" y="76"/>
                  </a:cubicBezTo>
                  <a:cubicBezTo>
                    <a:pt x="19" y="77"/>
                    <a:pt x="19" y="77"/>
                    <a:pt x="18" y="77"/>
                  </a:cubicBezTo>
                  <a:cubicBezTo>
                    <a:pt x="18" y="77"/>
                    <a:pt x="17" y="77"/>
                    <a:pt x="16" y="77"/>
                  </a:cubicBezTo>
                  <a:cubicBezTo>
                    <a:pt x="16" y="77"/>
                    <a:pt x="15" y="77"/>
                    <a:pt x="14" y="77"/>
                  </a:cubicBezTo>
                  <a:cubicBezTo>
                    <a:pt x="14" y="77"/>
                    <a:pt x="13" y="77"/>
                    <a:pt x="13" y="77"/>
                  </a:cubicBezTo>
                  <a:cubicBezTo>
                    <a:pt x="12" y="77"/>
                    <a:pt x="12" y="77"/>
                    <a:pt x="12" y="77"/>
                  </a:cubicBezTo>
                  <a:cubicBezTo>
                    <a:pt x="12" y="77"/>
                    <a:pt x="12" y="77"/>
                    <a:pt x="12" y="77"/>
                  </a:cubicBezTo>
                  <a:cubicBezTo>
                    <a:pt x="12" y="76"/>
                    <a:pt x="12" y="76"/>
                    <a:pt x="12" y="76"/>
                  </a:cubicBezTo>
                  <a:cubicBezTo>
                    <a:pt x="12" y="76"/>
                    <a:pt x="12" y="76"/>
                    <a:pt x="12" y="76"/>
                  </a:cubicBezTo>
                  <a:cubicBezTo>
                    <a:pt x="11" y="75"/>
                    <a:pt x="12" y="75"/>
                    <a:pt x="12" y="75"/>
                  </a:cubicBezTo>
                  <a:cubicBezTo>
                    <a:pt x="12" y="74"/>
                    <a:pt x="12" y="74"/>
                    <a:pt x="11" y="74"/>
                  </a:cubicBezTo>
                  <a:cubicBezTo>
                    <a:pt x="11" y="75"/>
                    <a:pt x="12" y="75"/>
                    <a:pt x="11" y="76"/>
                  </a:cubicBezTo>
                  <a:cubicBezTo>
                    <a:pt x="10" y="76"/>
                    <a:pt x="10" y="77"/>
                    <a:pt x="9" y="76"/>
                  </a:cubicBezTo>
                  <a:cubicBezTo>
                    <a:pt x="9" y="76"/>
                    <a:pt x="10" y="75"/>
                    <a:pt x="10" y="75"/>
                  </a:cubicBezTo>
                  <a:cubicBezTo>
                    <a:pt x="10" y="75"/>
                    <a:pt x="10" y="75"/>
                    <a:pt x="10" y="74"/>
                  </a:cubicBezTo>
                  <a:cubicBezTo>
                    <a:pt x="10" y="74"/>
                    <a:pt x="10" y="74"/>
                    <a:pt x="10" y="74"/>
                  </a:cubicBezTo>
                  <a:cubicBezTo>
                    <a:pt x="9" y="75"/>
                    <a:pt x="7" y="73"/>
                    <a:pt x="7" y="73"/>
                  </a:cubicBezTo>
                  <a:cubicBezTo>
                    <a:pt x="6" y="73"/>
                    <a:pt x="6" y="73"/>
                    <a:pt x="6" y="73"/>
                  </a:cubicBezTo>
                  <a:cubicBezTo>
                    <a:pt x="5" y="72"/>
                    <a:pt x="5" y="73"/>
                    <a:pt x="5" y="72"/>
                  </a:cubicBezTo>
                  <a:cubicBezTo>
                    <a:pt x="4" y="71"/>
                    <a:pt x="5" y="70"/>
                    <a:pt x="5" y="69"/>
                  </a:cubicBezTo>
                  <a:cubicBezTo>
                    <a:pt x="5" y="68"/>
                    <a:pt x="5" y="68"/>
                    <a:pt x="5" y="67"/>
                  </a:cubicBezTo>
                  <a:cubicBezTo>
                    <a:pt x="5" y="67"/>
                    <a:pt x="6" y="66"/>
                    <a:pt x="6" y="65"/>
                  </a:cubicBezTo>
                  <a:cubicBezTo>
                    <a:pt x="6" y="64"/>
                    <a:pt x="5" y="63"/>
                    <a:pt x="5" y="62"/>
                  </a:cubicBezTo>
                  <a:cubicBezTo>
                    <a:pt x="4" y="61"/>
                    <a:pt x="5" y="60"/>
                    <a:pt x="5" y="60"/>
                  </a:cubicBezTo>
                  <a:cubicBezTo>
                    <a:pt x="4" y="59"/>
                    <a:pt x="4" y="59"/>
                    <a:pt x="4" y="59"/>
                  </a:cubicBezTo>
                  <a:cubicBezTo>
                    <a:pt x="3" y="58"/>
                    <a:pt x="3" y="58"/>
                    <a:pt x="4" y="57"/>
                  </a:cubicBezTo>
                  <a:cubicBezTo>
                    <a:pt x="4" y="56"/>
                    <a:pt x="5" y="56"/>
                    <a:pt x="5" y="55"/>
                  </a:cubicBezTo>
                  <a:cubicBezTo>
                    <a:pt x="5" y="55"/>
                    <a:pt x="5" y="55"/>
                    <a:pt x="5" y="54"/>
                  </a:cubicBezTo>
                  <a:cubicBezTo>
                    <a:pt x="5" y="54"/>
                    <a:pt x="5" y="54"/>
                    <a:pt x="5" y="54"/>
                  </a:cubicBezTo>
                  <a:cubicBezTo>
                    <a:pt x="5" y="53"/>
                    <a:pt x="6" y="53"/>
                    <a:pt x="7" y="53"/>
                  </a:cubicBezTo>
                  <a:cubicBezTo>
                    <a:pt x="7" y="53"/>
                    <a:pt x="8" y="53"/>
                    <a:pt x="8" y="53"/>
                  </a:cubicBezTo>
                  <a:cubicBezTo>
                    <a:pt x="9" y="52"/>
                    <a:pt x="9" y="52"/>
                    <a:pt x="9" y="52"/>
                  </a:cubicBezTo>
                  <a:cubicBezTo>
                    <a:pt x="9" y="51"/>
                    <a:pt x="9" y="51"/>
                    <a:pt x="10" y="51"/>
                  </a:cubicBezTo>
                  <a:cubicBezTo>
                    <a:pt x="10" y="50"/>
                    <a:pt x="10" y="50"/>
                    <a:pt x="10" y="50"/>
                  </a:cubicBezTo>
                  <a:cubicBezTo>
                    <a:pt x="11" y="50"/>
                    <a:pt x="11" y="49"/>
                    <a:pt x="11" y="49"/>
                  </a:cubicBezTo>
                  <a:cubicBezTo>
                    <a:pt x="12" y="49"/>
                    <a:pt x="12" y="49"/>
                    <a:pt x="12" y="49"/>
                  </a:cubicBezTo>
                  <a:cubicBezTo>
                    <a:pt x="13" y="48"/>
                    <a:pt x="13" y="48"/>
                    <a:pt x="14" y="47"/>
                  </a:cubicBezTo>
                  <a:cubicBezTo>
                    <a:pt x="15" y="47"/>
                    <a:pt x="15" y="46"/>
                    <a:pt x="16" y="45"/>
                  </a:cubicBezTo>
                  <a:cubicBezTo>
                    <a:pt x="16" y="45"/>
                    <a:pt x="16" y="44"/>
                    <a:pt x="17" y="44"/>
                  </a:cubicBezTo>
                  <a:cubicBezTo>
                    <a:pt x="17" y="44"/>
                    <a:pt x="18" y="44"/>
                    <a:pt x="18" y="44"/>
                  </a:cubicBezTo>
                  <a:cubicBezTo>
                    <a:pt x="18" y="43"/>
                    <a:pt x="18" y="42"/>
                    <a:pt x="19" y="42"/>
                  </a:cubicBezTo>
                  <a:cubicBezTo>
                    <a:pt x="19" y="41"/>
                    <a:pt x="20" y="40"/>
                    <a:pt x="21" y="40"/>
                  </a:cubicBezTo>
                  <a:cubicBezTo>
                    <a:pt x="22" y="41"/>
                    <a:pt x="22" y="41"/>
                    <a:pt x="23" y="40"/>
                  </a:cubicBezTo>
                  <a:cubicBezTo>
                    <a:pt x="23" y="40"/>
                    <a:pt x="23" y="40"/>
                    <a:pt x="23" y="39"/>
                  </a:cubicBezTo>
                  <a:cubicBezTo>
                    <a:pt x="23" y="39"/>
                    <a:pt x="22" y="39"/>
                    <a:pt x="22" y="39"/>
                  </a:cubicBezTo>
                  <a:cubicBezTo>
                    <a:pt x="22" y="39"/>
                    <a:pt x="22" y="38"/>
                    <a:pt x="22" y="38"/>
                  </a:cubicBezTo>
                  <a:cubicBezTo>
                    <a:pt x="23" y="35"/>
                    <a:pt x="21" y="35"/>
                    <a:pt x="20" y="34"/>
                  </a:cubicBezTo>
                  <a:cubicBezTo>
                    <a:pt x="19" y="34"/>
                    <a:pt x="19" y="34"/>
                    <a:pt x="19" y="34"/>
                  </a:cubicBezTo>
                  <a:cubicBezTo>
                    <a:pt x="18" y="34"/>
                    <a:pt x="18" y="34"/>
                    <a:pt x="17" y="33"/>
                  </a:cubicBezTo>
                  <a:cubicBezTo>
                    <a:pt x="17" y="33"/>
                    <a:pt x="16" y="31"/>
                    <a:pt x="16" y="31"/>
                  </a:cubicBezTo>
                  <a:cubicBezTo>
                    <a:pt x="16" y="30"/>
                    <a:pt x="15" y="30"/>
                    <a:pt x="15" y="29"/>
                  </a:cubicBezTo>
                  <a:cubicBezTo>
                    <a:pt x="15" y="28"/>
                    <a:pt x="16" y="27"/>
                    <a:pt x="16" y="26"/>
                  </a:cubicBezTo>
                  <a:cubicBezTo>
                    <a:pt x="16" y="26"/>
                    <a:pt x="16" y="25"/>
                    <a:pt x="15" y="24"/>
                  </a:cubicBezTo>
                  <a:cubicBezTo>
                    <a:pt x="15" y="24"/>
                    <a:pt x="15" y="23"/>
                    <a:pt x="15" y="23"/>
                  </a:cubicBezTo>
                  <a:cubicBezTo>
                    <a:pt x="15" y="22"/>
                    <a:pt x="15" y="22"/>
                    <a:pt x="15" y="22"/>
                  </a:cubicBezTo>
                  <a:cubicBezTo>
                    <a:pt x="15" y="21"/>
                    <a:pt x="15" y="21"/>
                    <a:pt x="14" y="20"/>
                  </a:cubicBezTo>
                  <a:cubicBezTo>
                    <a:pt x="14" y="19"/>
                    <a:pt x="14" y="18"/>
                    <a:pt x="15" y="17"/>
                  </a:cubicBezTo>
                  <a:cubicBezTo>
                    <a:pt x="15" y="16"/>
                    <a:pt x="14" y="16"/>
                    <a:pt x="13" y="15"/>
                  </a:cubicBezTo>
                  <a:cubicBezTo>
                    <a:pt x="12" y="15"/>
                    <a:pt x="12" y="14"/>
                    <a:pt x="11" y="14"/>
                  </a:cubicBezTo>
                  <a:cubicBezTo>
                    <a:pt x="10" y="13"/>
                    <a:pt x="9" y="14"/>
                    <a:pt x="8" y="13"/>
                  </a:cubicBezTo>
                  <a:cubicBezTo>
                    <a:pt x="8" y="13"/>
                    <a:pt x="7" y="12"/>
                    <a:pt x="7" y="12"/>
                  </a:cubicBezTo>
                  <a:cubicBezTo>
                    <a:pt x="6" y="12"/>
                    <a:pt x="6" y="11"/>
                    <a:pt x="5" y="11"/>
                  </a:cubicBezTo>
                  <a:cubicBezTo>
                    <a:pt x="5" y="11"/>
                    <a:pt x="4" y="11"/>
                    <a:pt x="4" y="10"/>
                  </a:cubicBezTo>
                  <a:cubicBezTo>
                    <a:pt x="3" y="10"/>
                    <a:pt x="3" y="10"/>
                    <a:pt x="3" y="9"/>
                  </a:cubicBezTo>
                  <a:cubicBezTo>
                    <a:pt x="2" y="9"/>
                    <a:pt x="0" y="9"/>
                    <a:pt x="1" y="8"/>
                  </a:cubicBezTo>
                  <a:cubicBezTo>
                    <a:pt x="2" y="8"/>
                    <a:pt x="2" y="8"/>
                    <a:pt x="2" y="8"/>
                  </a:cubicBezTo>
                  <a:cubicBezTo>
                    <a:pt x="3" y="8"/>
                    <a:pt x="3" y="7"/>
                    <a:pt x="4" y="7"/>
                  </a:cubicBezTo>
                  <a:cubicBezTo>
                    <a:pt x="5" y="6"/>
                    <a:pt x="6" y="6"/>
                    <a:pt x="7" y="7"/>
                  </a:cubicBezTo>
                  <a:cubicBezTo>
                    <a:pt x="7" y="7"/>
                    <a:pt x="8" y="8"/>
                    <a:pt x="8" y="9"/>
                  </a:cubicBezTo>
                  <a:cubicBezTo>
                    <a:pt x="9" y="9"/>
                    <a:pt x="9" y="11"/>
                    <a:pt x="9" y="11"/>
                  </a:cubicBezTo>
                  <a:cubicBezTo>
                    <a:pt x="9" y="11"/>
                    <a:pt x="9" y="11"/>
                    <a:pt x="9" y="1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1" name="Freeform 185">
              <a:extLst>
                <a:ext uri="{FF2B5EF4-FFF2-40B4-BE49-F238E27FC236}">
                  <a16:creationId xmlns:a16="http://schemas.microsoft.com/office/drawing/2014/main" id="{95924A1C-0015-F347-8C01-CD495534F21C}"/>
                </a:ext>
              </a:extLst>
            </p:cNvPr>
            <p:cNvSpPr>
              <a:spLocks noEditPoints="1"/>
            </p:cNvSpPr>
            <p:nvPr/>
          </p:nvSpPr>
          <p:spPr bwMode="auto">
            <a:xfrm>
              <a:off x="4829519" y="1128497"/>
              <a:ext cx="271465" cy="463554"/>
            </a:xfrm>
            <a:custGeom>
              <a:avLst/>
              <a:gdLst>
                <a:gd name="T0" fmla="*/ 41 w 59"/>
                <a:gd name="T1" fmla="*/ 41 h 101"/>
                <a:gd name="T2" fmla="*/ 37 w 59"/>
                <a:gd name="T3" fmla="*/ 43 h 101"/>
                <a:gd name="T4" fmla="*/ 33 w 59"/>
                <a:gd name="T5" fmla="*/ 46 h 101"/>
                <a:gd name="T6" fmla="*/ 29 w 59"/>
                <a:gd name="T7" fmla="*/ 50 h 101"/>
                <a:gd name="T8" fmla="*/ 28 w 59"/>
                <a:gd name="T9" fmla="*/ 56 h 101"/>
                <a:gd name="T10" fmla="*/ 27 w 59"/>
                <a:gd name="T11" fmla="*/ 60 h 101"/>
                <a:gd name="T12" fmla="*/ 30 w 59"/>
                <a:gd name="T13" fmla="*/ 63 h 101"/>
                <a:gd name="T14" fmla="*/ 33 w 59"/>
                <a:gd name="T15" fmla="*/ 64 h 101"/>
                <a:gd name="T16" fmla="*/ 35 w 59"/>
                <a:gd name="T17" fmla="*/ 70 h 101"/>
                <a:gd name="T18" fmla="*/ 32 w 59"/>
                <a:gd name="T19" fmla="*/ 72 h 101"/>
                <a:gd name="T20" fmla="*/ 29 w 59"/>
                <a:gd name="T21" fmla="*/ 76 h 101"/>
                <a:gd name="T22" fmla="*/ 26 w 59"/>
                <a:gd name="T23" fmla="*/ 78 h 101"/>
                <a:gd name="T24" fmla="*/ 25 w 59"/>
                <a:gd name="T25" fmla="*/ 79 h 101"/>
                <a:gd name="T26" fmla="*/ 25 w 59"/>
                <a:gd name="T27" fmla="*/ 85 h 101"/>
                <a:gd name="T28" fmla="*/ 24 w 59"/>
                <a:gd name="T29" fmla="*/ 89 h 101"/>
                <a:gd name="T30" fmla="*/ 25 w 59"/>
                <a:gd name="T31" fmla="*/ 90 h 101"/>
                <a:gd name="T32" fmla="*/ 23 w 59"/>
                <a:gd name="T33" fmla="*/ 92 h 101"/>
                <a:gd name="T34" fmla="*/ 20 w 59"/>
                <a:gd name="T35" fmla="*/ 94 h 101"/>
                <a:gd name="T36" fmla="*/ 17 w 59"/>
                <a:gd name="T37" fmla="*/ 96 h 101"/>
                <a:gd name="T38" fmla="*/ 11 w 59"/>
                <a:gd name="T39" fmla="*/ 100 h 101"/>
                <a:gd name="T40" fmla="*/ 7 w 59"/>
                <a:gd name="T41" fmla="*/ 96 h 101"/>
                <a:gd name="T42" fmla="*/ 8 w 59"/>
                <a:gd name="T43" fmla="*/ 91 h 101"/>
                <a:gd name="T44" fmla="*/ 5 w 59"/>
                <a:gd name="T45" fmla="*/ 88 h 101"/>
                <a:gd name="T46" fmla="*/ 4 w 59"/>
                <a:gd name="T47" fmla="*/ 85 h 101"/>
                <a:gd name="T48" fmla="*/ 1 w 59"/>
                <a:gd name="T49" fmla="*/ 81 h 101"/>
                <a:gd name="T50" fmla="*/ 1 w 59"/>
                <a:gd name="T51" fmla="*/ 75 h 101"/>
                <a:gd name="T52" fmla="*/ 3 w 59"/>
                <a:gd name="T53" fmla="*/ 74 h 101"/>
                <a:gd name="T54" fmla="*/ 4 w 59"/>
                <a:gd name="T55" fmla="*/ 67 h 101"/>
                <a:gd name="T56" fmla="*/ 7 w 59"/>
                <a:gd name="T57" fmla="*/ 64 h 101"/>
                <a:gd name="T58" fmla="*/ 5 w 59"/>
                <a:gd name="T59" fmla="*/ 61 h 101"/>
                <a:gd name="T60" fmla="*/ 5 w 59"/>
                <a:gd name="T61" fmla="*/ 54 h 101"/>
                <a:gd name="T62" fmla="*/ 4 w 59"/>
                <a:gd name="T63" fmla="*/ 46 h 101"/>
                <a:gd name="T64" fmla="*/ 6 w 59"/>
                <a:gd name="T65" fmla="*/ 40 h 101"/>
                <a:gd name="T66" fmla="*/ 13 w 59"/>
                <a:gd name="T67" fmla="*/ 37 h 101"/>
                <a:gd name="T68" fmla="*/ 14 w 59"/>
                <a:gd name="T69" fmla="*/ 27 h 101"/>
                <a:gd name="T70" fmla="*/ 15 w 59"/>
                <a:gd name="T71" fmla="*/ 22 h 101"/>
                <a:gd name="T72" fmla="*/ 19 w 59"/>
                <a:gd name="T73" fmla="*/ 21 h 101"/>
                <a:gd name="T74" fmla="*/ 22 w 59"/>
                <a:gd name="T75" fmla="*/ 17 h 101"/>
                <a:gd name="T76" fmla="*/ 23 w 59"/>
                <a:gd name="T77" fmla="*/ 13 h 101"/>
                <a:gd name="T78" fmla="*/ 24 w 59"/>
                <a:gd name="T79" fmla="*/ 9 h 101"/>
                <a:gd name="T80" fmla="*/ 27 w 59"/>
                <a:gd name="T81" fmla="*/ 7 h 101"/>
                <a:gd name="T82" fmla="*/ 30 w 59"/>
                <a:gd name="T83" fmla="*/ 7 h 101"/>
                <a:gd name="T84" fmla="*/ 33 w 59"/>
                <a:gd name="T85" fmla="*/ 4 h 101"/>
                <a:gd name="T86" fmla="*/ 39 w 59"/>
                <a:gd name="T87" fmla="*/ 3 h 101"/>
                <a:gd name="T88" fmla="*/ 41 w 59"/>
                <a:gd name="T89" fmla="*/ 1 h 101"/>
                <a:gd name="T90" fmla="*/ 48 w 59"/>
                <a:gd name="T91" fmla="*/ 3 h 101"/>
                <a:gd name="T92" fmla="*/ 53 w 59"/>
                <a:gd name="T93" fmla="*/ 5 h 101"/>
                <a:gd name="T94" fmla="*/ 55 w 59"/>
                <a:gd name="T95" fmla="*/ 9 h 101"/>
                <a:gd name="T96" fmla="*/ 56 w 59"/>
                <a:gd name="T97" fmla="*/ 13 h 101"/>
                <a:gd name="T98" fmla="*/ 56 w 59"/>
                <a:gd name="T99" fmla="*/ 20 h 101"/>
                <a:gd name="T100" fmla="*/ 56 w 59"/>
                <a:gd name="T101" fmla="*/ 24 h 101"/>
                <a:gd name="T102" fmla="*/ 52 w 59"/>
                <a:gd name="T103" fmla="*/ 25 h 101"/>
                <a:gd name="T104" fmla="*/ 47 w 59"/>
                <a:gd name="T105" fmla="*/ 28 h 101"/>
                <a:gd name="T106" fmla="*/ 46 w 59"/>
                <a:gd name="T107" fmla="*/ 33 h 101"/>
                <a:gd name="T108" fmla="*/ 44 w 59"/>
                <a:gd name="T109" fmla="*/ 37 h 101"/>
                <a:gd name="T110" fmla="*/ 32 w 59"/>
                <a:gd name="T111" fmla="*/ 84 h 101"/>
                <a:gd name="T112" fmla="*/ 32 w 59"/>
                <a:gd name="T113" fmla="*/ 90 h 101"/>
                <a:gd name="T114" fmla="*/ 35 w 59"/>
                <a:gd name="T115" fmla="*/ 83 h 101"/>
                <a:gd name="T116" fmla="*/ 34 w 59"/>
                <a:gd name="T117" fmla="*/ 8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 h="101">
                  <a:moveTo>
                    <a:pt x="44" y="37"/>
                  </a:moveTo>
                  <a:cubicBezTo>
                    <a:pt x="44" y="37"/>
                    <a:pt x="44" y="38"/>
                    <a:pt x="43" y="39"/>
                  </a:cubicBezTo>
                  <a:cubicBezTo>
                    <a:pt x="43" y="40"/>
                    <a:pt x="42" y="40"/>
                    <a:pt x="41" y="41"/>
                  </a:cubicBezTo>
                  <a:cubicBezTo>
                    <a:pt x="41" y="41"/>
                    <a:pt x="40" y="41"/>
                    <a:pt x="40" y="41"/>
                  </a:cubicBezTo>
                  <a:cubicBezTo>
                    <a:pt x="39" y="41"/>
                    <a:pt x="39" y="42"/>
                    <a:pt x="39" y="42"/>
                  </a:cubicBezTo>
                  <a:cubicBezTo>
                    <a:pt x="39" y="42"/>
                    <a:pt x="38" y="42"/>
                    <a:pt x="37" y="43"/>
                  </a:cubicBezTo>
                  <a:cubicBezTo>
                    <a:pt x="37" y="43"/>
                    <a:pt x="36" y="44"/>
                    <a:pt x="35" y="44"/>
                  </a:cubicBezTo>
                  <a:cubicBezTo>
                    <a:pt x="35" y="45"/>
                    <a:pt x="33" y="45"/>
                    <a:pt x="33" y="45"/>
                  </a:cubicBezTo>
                  <a:cubicBezTo>
                    <a:pt x="33" y="46"/>
                    <a:pt x="33" y="46"/>
                    <a:pt x="33" y="46"/>
                  </a:cubicBezTo>
                  <a:cubicBezTo>
                    <a:pt x="33" y="47"/>
                    <a:pt x="32" y="47"/>
                    <a:pt x="32" y="47"/>
                  </a:cubicBezTo>
                  <a:cubicBezTo>
                    <a:pt x="31" y="48"/>
                    <a:pt x="31" y="48"/>
                    <a:pt x="30" y="49"/>
                  </a:cubicBezTo>
                  <a:cubicBezTo>
                    <a:pt x="30" y="49"/>
                    <a:pt x="29" y="50"/>
                    <a:pt x="29" y="50"/>
                  </a:cubicBezTo>
                  <a:cubicBezTo>
                    <a:pt x="29" y="51"/>
                    <a:pt x="29" y="50"/>
                    <a:pt x="29" y="51"/>
                  </a:cubicBezTo>
                  <a:cubicBezTo>
                    <a:pt x="29" y="52"/>
                    <a:pt x="29" y="53"/>
                    <a:pt x="28" y="54"/>
                  </a:cubicBezTo>
                  <a:cubicBezTo>
                    <a:pt x="28" y="54"/>
                    <a:pt x="28" y="55"/>
                    <a:pt x="28" y="56"/>
                  </a:cubicBezTo>
                  <a:cubicBezTo>
                    <a:pt x="28" y="56"/>
                    <a:pt x="27" y="56"/>
                    <a:pt x="27" y="57"/>
                  </a:cubicBezTo>
                  <a:cubicBezTo>
                    <a:pt x="27" y="57"/>
                    <a:pt x="27" y="58"/>
                    <a:pt x="27" y="58"/>
                  </a:cubicBezTo>
                  <a:cubicBezTo>
                    <a:pt x="28" y="59"/>
                    <a:pt x="27" y="60"/>
                    <a:pt x="27" y="60"/>
                  </a:cubicBezTo>
                  <a:cubicBezTo>
                    <a:pt x="27" y="61"/>
                    <a:pt x="28" y="62"/>
                    <a:pt x="28" y="62"/>
                  </a:cubicBezTo>
                  <a:cubicBezTo>
                    <a:pt x="28" y="63"/>
                    <a:pt x="28" y="62"/>
                    <a:pt x="29" y="63"/>
                  </a:cubicBezTo>
                  <a:cubicBezTo>
                    <a:pt x="29" y="63"/>
                    <a:pt x="29" y="63"/>
                    <a:pt x="30" y="63"/>
                  </a:cubicBezTo>
                  <a:cubicBezTo>
                    <a:pt x="30" y="64"/>
                    <a:pt x="30" y="63"/>
                    <a:pt x="31" y="63"/>
                  </a:cubicBezTo>
                  <a:cubicBezTo>
                    <a:pt x="32" y="64"/>
                    <a:pt x="31" y="65"/>
                    <a:pt x="33" y="65"/>
                  </a:cubicBezTo>
                  <a:cubicBezTo>
                    <a:pt x="33" y="65"/>
                    <a:pt x="32" y="64"/>
                    <a:pt x="33" y="64"/>
                  </a:cubicBezTo>
                  <a:cubicBezTo>
                    <a:pt x="33" y="64"/>
                    <a:pt x="33" y="65"/>
                    <a:pt x="34" y="65"/>
                  </a:cubicBezTo>
                  <a:cubicBezTo>
                    <a:pt x="34" y="66"/>
                    <a:pt x="35" y="66"/>
                    <a:pt x="35" y="67"/>
                  </a:cubicBezTo>
                  <a:cubicBezTo>
                    <a:pt x="35" y="68"/>
                    <a:pt x="36" y="71"/>
                    <a:pt x="35" y="70"/>
                  </a:cubicBezTo>
                  <a:cubicBezTo>
                    <a:pt x="35" y="70"/>
                    <a:pt x="34" y="70"/>
                    <a:pt x="34" y="70"/>
                  </a:cubicBezTo>
                  <a:cubicBezTo>
                    <a:pt x="34" y="71"/>
                    <a:pt x="33" y="71"/>
                    <a:pt x="33" y="71"/>
                  </a:cubicBezTo>
                  <a:cubicBezTo>
                    <a:pt x="33" y="71"/>
                    <a:pt x="32" y="72"/>
                    <a:pt x="32" y="72"/>
                  </a:cubicBezTo>
                  <a:cubicBezTo>
                    <a:pt x="31" y="73"/>
                    <a:pt x="31" y="73"/>
                    <a:pt x="31" y="74"/>
                  </a:cubicBezTo>
                  <a:cubicBezTo>
                    <a:pt x="30" y="74"/>
                    <a:pt x="30" y="74"/>
                    <a:pt x="29" y="74"/>
                  </a:cubicBezTo>
                  <a:cubicBezTo>
                    <a:pt x="29" y="75"/>
                    <a:pt x="29" y="75"/>
                    <a:pt x="29" y="76"/>
                  </a:cubicBezTo>
                  <a:cubicBezTo>
                    <a:pt x="28" y="76"/>
                    <a:pt x="28" y="76"/>
                    <a:pt x="27" y="77"/>
                  </a:cubicBezTo>
                  <a:cubicBezTo>
                    <a:pt x="27" y="77"/>
                    <a:pt x="26" y="77"/>
                    <a:pt x="26" y="77"/>
                  </a:cubicBezTo>
                  <a:cubicBezTo>
                    <a:pt x="25" y="78"/>
                    <a:pt x="26" y="77"/>
                    <a:pt x="26" y="78"/>
                  </a:cubicBezTo>
                  <a:cubicBezTo>
                    <a:pt x="26" y="78"/>
                    <a:pt x="26" y="78"/>
                    <a:pt x="26" y="78"/>
                  </a:cubicBezTo>
                  <a:cubicBezTo>
                    <a:pt x="26" y="79"/>
                    <a:pt x="26" y="79"/>
                    <a:pt x="26" y="79"/>
                  </a:cubicBezTo>
                  <a:cubicBezTo>
                    <a:pt x="26" y="79"/>
                    <a:pt x="25" y="79"/>
                    <a:pt x="25" y="79"/>
                  </a:cubicBezTo>
                  <a:cubicBezTo>
                    <a:pt x="25" y="80"/>
                    <a:pt x="25" y="80"/>
                    <a:pt x="25" y="81"/>
                  </a:cubicBezTo>
                  <a:cubicBezTo>
                    <a:pt x="25" y="82"/>
                    <a:pt x="24" y="82"/>
                    <a:pt x="25" y="84"/>
                  </a:cubicBezTo>
                  <a:cubicBezTo>
                    <a:pt x="25" y="84"/>
                    <a:pt x="25" y="84"/>
                    <a:pt x="25" y="85"/>
                  </a:cubicBezTo>
                  <a:cubicBezTo>
                    <a:pt x="25" y="86"/>
                    <a:pt x="24" y="86"/>
                    <a:pt x="24" y="87"/>
                  </a:cubicBezTo>
                  <a:cubicBezTo>
                    <a:pt x="24" y="87"/>
                    <a:pt x="24" y="87"/>
                    <a:pt x="24" y="88"/>
                  </a:cubicBezTo>
                  <a:cubicBezTo>
                    <a:pt x="24" y="88"/>
                    <a:pt x="24" y="88"/>
                    <a:pt x="24" y="89"/>
                  </a:cubicBezTo>
                  <a:cubicBezTo>
                    <a:pt x="24" y="89"/>
                    <a:pt x="24" y="90"/>
                    <a:pt x="25" y="90"/>
                  </a:cubicBezTo>
                  <a:cubicBezTo>
                    <a:pt x="25" y="90"/>
                    <a:pt x="26" y="87"/>
                    <a:pt x="27" y="87"/>
                  </a:cubicBezTo>
                  <a:cubicBezTo>
                    <a:pt x="27" y="87"/>
                    <a:pt x="26" y="89"/>
                    <a:pt x="25" y="90"/>
                  </a:cubicBezTo>
                  <a:cubicBezTo>
                    <a:pt x="25" y="91"/>
                    <a:pt x="25" y="92"/>
                    <a:pt x="24" y="92"/>
                  </a:cubicBezTo>
                  <a:cubicBezTo>
                    <a:pt x="24" y="93"/>
                    <a:pt x="24" y="94"/>
                    <a:pt x="24" y="94"/>
                  </a:cubicBezTo>
                  <a:cubicBezTo>
                    <a:pt x="23" y="93"/>
                    <a:pt x="23" y="93"/>
                    <a:pt x="23" y="92"/>
                  </a:cubicBezTo>
                  <a:cubicBezTo>
                    <a:pt x="23" y="90"/>
                    <a:pt x="22" y="93"/>
                    <a:pt x="22" y="93"/>
                  </a:cubicBezTo>
                  <a:cubicBezTo>
                    <a:pt x="22" y="94"/>
                    <a:pt x="22" y="95"/>
                    <a:pt x="21" y="95"/>
                  </a:cubicBezTo>
                  <a:cubicBezTo>
                    <a:pt x="21" y="95"/>
                    <a:pt x="20" y="94"/>
                    <a:pt x="20" y="94"/>
                  </a:cubicBezTo>
                  <a:cubicBezTo>
                    <a:pt x="20" y="94"/>
                    <a:pt x="19" y="95"/>
                    <a:pt x="19" y="95"/>
                  </a:cubicBezTo>
                  <a:cubicBezTo>
                    <a:pt x="18" y="95"/>
                    <a:pt x="18" y="95"/>
                    <a:pt x="18" y="95"/>
                  </a:cubicBezTo>
                  <a:cubicBezTo>
                    <a:pt x="17" y="95"/>
                    <a:pt x="17" y="95"/>
                    <a:pt x="17" y="96"/>
                  </a:cubicBezTo>
                  <a:cubicBezTo>
                    <a:pt x="16" y="96"/>
                    <a:pt x="15" y="96"/>
                    <a:pt x="14" y="97"/>
                  </a:cubicBezTo>
                  <a:cubicBezTo>
                    <a:pt x="14" y="98"/>
                    <a:pt x="15" y="99"/>
                    <a:pt x="14" y="99"/>
                  </a:cubicBezTo>
                  <a:cubicBezTo>
                    <a:pt x="13" y="100"/>
                    <a:pt x="12" y="99"/>
                    <a:pt x="11" y="100"/>
                  </a:cubicBezTo>
                  <a:cubicBezTo>
                    <a:pt x="10" y="101"/>
                    <a:pt x="10" y="101"/>
                    <a:pt x="9" y="100"/>
                  </a:cubicBezTo>
                  <a:cubicBezTo>
                    <a:pt x="8" y="100"/>
                    <a:pt x="8" y="99"/>
                    <a:pt x="9" y="98"/>
                  </a:cubicBezTo>
                  <a:cubicBezTo>
                    <a:pt x="9" y="97"/>
                    <a:pt x="8" y="97"/>
                    <a:pt x="7" y="96"/>
                  </a:cubicBezTo>
                  <a:cubicBezTo>
                    <a:pt x="7" y="95"/>
                    <a:pt x="6" y="94"/>
                    <a:pt x="7" y="93"/>
                  </a:cubicBezTo>
                  <a:cubicBezTo>
                    <a:pt x="7" y="93"/>
                    <a:pt x="7" y="93"/>
                    <a:pt x="8" y="92"/>
                  </a:cubicBezTo>
                  <a:cubicBezTo>
                    <a:pt x="8" y="92"/>
                    <a:pt x="8" y="92"/>
                    <a:pt x="8" y="91"/>
                  </a:cubicBezTo>
                  <a:cubicBezTo>
                    <a:pt x="8" y="91"/>
                    <a:pt x="7" y="91"/>
                    <a:pt x="7" y="91"/>
                  </a:cubicBezTo>
                  <a:cubicBezTo>
                    <a:pt x="7" y="91"/>
                    <a:pt x="7" y="90"/>
                    <a:pt x="6" y="90"/>
                  </a:cubicBezTo>
                  <a:cubicBezTo>
                    <a:pt x="6" y="89"/>
                    <a:pt x="5" y="89"/>
                    <a:pt x="5" y="88"/>
                  </a:cubicBezTo>
                  <a:cubicBezTo>
                    <a:pt x="5" y="88"/>
                    <a:pt x="5" y="87"/>
                    <a:pt x="5" y="87"/>
                  </a:cubicBezTo>
                  <a:cubicBezTo>
                    <a:pt x="4" y="86"/>
                    <a:pt x="4" y="87"/>
                    <a:pt x="4" y="86"/>
                  </a:cubicBezTo>
                  <a:cubicBezTo>
                    <a:pt x="4" y="86"/>
                    <a:pt x="4" y="85"/>
                    <a:pt x="4" y="85"/>
                  </a:cubicBezTo>
                  <a:cubicBezTo>
                    <a:pt x="3" y="85"/>
                    <a:pt x="3" y="84"/>
                    <a:pt x="3" y="84"/>
                  </a:cubicBezTo>
                  <a:cubicBezTo>
                    <a:pt x="3" y="83"/>
                    <a:pt x="3" y="83"/>
                    <a:pt x="3" y="82"/>
                  </a:cubicBezTo>
                  <a:cubicBezTo>
                    <a:pt x="2" y="82"/>
                    <a:pt x="2" y="82"/>
                    <a:pt x="1" y="81"/>
                  </a:cubicBezTo>
                  <a:cubicBezTo>
                    <a:pt x="1" y="80"/>
                    <a:pt x="1" y="79"/>
                    <a:pt x="1" y="77"/>
                  </a:cubicBezTo>
                  <a:cubicBezTo>
                    <a:pt x="1" y="77"/>
                    <a:pt x="1" y="77"/>
                    <a:pt x="1" y="76"/>
                  </a:cubicBezTo>
                  <a:cubicBezTo>
                    <a:pt x="0" y="76"/>
                    <a:pt x="1" y="75"/>
                    <a:pt x="1" y="75"/>
                  </a:cubicBezTo>
                  <a:cubicBezTo>
                    <a:pt x="1" y="75"/>
                    <a:pt x="0" y="75"/>
                    <a:pt x="0" y="74"/>
                  </a:cubicBezTo>
                  <a:cubicBezTo>
                    <a:pt x="0" y="74"/>
                    <a:pt x="1" y="74"/>
                    <a:pt x="1" y="74"/>
                  </a:cubicBezTo>
                  <a:cubicBezTo>
                    <a:pt x="2" y="74"/>
                    <a:pt x="2" y="76"/>
                    <a:pt x="3" y="74"/>
                  </a:cubicBezTo>
                  <a:cubicBezTo>
                    <a:pt x="3" y="73"/>
                    <a:pt x="2" y="72"/>
                    <a:pt x="3" y="70"/>
                  </a:cubicBezTo>
                  <a:cubicBezTo>
                    <a:pt x="3" y="70"/>
                    <a:pt x="3" y="69"/>
                    <a:pt x="3" y="69"/>
                  </a:cubicBezTo>
                  <a:cubicBezTo>
                    <a:pt x="3" y="68"/>
                    <a:pt x="4" y="68"/>
                    <a:pt x="4" y="67"/>
                  </a:cubicBezTo>
                  <a:cubicBezTo>
                    <a:pt x="5" y="67"/>
                    <a:pt x="6" y="68"/>
                    <a:pt x="6" y="66"/>
                  </a:cubicBezTo>
                  <a:cubicBezTo>
                    <a:pt x="6" y="65"/>
                    <a:pt x="7" y="64"/>
                    <a:pt x="7" y="63"/>
                  </a:cubicBezTo>
                  <a:cubicBezTo>
                    <a:pt x="7" y="64"/>
                    <a:pt x="7" y="64"/>
                    <a:pt x="7" y="64"/>
                  </a:cubicBezTo>
                  <a:cubicBezTo>
                    <a:pt x="7" y="64"/>
                    <a:pt x="7" y="63"/>
                    <a:pt x="6" y="63"/>
                  </a:cubicBezTo>
                  <a:cubicBezTo>
                    <a:pt x="6" y="63"/>
                    <a:pt x="6" y="63"/>
                    <a:pt x="6" y="63"/>
                  </a:cubicBezTo>
                  <a:cubicBezTo>
                    <a:pt x="6" y="62"/>
                    <a:pt x="5" y="61"/>
                    <a:pt x="5" y="61"/>
                  </a:cubicBezTo>
                  <a:cubicBezTo>
                    <a:pt x="6" y="59"/>
                    <a:pt x="8" y="59"/>
                    <a:pt x="7" y="57"/>
                  </a:cubicBezTo>
                  <a:cubicBezTo>
                    <a:pt x="7" y="56"/>
                    <a:pt x="5" y="56"/>
                    <a:pt x="5" y="55"/>
                  </a:cubicBezTo>
                  <a:cubicBezTo>
                    <a:pt x="4" y="55"/>
                    <a:pt x="4" y="54"/>
                    <a:pt x="5" y="54"/>
                  </a:cubicBezTo>
                  <a:cubicBezTo>
                    <a:pt x="5" y="53"/>
                    <a:pt x="5" y="52"/>
                    <a:pt x="5" y="51"/>
                  </a:cubicBezTo>
                  <a:cubicBezTo>
                    <a:pt x="5" y="50"/>
                    <a:pt x="4" y="49"/>
                    <a:pt x="4" y="48"/>
                  </a:cubicBezTo>
                  <a:cubicBezTo>
                    <a:pt x="4" y="47"/>
                    <a:pt x="5" y="46"/>
                    <a:pt x="4" y="46"/>
                  </a:cubicBezTo>
                  <a:cubicBezTo>
                    <a:pt x="4" y="45"/>
                    <a:pt x="4" y="45"/>
                    <a:pt x="4" y="44"/>
                  </a:cubicBezTo>
                  <a:cubicBezTo>
                    <a:pt x="4" y="43"/>
                    <a:pt x="5" y="42"/>
                    <a:pt x="5" y="41"/>
                  </a:cubicBezTo>
                  <a:cubicBezTo>
                    <a:pt x="6" y="41"/>
                    <a:pt x="5" y="40"/>
                    <a:pt x="6" y="40"/>
                  </a:cubicBezTo>
                  <a:cubicBezTo>
                    <a:pt x="6" y="39"/>
                    <a:pt x="7" y="39"/>
                    <a:pt x="7" y="38"/>
                  </a:cubicBezTo>
                  <a:cubicBezTo>
                    <a:pt x="8" y="38"/>
                    <a:pt x="9" y="37"/>
                    <a:pt x="10" y="37"/>
                  </a:cubicBezTo>
                  <a:cubicBezTo>
                    <a:pt x="11" y="37"/>
                    <a:pt x="13" y="38"/>
                    <a:pt x="13" y="37"/>
                  </a:cubicBezTo>
                  <a:cubicBezTo>
                    <a:pt x="14" y="35"/>
                    <a:pt x="12" y="35"/>
                    <a:pt x="12" y="34"/>
                  </a:cubicBezTo>
                  <a:cubicBezTo>
                    <a:pt x="12" y="32"/>
                    <a:pt x="13" y="31"/>
                    <a:pt x="14" y="30"/>
                  </a:cubicBezTo>
                  <a:cubicBezTo>
                    <a:pt x="15" y="29"/>
                    <a:pt x="14" y="28"/>
                    <a:pt x="14" y="27"/>
                  </a:cubicBezTo>
                  <a:cubicBezTo>
                    <a:pt x="14" y="26"/>
                    <a:pt x="15" y="26"/>
                    <a:pt x="15" y="25"/>
                  </a:cubicBezTo>
                  <a:cubicBezTo>
                    <a:pt x="16" y="25"/>
                    <a:pt x="16" y="24"/>
                    <a:pt x="15" y="23"/>
                  </a:cubicBezTo>
                  <a:cubicBezTo>
                    <a:pt x="15" y="23"/>
                    <a:pt x="15" y="23"/>
                    <a:pt x="15" y="22"/>
                  </a:cubicBezTo>
                  <a:cubicBezTo>
                    <a:pt x="16" y="22"/>
                    <a:pt x="17" y="22"/>
                    <a:pt x="17" y="22"/>
                  </a:cubicBezTo>
                  <a:cubicBezTo>
                    <a:pt x="17" y="22"/>
                    <a:pt x="17" y="22"/>
                    <a:pt x="18" y="22"/>
                  </a:cubicBezTo>
                  <a:cubicBezTo>
                    <a:pt x="18" y="22"/>
                    <a:pt x="19" y="21"/>
                    <a:pt x="19" y="21"/>
                  </a:cubicBezTo>
                  <a:cubicBezTo>
                    <a:pt x="19" y="20"/>
                    <a:pt x="19" y="20"/>
                    <a:pt x="19" y="19"/>
                  </a:cubicBezTo>
                  <a:cubicBezTo>
                    <a:pt x="19" y="19"/>
                    <a:pt x="20" y="18"/>
                    <a:pt x="20" y="18"/>
                  </a:cubicBezTo>
                  <a:cubicBezTo>
                    <a:pt x="21" y="18"/>
                    <a:pt x="21" y="17"/>
                    <a:pt x="22" y="17"/>
                  </a:cubicBezTo>
                  <a:cubicBezTo>
                    <a:pt x="22" y="16"/>
                    <a:pt x="23" y="16"/>
                    <a:pt x="23" y="15"/>
                  </a:cubicBezTo>
                  <a:cubicBezTo>
                    <a:pt x="24" y="14"/>
                    <a:pt x="23" y="15"/>
                    <a:pt x="23" y="14"/>
                  </a:cubicBezTo>
                  <a:cubicBezTo>
                    <a:pt x="23" y="14"/>
                    <a:pt x="23" y="13"/>
                    <a:pt x="23" y="13"/>
                  </a:cubicBezTo>
                  <a:cubicBezTo>
                    <a:pt x="22" y="13"/>
                    <a:pt x="22" y="13"/>
                    <a:pt x="22" y="12"/>
                  </a:cubicBezTo>
                  <a:cubicBezTo>
                    <a:pt x="22" y="12"/>
                    <a:pt x="23" y="11"/>
                    <a:pt x="23" y="11"/>
                  </a:cubicBezTo>
                  <a:cubicBezTo>
                    <a:pt x="24" y="10"/>
                    <a:pt x="24" y="10"/>
                    <a:pt x="24" y="9"/>
                  </a:cubicBezTo>
                  <a:cubicBezTo>
                    <a:pt x="25" y="8"/>
                    <a:pt x="25" y="8"/>
                    <a:pt x="26" y="8"/>
                  </a:cubicBezTo>
                  <a:cubicBezTo>
                    <a:pt x="26" y="8"/>
                    <a:pt x="26" y="8"/>
                    <a:pt x="26" y="8"/>
                  </a:cubicBezTo>
                  <a:cubicBezTo>
                    <a:pt x="27" y="7"/>
                    <a:pt x="27" y="7"/>
                    <a:pt x="27" y="7"/>
                  </a:cubicBezTo>
                  <a:cubicBezTo>
                    <a:pt x="27" y="7"/>
                    <a:pt x="28" y="7"/>
                    <a:pt x="29" y="7"/>
                  </a:cubicBezTo>
                  <a:cubicBezTo>
                    <a:pt x="29" y="7"/>
                    <a:pt x="30" y="8"/>
                    <a:pt x="30" y="8"/>
                  </a:cubicBezTo>
                  <a:cubicBezTo>
                    <a:pt x="30" y="8"/>
                    <a:pt x="30" y="7"/>
                    <a:pt x="30" y="7"/>
                  </a:cubicBezTo>
                  <a:cubicBezTo>
                    <a:pt x="30" y="6"/>
                    <a:pt x="31" y="7"/>
                    <a:pt x="31" y="6"/>
                  </a:cubicBezTo>
                  <a:cubicBezTo>
                    <a:pt x="32" y="6"/>
                    <a:pt x="31" y="4"/>
                    <a:pt x="32" y="4"/>
                  </a:cubicBezTo>
                  <a:cubicBezTo>
                    <a:pt x="32" y="3"/>
                    <a:pt x="33" y="4"/>
                    <a:pt x="33" y="4"/>
                  </a:cubicBezTo>
                  <a:cubicBezTo>
                    <a:pt x="34" y="4"/>
                    <a:pt x="35" y="3"/>
                    <a:pt x="36" y="4"/>
                  </a:cubicBezTo>
                  <a:cubicBezTo>
                    <a:pt x="37" y="4"/>
                    <a:pt x="37" y="5"/>
                    <a:pt x="38" y="5"/>
                  </a:cubicBezTo>
                  <a:cubicBezTo>
                    <a:pt x="40" y="5"/>
                    <a:pt x="39" y="4"/>
                    <a:pt x="39" y="3"/>
                  </a:cubicBezTo>
                  <a:cubicBezTo>
                    <a:pt x="39" y="3"/>
                    <a:pt x="40" y="3"/>
                    <a:pt x="40" y="2"/>
                  </a:cubicBezTo>
                  <a:cubicBezTo>
                    <a:pt x="40" y="2"/>
                    <a:pt x="40" y="2"/>
                    <a:pt x="41" y="2"/>
                  </a:cubicBezTo>
                  <a:cubicBezTo>
                    <a:pt x="41" y="1"/>
                    <a:pt x="41" y="2"/>
                    <a:pt x="41" y="1"/>
                  </a:cubicBezTo>
                  <a:cubicBezTo>
                    <a:pt x="41" y="0"/>
                    <a:pt x="41" y="0"/>
                    <a:pt x="42" y="0"/>
                  </a:cubicBezTo>
                  <a:cubicBezTo>
                    <a:pt x="43" y="0"/>
                    <a:pt x="44" y="0"/>
                    <a:pt x="44" y="1"/>
                  </a:cubicBezTo>
                  <a:cubicBezTo>
                    <a:pt x="45" y="2"/>
                    <a:pt x="47" y="2"/>
                    <a:pt x="48" y="3"/>
                  </a:cubicBezTo>
                  <a:cubicBezTo>
                    <a:pt x="48" y="3"/>
                    <a:pt x="49" y="4"/>
                    <a:pt x="49" y="4"/>
                  </a:cubicBezTo>
                  <a:cubicBezTo>
                    <a:pt x="50" y="5"/>
                    <a:pt x="51" y="4"/>
                    <a:pt x="51" y="4"/>
                  </a:cubicBezTo>
                  <a:cubicBezTo>
                    <a:pt x="52" y="5"/>
                    <a:pt x="52" y="4"/>
                    <a:pt x="53" y="5"/>
                  </a:cubicBezTo>
                  <a:cubicBezTo>
                    <a:pt x="53" y="5"/>
                    <a:pt x="53" y="6"/>
                    <a:pt x="54" y="6"/>
                  </a:cubicBezTo>
                  <a:cubicBezTo>
                    <a:pt x="54" y="7"/>
                    <a:pt x="55" y="7"/>
                    <a:pt x="56" y="7"/>
                  </a:cubicBezTo>
                  <a:cubicBezTo>
                    <a:pt x="56" y="8"/>
                    <a:pt x="55" y="8"/>
                    <a:pt x="55" y="9"/>
                  </a:cubicBezTo>
                  <a:cubicBezTo>
                    <a:pt x="55" y="9"/>
                    <a:pt x="55" y="11"/>
                    <a:pt x="55" y="11"/>
                  </a:cubicBezTo>
                  <a:cubicBezTo>
                    <a:pt x="56" y="12"/>
                    <a:pt x="56" y="11"/>
                    <a:pt x="56" y="12"/>
                  </a:cubicBezTo>
                  <a:cubicBezTo>
                    <a:pt x="57" y="13"/>
                    <a:pt x="56" y="13"/>
                    <a:pt x="56" y="13"/>
                  </a:cubicBezTo>
                  <a:cubicBezTo>
                    <a:pt x="56" y="14"/>
                    <a:pt x="56" y="14"/>
                    <a:pt x="56" y="15"/>
                  </a:cubicBezTo>
                  <a:cubicBezTo>
                    <a:pt x="57" y="16"/>
                    <a:pt x="57" y="17"/>
                    <a:pt x="57" y="18"/>
                  </a:cubicBezTo>
                  <a:cubicBezTo>
                    <a:pt x="57" y="19"/>
                    <a:pt x="56" y="20"/>
                    <a:pt x="56" y="20"/>
                  </a:cubicBezTo>
                  <a:cubicBezTo>
                    <a:pt x="56" y="21"/>
                    <a:pt x="57" y="21"/>
                    <a:pt x="57" y="21"/>
                  </a:cubicBezTo>
                  <a:cubicBezTo>
                    <a:pt x="57" y="22"/>
                    <a:pt x="58" y="25"/>
                    <a:pt x="59" y="25"/>
                  </a:cubicBezTo>
                  <a:cubicBezTo>
                    <a:pt x="58" y="25"/>
                    <a:pt x="57" y="24"/>
                    <a:pt x="56" y="24"/>
                  </a:cubicBezTo>
                  <a:cubicBezTo>
                    <a:pt x="55" y="24"/>
                    <a:pt x="54" y="25"/>
                    <a:pt x="54" y="25"/>
                  </a:cubicBezTo>
                  <a:cubicBezTo>
                    <a:pt x="53" y="25"/>
                    <a:pt x="53" y="25"/>
                    <a:pt x="52" y="25"/>
                  </a:cubicBezTo>
                  <a:cubicBezTo>
                    <a:pt x="52" y="25"/>
                    <a:pt x="52" y="24"/>
                    <a:pt x="52" y="25"/>
                  </a:cubicBezTo>
                  <a:cubicBezTo>
                    <a:pt x="51" y="25"/>
                    <a:pt x="51" y="26"/>
                    <a:pt x="50" y="24"/>
                  </a:cubicBezTo>
                  <a:cubicBezTo>
                    <a:pt x="50" y="25"/>
                    <a:pt x="50" y="26"/>
                    <a:pt x="50" y="27"/>
                  </a:cubicBezTo>
                  <a:cubicBezTo>
                    <a:pt x="49" y="27"/>
                    <a:pt x="48" y="27"/>
                    <a:pt x="47" y="28"/>
                  </a:cubicBezTo>
                  <a:cubicBezTo>
                    <a:pt x="47" y="28"/>
                    <a:pt x="47" y="29"/>
                    <a:pt x="47" y="30"/>
                  </a:cubicBezTo>
                  <a:cubicBezTo>
                    <a:pt x="46" y="31"/>
                    <a:pt x="45" y="31"/>
                    <a:pt x="45" y="32"/>
                  </a:cubicBezTo>
                  <a:cubicBezTo>
                    <a:pt x="44" y="33"/>
                    <a:pt x="45" y="32"/>
                    <a:pt x="46" y="33"/>
                  </a:cubicBezTo>
                  <a:cubicBezTo>
                    <a:pt x="46" y="33"/>
                    <a:pt x="46" y="33"/>
                    <a:pt x="46" y="34"/>
                  </a:cubicBezTo>
                  <a:cubicBezTo>
                    <a:pt x="46" y="34"/>
                    <a:pt x="46" y="34"/>
                    <a:pt x="46" y="34"/>
                  </a:cubicBezTo>
                  <a:cubicBezTo>
                    <a:pt x="47" y="36"/>
                    <a:pt x="45" y="36"/>
                    <a:pt x="44" y="37"/>
                  </a:cubicBezTo>
                  <a:close/>
                  <a:moveTo>
                    <a:pt x="34" y="82"/>
                  </a:moveTo>
                  <a:cubicBezTo>
                    <a:pt x="33" y="82"/>
                    <a:pt x="33" y="83"/>
                    <a:pt x="33" y="83"/>
                  </a:cubicBezTo>
                  <a:cubicBezTo>
                    <a:pt x="32" y="84"/>
                    <a:pt x="32" y="84"/>
                    <a:pt x="32" y="84"/>
                  </a:cubicBezTo>
                  <a:cubicBezTo>
                    <a:pt x="32" y="85"/>
                    <a:pt x="32" y="85"/>
                    <a:pt x="32" y="86"/>
                  </a:cubicBezTo>
                  <a:cubicBezTo>
                    <a:pt x="31" y="86"/>
                    <a:pt x="32" y="87"/>
                    <a:pt x="32" y="88"/>
                  </a:cubicBezTo>
                  <a:cubicBezTo>
                    <a:pt x="32" y="88"/>
                    <a:pt x="32" y="90"/>
                    <a:pt x="32" y="90"/>
                  </a:cubicBezTo>
                  <a:cubicBezTo>
                    <a:pt x="32" y="90"/>
                    <a:pt x="33" y="88"/>
                    <a:pt x="33" y="87"/>
                  </a:cubicBezTo>
                  <a:cubicBezTo>
                    <a:pt x="34" y="87"/>
                    <a:pt x="34" y="86"/>
                    <a:pt x="35" y="85"/>
                  </a:cubicBezTo>
                  <a:cubicBezTo>
                    <a:pt x="35" y="84"/>
                    <a:pt x="35" y="84"/>
                    <a:pt x="35" y="83"/>
                  </a:cubicBezTo>
                  <a:cubicBezTo>
                    <a:pt x="36" y="83"/>
                    <a:pt x="37" y="83"/>
                    <a:pt x="37" y="82"/>
                  </a:cubicBezTo>
                  <a:cubicBezTo>
                    <a:pt x="36" y="81"/>
                    <a:pt x="34" y="83"/>
                    <a:pt x="34" y="82"/>
                  </a:cubicBezTo>
                  <a:cubicBezTo>
                    <a:pt x="34" y="82"/>
                    <a:pt x="34" y="83"/>
                    <a:pt x="34" y="8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2" name="Freeform 186">
              <a:extLst>
                <a:ext uri="{FF2B5EF4-FFF2-40B4-BE49-F238E27FC236}">
                  <a16:creationId xmlns:a16="http://schemas.microsoft.com/office/drawing/2014/main" id="{75DAA616-5A48-1B49-8B15-6EEFCF6ABB0D}"/>
                </a:ext>
              </a:extLst>
            </p:cNvPr>
            <p:cNvSpPr>
              <a:spLocks noEditPoints="1"/>
            </p:cNvSpPr>
            <p:nvPr/>
          </p:nvSpPr>
          <p:spPr bwMode="auto">
            <a:xfrm>
              <a:off x="4699342" y="1045947"/>
              <a:ext cx="539755" cy="458791"/>
            </a:xfrm>
            <a:custGeom>
              <a:avLst/>
              <a:gdLst>
                <a:gd name="T0" fmla="*/ 32 w 117"/>
                <a:gd name="T1" fmla="*/ 86 h 100"/>
                <a:gd name="T2" fmla="*/ 33 w 117"/>
                <a:gd name="T3" fmla="*/ 80 h 100"/>
                <a:gd name="T4" fmla="*/ 32 w 117"/>
                <a:gd name="T5" fmla="*/ 63 h 100"/>
                <a:gd name="T6" fmla="*/ 41 w 117"/>
                <a:gd name="T7" fmla="*/ 53 h 100"/>
                <a:gd name="T8" fmla="*/ 44 w 117"/>
                <a:gd name="T9" fmla="*/ 40 h 100"/>
                <a:gd name="T10" fmla="*/ 51 w 117"/>
                <a:gd name="T11" fmla="*/ 32 h 100"/>
                <a:gd name="T12" fmla="*/ 55 w 117"/>
                <a:gd name="T13" fmla="*/ 25 h 100"/>
                <a:gd name="T14" fmla="*/ 59 w 117"/>
                <a:gd name="T15" fmla="*/ 24 h 100"/>
                <a:gd name="T16" fmla="*/ 69 w 117"/>
                <a:gd name="T17" fmla="*/ 20 h 100"/>
                <a:gd name="T18" fmla="*/ 78 w 117"/>
                <a:gd name="T19" fmla="*/ 20 h 100"/>
                <a:gd name="T20" fmla="*/ 91 w 117"/>
                <a:gd name="T21" fmla="*/ 19 h 100"/>
                <a:gd name="T22" fmla="*/ 97 w 117"/>
                <a:gd name="T23" fmla="*/ 10 h 100"/>
                <a:gd name="T24" fmla="*/ 105 w 117"/>
                <a:gd name="T25" fmla="*/ 11 h 100"/>
                <a:gd name="T26" fmla="*/ 110 w 117"/>
                <a:gd name="T27" fmla="*/ 15 h 100"/>
                <a:gd name="T28" fmla="*/ 114 w 117"/>
                <a:gd name="T29" fmla="*/ 11 h 100"/>
                <a:gd name="T30" fmla="*/ 111 w 117"/>
                <a:gd name="T31" fmla="*/ 10 h 100"/>
                <a:gd name="T32" fmla="*/ 115 w 117"/>
                <a:gd name="T33" fmla="*/ 8 h 100"/>
                <a:gd name="T34" fmla="*/ 113 w 117"/>
                <a:gd name="T35" fmla="*/ 5 h 100"/>
                <a:gd name="T36" fmla="*/ 106 w 117"/>
                <a:gd name="T37" fmla="*/ 4 h 100"/>
                <a:gd name="T38" fmla="*/ 103 w 117"/>
                <a:gd name="T39" fmla="*/ 2 h 100"/>
                <a:gd name="T40" fmla="*/ 98 w 117"/>
                <a:gd name="T41" fmla="*/ 6 h 100"/>
                <a:gd name="T42" fmla="*/ 94 w 117"/>
                <a:gd name="T43" fmla="*/ 4 h 100"/>
                <a:gd name="T44" fmla="*/ 92 w 117"/>
                <a:gd name="T45" fmla="*/ 4 h 100"/>
                <a:gd name="T46" fmla="*/ 91 w 117"/>
                <a:gd name="T47" fmla="*/ 3 h 100"/>
                <a:gd name="T48" fmla="*/ 84 w 117"/>
                <a:gd name="T49" fmla="*/ 5 h 100"/>
                <a:gd name="T50" fmla="*/ 77 w 117"/>
                <a:gd name="T51" fmla="*/ 5 h 100"/>
                <a:gd name="T52" fmla="*/ 74 w 117"/>
                <a:gd name="T53" fmla="*/ 8 h 100"/>
                <a:gd name="T54" fmla="*/ 71 w 117"/>
                <a:gd name="T55" fmla="*/ 8 h 100"/>
                <a:gd name="T56" fmla="*/ 68 w 117"/>
                <a:gd name="T57" fmla="*/ 9 h 100"/>
                <a:gd name="T58" fmla="*/ 62 w 117"/>
                <a:gd name="T59" fmla="*/ 9 h 100"/>
                <a:gd name="T60" fmla="*/ 55 w 117"/>
                <a:gd name="T61" fmla="*/ 15 h 100"/>
                <a:gd name="T62" fmla="*/ 55 w 117"/>
                <a:gd name="T63" fmla="*/ 18 h 100"/>
                <a:gd name="T64" fmla="*/ 50 w 117"/>
                <a:gd name="T65" fmla="*/ 16 h 100"/>
                <a:gd name="T66" fmla="*/ 43 w 117"/>
                <a:gd name="T67" fmla="*/ 19 h 100"/>
                <a:gd name="T68" fmla="*/ 42 w 117"/>
                <a:gd name="T69" fmla="*/ 23 h 100"/>
                <a:gd name="T70" fmla="*/ 43 w 117"/>
                <a:gd name="T71" fmla="*/ 24 h 100"/>
                <a:gd name="T72" fmla="*/ 47 w 117"/>
                <a:gd name="T73" fmla="*/ 26 h 100"/>
                <a:gd name="T74" fmla="*/ 41 w 117"/>
                <a:gd name="T75" fmla="*/ 33 h 100"/>
                <a:gd name="T76" fmla="*/ 36 w 117"/>
                <a:gd name="T77" fmla="*/ 40 h 100"/>
                <a:gd name="T78" fmla="*/ 30 w 117"/>
                <a:gd name="T79" fmla="*/ 49 h 100"/>
                <a:gd name="T80" fmla="*/ 26 w 117"/>
                <a:gd name="T81" fmla="*/ 52 h 100"/>
                <a:gd name="T82" fmla="*/ 21 w 117"/>
                <a:gd name="T83" fmla="*/ 58 h 100"/>
                <a:gd name="T84" fmla="*/ 16 w 117"/>
                <a:gd name="T85" fmla="*/ 59 h 100"/>
                <a:gd name="T86" fmla="*/ 11 w 117"/>
                <a:gd name="T87" fmla="*/ 64 h 100"/>
                <a:gd name="T88" fmla="*/ 6 w 117"/>
                <a:gd name="T89" fmla="*/ 68 h 100"/>
                <a:gd name="T90" fmla="*/ 2 w 117"/>
                <a:gd name="T91" fmla="*/ 71 h 100"/>
                <a:gd name="T92" fmla="*/ 1 w 117"/>
                <a:gd name="T93" fmla="*/ 79 h 100"/>
                <a:gd name="T94" fmla="*/ 3 w 117"/>
                <a:gd name="T95" fmla="*/ 84 h 100"/>
                <a:gd name="T96" fmla="*/ 2 w 117"/>
                <a:gd name="T97" fmla="*/ 86 h 100"/>
                <a:gd name="T98" fmla="*/ 5 w 117"/>
                <a:gd name="T99" fmla="*/ 90 h 100"/>
                <a:gd name="T100" fmla="*/ 6 w 117"/>
                <a:gd name="T101" fmla="*/ 97 h 100"/>
                <a:gd name="T102" fmla="*/ 20 w 117"/>
                <a:gd name="T103" fmla="*/ 95 h 100"/>
                <a:gd name="T104" fmla="*/ 28 w 117"/>
                <a:gd name="T105" fmla="*/ 92 h 100"/>
                <a:gd name="T106" fmla="*/ 83 w 117"/>
                <a:gd name="T107" fmla="*/ 8 h 100"/>
                <a:gd name="T108" fmla="*/ 28 w 117"/>
                <a:gd name="T109" fmla="*/ 58 h 100"/>
                <a:gd name="T110" fmla="*/ 26 w 117"/>
                <a:gd name="T111" fmla="*/ 6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 h="100">
                  <a:moveTo>
                    <a:pt x="28" y="92"/>
                  </a:moveTo>
                  <a:cubicBezTo>
                    <a:pt x="29" y="92"/>
                    <a:pt x="29" y="92"/>
                    <a:pt x="30" y="92"/>
                  </a:cubicBezTo>
                  <a:cubicBezTo>
                    <a:pt x="30" y="93"/>
                    <a:pt x="30" y="94"/>
                    <a:pt x="31" y="93"/>
                  </a:cubicBezTo>
                  <a:cubicBezTo>
                    <a:pt x="31" y="92"/>
                    <a:pt x="31" y="91"/>
                    <a:pt x="31" y="90"/>
                  </a:cubicBezTo>
                  <a:cubicBezTo>
                    <a:pt x="31" y="89"/>
                    <a:pt x="31" y="88"/>
                    <a:pt x="31" y="87"/>
                  </a:cubicBezTo>
                  <a:cubicBezTo>
                    <a:pt x="31" y="87"/>
                    <a:pt x="31" y="86"/>
                    <a:pt x="32" y="86"/>
                  </a:cubicBezTo>
                  <a:cubicBezTo>
                    <a:pt x="33" y="85"/>
                    <a:pt x="34" y="86"/>
                    <a:pt x="34" y="85"/>
                  </a:cubicBezTo>
                  <a:cubicBezTo>
                    <a:pt x="34" y="84"/>
                    <a:pt x="34" y="83"/>
                    <a:pt x="34" y="83"/>
                  </a:cubicBezTo>
                  <a:cubicBezTo>
                    <a:pt x="35" y="82"/>
                    <a:pt x="35" y="82"/>
                    <a:pt x="35" y="81"/>
                  </a:cubicBezTo>
                  <a:cubicBezTo>
                    <a:pt x="35" y="82"/>
                    <a:pt x="35" y="82"/>
                    <a:pt x="35" y="82"/>
                  </a:cubicBezTo>
                  <a:cubicBezTo>
                    <a:pt x="35" y="81"/>
                    <a:pt x="34" y="81"/>
                    <a:pt x="34" y="81"/>
                  </a:cubicBezTo>
                  <a:cubicBezTo>
                    <a:pt x="34" y="80"/>
                    <a:pt x="34" y="80"/>
                    <a:pt x="33" y="80"/>
                  </a:cubicBezTo>
                  <a:cubicBezTo>
                    <a:pt x="33" y="78"/>
                    <a:pt x="34" y="78"/>
                    <a:pt x="35" y="78"/>
                  </a:cubicBezTo>
                  <a:cubicBezTo>
                    <a:pt x="37" y="75"/>
                    <a:pt x="33" y="75"/>
                    <a:pt x="32" y="73"/>
                  </a:cubicBezTo>
                  <a:cubicBezTo>
                    <a:pt x="32" y="72"/>
                    <a:pt x="33" y="72"/>
                    <a:pt x="33" y="71"/>
                  </a:cubicBezTo>
                  <a:cubicBezTo>
                    <a:pt x="33" y="70"/>
                    <a:pt x="33" y="69"/>
                    <a:pt x="32" y="68"/>
                  </a:cubicBezTo>
                  <a:cubicBezTo>
                    <a:pt x="32" y="67"/>
                    <a:pt x="32" y="66"/>
                    <a:pt x="32" y="65"/>
                  </a:cubicBezTo>
                  <a:cubicBezTo>
                    <a:pt x="32" y="64"/>
                    <a:pt x="32" y="64"/>
                    <a:pt x="32" y="63"/>
                  </a:cubicBezTo>
                  <a:cubicBezTo>
                    <a:pt x="32" y="62"/>
                    <a:pt x="32" y="63"/>
                    <a:pt x="32" y="62"/>
                  </a:cubicBezTo>
                  <a:cubicBezTo>
                    <a:pt x="32" y="61"/>
                    <a:pt x="33" y="60"/>
                    <a:pt x="33" y="60"/>
                  </a:cubicBezTo>
                  <a:cubicBezTo>
                    <a:pt x="33" y="59"/>
                    <a:pt x="33" y="59"/>
                    <a:pt x="33" y="58"/>
                  </a:cubicBezTo>
                  <a:cubicBezTo>
                    <a:pt x="34" y="57"/>
                    <a:pt x="36" y="55"/>
                    <a:pt x="38" y="55"/>
                  </a:cubicBezTo>
                  <a:cubicBezTo>
                    <a:pt x="39" y="55"/>
                    <a:pt x="40" y="56"/>
                    <a:pt x="41" y="56"/>
                  </a:cubicBezTo>
                  <a:cubicBezTo>
                    <a:pt x="41" y="55"/>
                    <a:pt x="42" y="54"/>
                    <a:pt x="41" y="53"/>
                  </a:cubicBezTo>
                  <a:cubicBezTo>
                    <a:pt x="41" y="52"/>
                    <a:pt x="40" y="53"/>
                    <a:pt x="40" y="51"/>
                  </a:cubicBezTo>
                  <a:cubicBezTo>
                    <a:pt x="40" y="50"/>
                    <a:pt x="41" y="49"/>
                    <a:pt x="42" y="48"/>
                  </a:cubicBezTo>
                  <a:cubicBezTo>
                    <a:pt x="42" y="47"/>
                    <a:pt x="43" y="47"/>
                    <a:pt x="43" y="46"/>
                  </a:cubicBezTo>
                  <a:cubicBezTo>
                    <a:pt x="42" y="44"/>
                    <a:pt x="42" y="44"/>
                    <a:pt x="43" y="43"/>
                  </a:cubicBezTo>
                  <a:cubicBezTo>
                    <a:pt x="44" y="43"/>
                    <a:pt x="44" y="42"/>
                    <a:pt x="43" y="41"/>
                  </a:cubicBezTo>
                  <a:cubicBezTo>
                    <a:pt x="43" y="41"/>
                    <a:pt x="43" y="40"/>
                    <a:pt x="44" y="40"/>
                  </a:cubicBezTo>
                  <a:cubicBezTo>
                    <a:pt x="45" y="40"/>
                    <a:pt x="45" y="40"/>
                    <a:pt x="45" y="40"/>
                  </a:cubicBezTo>
                  <a:cubicBezTo>
                    <a:pt x="46" y="40"/>
                    <a:pt x="46" y="40"/>
                    <a:pt x="46" y="40"/>
                  </a:cubicBezTo>
                  <a:cubicBezTo>
                    <a:pt x="47" y="39"/>
                    <a:pt x="47" y="39"/>
                    <a:pt x="47" y="38"/>
                  </a:cubicBezTo>
                  <a:cubicBezTo>
                    <a:pt x="48" y="36"/>
                    <a:pt x="49" y="35"/>
                    <a:pt x="51" y="34"/>
                  </a:cubicBezTo>
                  <a:cubicBezTo>
                    <a:pt x="51" y="33"/>
                    <a:pt x="52" y="33"/>
                    <a:pt x="52" y="33"/>
                  </a:cubicBezTo>
                  <a:cubicBezTo>
                    <a:pt x="52" y="32"/>
                    <a:pt x="51" y="32"/>
                    <a:pt x="51" y="32"/>
                  </a:cubicBezTo>
                  <a:cubicBezTo>
                    <a:pt x="51" y="32"/>
                    <a:pt x="51" y="31"/>
                    <a:pt x="51" y="31"/>
                  </a:cubicBezTo>
                  <a:cubicBezTo>
                    <a:pt x="51" y="31"/>
                    <a:pt x="50" y="31"/>
                    <a:pt x="50" y="31"/>
                  </a:cubicBezTo>
                  <a:cubicBezTo>
                    <a:pt x="50" y="30"/>
                    <a:pt x="51" y="30"/>
                    <a:pt x="51" y="29"/>
                  </a:cubicBezTo>
                  <a:cubicBezTo>
                    <a:pt x="52" y="29"/>
                    <a:pt x="52" y="28"/>
                    <a:pt x="52" y="27"/>
                  </a:cubicBezTo>
                  <a:cubicBezTo>
                    <a:pt x="53" y="26"/>
                    <a:pt x="53" y="26"/>
                    <a:pt x="54" y="26"/>
                  </a:cubicBezTo>
                  <a:cubicBezTo>
                    <a:pt x="54" y="25"/>
                    <a:pt x="55" y="25"/>
                    <a:pt x="55" y="25"/>
                  </a:cubicBezTo>
                  <a:cubicBezTo>
                    <a:pt x="55" y="25"/>
                    <a:pt x="55" y="25"/>
                    <a:pt x="56" y="25"/>
                  </a:cubicBezTo>
                  <a:cubicBezTo>
                    <a:pt x="55" y="25"/>
                    <a:pt x="57" y="25"/>
                    <a:pt x="57" y="25"/>
                  </a:cubicBezTo>
                  <a:cubicBezTo>
                    <a:pt x="57" y="25"/>
                    <a:pt x="58" y="26"/>
                    <a:pt x="58" y="26"/>
                  </a:cubicBezTo>
                  <a:cubicBezTo>
                    <a:pt x="58" y="26"/>
                    <a:pt x="58" y="25"/>
                    <a:pt x="58" y="25"/>
                  </a:cubicBezTo>
                  <a:cubicBezTo>
                    <a:pt x="58" y="25"/>
                    <a:pt x="58" y="25"/>
                    <a:pt x="59" y="25"/>
                  </a:cubicBezTo>
                  <a:cubicBezTo>
                    <a:pt x="59" y="24"/>
                    <a:pt x="59" y="25"/>
                    <a:pt x="59" y="24"/>
                  </a:cubicBezTo>
                  <a:cubicBezTo>
                    <a:pt x="60" y="24"/>
                    <a:pt x="59" y="23"/>
                    <a:pt x="59" y="22"/>
                  </a:cubicBezTo>
                  <a:cubicBezTo>
                    <a:pt x="60" y="21"/>
                    <a:pt x="60" y="22"/>
                    <a:pt x="61" y="22"/>
                  </a:cubicBezTo>
                  <a:cubicBezTo>
                    <a:pt x="62" y="22"/>
                    <a:pt x="63" y="21"/>
                    <a:pt x="64" y="22"/>
                  </a:cubicBezTo>
                  <a:cubicBezTo>
                    <a:pt x="65" y="23"/>
                    <a:pt x="66" y="23"/>
                    <a:pt x="67" y="23"/>
                  </a:cubicBezTo>
                  <a:cubicBezTo>
                    <a:pt x="69" y="23"/>
                    <a:pt x="67" y="21"/>
                    <a:pt x="68" y="20"/>
                  </a:cubicBezTo>
                  <a:cubicBezTo>
                    <a:pt x="68" y="20"/>
                    <a:pt x="69" y="20"/>
                    <a:pt x="69" y="20"/>
                  </a:cubicBezTo>
                  <a:cubicBezTo>
                    <a:pt x="70" y="19"/>
                    <a:pt x="69" y="19"/>
                    <a:pt x="69" y="18"/>
                  </a:cubicBezTo>
                  <a:cubicBezTo>
                    <a:pt x="69" y="17"/>
                    <a:pt x="70" y="18"/>
                    <a:pt x="71" y="18"/>
                  </a:cubicBezTo>
                  <a:cubicBezTo>
                    <a:pt x="69" y="17"/>
                    <a:pt x="71" y="17"/>
                    <a:pt x="71" y="17"/>
                  </a:cubicBezTo>
                  <a:cubicBezTo>
                    <a:pt x="73" y="16"/>
                    <a:pt x="73" y="15"/>
                    <a:pt x="74" y="15"/>
                  </a:cubicBezTo>
                  <a:cubicBezTo>
                    <a:pt x="76" y="15"/>
                    <a:pt x="78" y="18"/>
                    <a:pt x="78" y="20"/>
                  </a:cubicBezTo>
                  <a:cubicBezTo>
                    <a:pt x="78" y="20"/>
                    <a:pt x="78" y="20"/>
                    <a:pt x="78" y="20"/>
                  </a:cubicBezTo>
                  <a:cubicBezTo>
                    <a:pt x="80" y="20"/>
                    <a:pt x="81" y="21"/>
                    <a:pt x="83" y="20"/>
                  </a:cubicBezTo>
                  <a:cubicBezTo>
                    <a:pt x="84" y="20"/>
                    <a:pt x="84" y="19"/>
                    <a:pt x="85" y="19"/>
                  </a:cubicBezTo>
                  <a:cubicBezTo>
                    <a:pt x="86" y="19"/>
                    <a:pt x="86" y="19"/>
                    <a:pt x="87" y="19"/>
                  </a:cubicBezTo>
                  <a:cubicBezTo>
                    <a:pt x="88" y="20"/>
                    <a:pt x="88" y="20"/>
                    <a:pt x="89" y="20"/>
                  </a:cubicBezTo>
                  <a:cubicBezTo>
                    <a:pt x="90" y="21"/>
                    <a:pt x="90" y="21"/>
                    <a:pt x="91" y="20"/>
                  </a:cubicBezTo>
                  <a:cubicBezTo>
                    <a:pt x="91" y="20"/>
                    <a:pt x="91" y="19"/>
                    <a:pt x="91" y="19"/>
                  </a:cubicBezTo>
                  <a:cubicBezTo>
                    <a:pt x="92" y="19"/>
                    <a:pt x="92" y="20"/>
                    <a:pt x="93" y="18"/>
                  </a:cubicBezTo>
                  <a:cubicBezTo>
                    <a:pt x="93" y="18"/>
                    <a:pt x="93" y="17"/>
                    <a:pt x="93" y="16"/>
                  </a:cubicBezTo>
                  <a:cubicBezTo>
                    <a:pt x="93" y="15"/>
                    <a:pt x="94" y="15"/>
                    <a:pt x="94" y="14"/>
                  </a:cubicBezTo>
                  <a:cubicBezTo>
                    <a:pt x="94" y="13"/>
                    <a:pt x="94" y="13"/>
                    <a:pt x="94" y="12"/>
                  </a:cubicBezTo>
                  <a:cubicBezTo>
                    <a:pt x="95" y="12"/>
                    <a:pt x="96" y="12"/>
                    <a:pt x="96" y="11"/>
                  </a:cubicBezTo>
                  <a:cubicBezTo>
                    <a:pt x="97" y="11"/>
                    <a:pt x="96" y="10"/>
                    <a:pt x="97" y="10"/>
                  </a:cubicBezTo>
                  <a:cubicBezTo>
                    <a:pt x="98" y="10"/>
                    <a:pt x="98" y="10"/>
                    <a:pt x="99" y="10"/>
                  </a:cubicBezTo>
                  <a:cubicBezTo>
                    <a:pt x="100" y="10"/>
                    <a:pt x="100" y="10"/>
                    <a:pt x="101" y="9"/>
                  </a:cubicBezTo>
                  <a:cubicBezTo>
                    <a:pt x="102" y="9"/>
                    <a:pt x="102" y="9"/>
                    <a:pt x="102" y="10"/>
                  </a:cubicBezTo>
                  <a:cubicBezTo>
                    <a:pt x="102" y="10"/>
                    <a:pt x="103" y="10"/>
                    <a:pt x="103" y="10"/>
                  </a:cubicBezTo>
                  <a:cubicBezTo>
                    <a:pt x="103" y="9"/>
                    <a:pt x="104" y="10"/>
                    <a:pt x="104" y="10"/>
                  </a:cubicBezTo>
                  <a:cubicBezTo>
                    <a:pt x="104" y="10"/>
                    <a:pt x="105" y="11"/>
                    <a:pt x="105" y="11"/>
                  </a:cubicBezTo>
                  <a:cubicBezTo>
                    <a:pt x="106" y="12"/>
                    <a:pt x="107" y="12"/>
                    <a:pt x="108" y="12"/>
                  </a:cubicBezTo>
                  <a:cubicBezTo>
                    <a:pt x="109" y="13"/>
                    <a:pt x="109" y="14"/>
                    <a:pt x="108" y="15"/>
                  </a:cubicBezTo>
                  <a:cubicBezTo>
                    <a:pt x="108" y="15"/>
                    <a:pt x="107" y="15"/>
                    <a:pt x="107" y="16"/>
                  </a:cubicBezTo>
                  <a:cubicBezTo>
                    <a:pt x="107" y="16"/>
                    <a:pt x="107" y="17"/>
                    <a:pt x="107" y="18"/>
                  </a:cubicBezTo>
                  <a:cubicBezTo>
                    <a:pt x="107" y="17"/>
                    <a:pt x="109" y="18"/>
                    <a:pt x="109" y="17"/>
                  </a:cubicBezTo>
                  <a:cubicBezTo>
                    <a:pt x="110" y="17"/>
                    <a:pt x="109" y="16"/>
                    <a:pt x="110" y="15"/>
                  </a:cubicBezTo>
                  <a:cubicBezTo>
                    <a:pt x="110" y="15"/>
                    <a:pt x="111" y="15"/>
                    <a:pt x="112" y="15"/>
                  </a:cubicBezTo>
                  <a:cubicBezTo>
                    <a:pt x="113" y="14"/>
                    <a:pt x="113" y="14"/>
                    <a:pt x="113" y="13"/>
                  </a:cubicBezTo>
                  <a:cubicBezTo>
                    <a:pt x="114" y="13"/>
                    <a:pt x="115" y="14"/>
                    <a:pt x="116" y="14"/>
                  </a:cubicBezTo>
                  <a:cubicBezTo>
                    <a:pt x="116" y="13"/>
                    <a:pt x="117" y="12"/>
                    <a:pt x="116" y="12"/>
                  </a:cubicBezTo>
                  <a:cubicBezTo>
                    <a:pt x="116" y="11"/>
                    <a:pt x="116" y="12"/>
                    <a:pt x="116" y="12"/>
                  </a:cubicBezTo>
                  <a:cubicBezTo>
                    <a:pt x="115" y="11"/>
                    <a:pt x="115" y="12"/>
                    <a:pt x="114" y="11"/>
                  </a:cubicBezTo>
                  <a:cubicBezTo>
                    <a:pt x="114" y="11"/>
                    <a:pt x="114" y="11"/>
                    <a:pt x="114" y="11"/>
                  </a:cubicBezTo>
                  <a:cubicBezTo>
                    <a:pt x="114" y="11"/>
                    <a:pt x="114" y="11"/>
                    <a:pt x="114" y="11"/>
                  </a:cubicBezTo>
                  <a:cubicBezTo>
                    <a:pt x="114" y="10"/>
                    <a:pt x="112" y="11"/>
                    <a:pt x="113" y="12"/>
                  </a:cubicBezTo>
                  <a:cubicBezTo>
                    <a:pt x="112" y="11"/>
                    <a:pt x="112" y="10"/>
                    <a:pt x="112" y="10"/>
                  </a:cubicBezTo>
                  <a:cubicBezTo>
                    <a:pt x="112" y="10"/>
                    <a:pt x="111" y="10"/>
                    <a:pt x="111" y="10"/>
                  </a:cubicBezTo>
                  <a:cubicBezTo>
                    <a:pt x="111" y="10"/>
                    <a:pt x="111" y="10"/>
                    <a:pt x="111" y="10"/>
                  </a:cubicBezTo>
                  <a:cubicBezTo>
                    <a:pt x="110" y="10"/>
                    <a:pt x="109" y="10"/>
                    <a:pt x="108" y="9"/>
                  </a:cubicBezTo>
                  <a:cubicBezTo>
                    <a:pt x="108" y="9"/>
                    <a:pt x="106" y="9"/>
                    <a:pt x="107" y="8"/>
                  </a:cubicBezTo>
                  <a:cubicBezTo>
                    <a:pt x="108" y="8"/>
                    <a:pt x="109" y="9"/>
                    <a:pt x="110" y="9"/>
                  </a:cubicBezTo>
                  <a:cubicBezTo>
                    <a:pt x="110" y="9"/>
                    <a:pt x="111" y="9"/>
                    <a:pt x="112" y="9"/>
                  </a:cubicBezTo>
                  <a:cubicBezTo>
                    <a:pt x="113" y="9"/>
                    <a:pt x="113" y="9"/>
                    <a:pt x="114" y="8"/>
                  </a:cubicBezTo>
                  <a:cubicBezTo>
                    <a:pt x="114" y="8"/>
                    <a:pt x="114" y="8"/>
                    <a:pt x="115" y="8"/>
                  </a:cubicBezTo>
                  <a:cubicBezTo>
                    <a:pt x="115" y="8"/>
                    <a:pt x="116" y="8"/>
                    <a:pt x="116" y="8"/>
                  </a:cubicBezTo>
                  <a:cubicBezTo>
                    <a:pt x="117" y="8"/>
                    <a:pt x="117" y="7"/>
                    <a:pt x="117" y="7"/>
                  </a:cubicBezTo>
                  <a:cubicBezTo>
                    <a:pt x="116" y="6"/>
                    <a:pt x="116" y="6"/>
                    <a:pt x="116" y="6"/>
                  </a:cubicBezTo>
                  <a:cubicBezTo>
                    <a:pt x="115" y="6"/>
                    <a:pt x="115" y="6"/>
                    <a:pt x="115" y="5"/>
                  </a:cubicBezTo>
                  <a:cubicBezTo>
                    <a:pt x="114" y="5"/>
                    <a:pt x="114" y="5"/>
                    <a:pt x="114" y="5"/>
                  </a:cubicBezTo>
                  <a:cubicBezTo>
                    <a:pt x="113" y="5"/>
                    <a:pt x="114" y="5"/>
                    <a:pt x="113" y="5"/>
                  </a:cubicBezTo>
                  <a:cubicBezTo>
                    <a:pt x="113" y="4"/>
                    <a:pt x="113" y="4"/>
                    <a:pt x="112" y="4"/>
                  </a:cubicBezTo>
                  <a:cubicBezTo>
                    <a:pt x="112" y="4"/>
                    <a:pt x="112" y="4"/>
                    <a:pt x="111" y="4"/>
                  </a:cubicBezTo>
                  <a:cubicBezTo>
                    <a:pt x="111" y="4"/>
                    <a:pt x="111" y="4"/>
                    <a:pt x="111" y="4"/>
                  </a:cubicBezTo>
                  <a:cubicBezTo>
                    <a:pt x="110" y="4"/>
                    <a:pt x="110" y="4"/>
                    <a:pt x="110" y="4"/>
                  </a:cubicBezTo>
                  <a:cubicBezTo>
                    <a:pt x="109" y="3"/>
                    <a:pt x="109" y="3"/>
                    <a:pt x="108" y="3"/>
                  </a:cubicBezTo>
                  <a:cubicBezTo>
                    <a:pt x="107" y="3"/>
                    <a:pt x="106" y="4"/>
                    <a:pt x="106" y="4"/>
                  </a:cubicBezTo>
                  <a:cubicBezTo>
                    <a:pt x="106" y="4"/>
                    <a:pt x="105" y="5"/>
                    <a:pt x="104" y="5"/>
                  </a:cubicBezTo>
                  <a:cubicBezTo>
                    <a:pt x="103" y="5"/>
                    <a:pt x="104" y="5"/>
                    <a:pt x="104" y="4"/>
                  </a:cubicBezTo>
                  <a:cubicBezTo>
                    <a:pt x="105" y="4"/>
                    <a:pt x="104" y="3"/>
                    <a:pt x="104" y="3"/>
                  </a:cubicBezTo>
                  <a:cubicBezTo>
                    <a:pt x="105" y="3"/>
                    <a:pt x="106" y="3"/>
                    <a:pt x="106" y="2"/>
                  </a:cubicBezTo>
                  <a:cubicBezTo>
                    <a:pt x="106" y="1"/>
                    <a:pt x="105" y="1"/>
                    <a:pt x="104" y="1"/>
                  </a:cubicBezTo>
                  <a:cubicBezTo>
                    <a:pt x="104" y="1"/>
                    <a:pt x="103" y="1"/>
                    <a:pt x="103" y="2"/>
                  </a:cubicBezTo>
                  <a:cubicBezTo>
                    <a:pt x="102" y="2"/>
                    <a:pt x="102" y="1"/>
                    <a:pt x="101" y="1"/>
                  </a:cubicBezTo>
                  <a:cubicBezTo>
                    <a:pt x="101" y="1"/>
                    <a:pt x="100" y="2"/>
                    <a:pt x="100" y="2"/>
                  </a:cubicBezTo>
                  <a:cubicBezTo>
                    <a:pt x="100" y="2"/>
                    <a:pt x="100" y="2"/>
                    <a:pt x="100" y="3"/>
                  </a:cubicBezTo>
                  <a:cubicBezTo>
                    <a:pt x="100" y="3"/>
                    <a:pt x="100" y="4"/>
                    <a:pt x="100" y="5"/>
                  </a:cubicBezTo>
                  <a:cubicBezTo>
                    <a:pt x="100" y="5"/>
                    <a:pt x="99" y="5"/>
                    <a:pt x="99" y="5"/>
                  </a:cubicBezTo>
                  <a:cubicBezTo>
                    <a:pt x="99" y="5"/>
                    <a:pt x="98" y="5"/>
                    <a:pt x="98" y="6"/>
                  </a:cubicBezTo>
                  <a:cubicBezTo>
                    <a:pt x="98" y="6"/>
                    <a:pt x="98" y="6"/>
                    <a:pt x="98" y="6"/>
                  </a:cubicBezTo>
                  <a:cubicBezTo>
                    <a:pt x="97" y="6"/>
                    <a:pt x="97" y="7"/>
                    <a:pt x="97" y="6"/>
                  </a:cubicBezTo>
                  <a:cubicBezTo>
                    <a:pt x="97" y="5"/>
                    <a:pt x="97" y="5"/>
                    <a:pt x="98" y="4"/>
                  </a:cubicBezTo>
                  <a:cubicBezTo>
                    <a:pt x="98" y="4"/>
                    <a:pt x="98" y="3"/>
                    <a:pt x="97" y="2"/>
                  </a:cubicBezTo>
                  <a:cubicBezTo>
                    <a:pt x="97" y="2"/>
                    <a:pt x="96" y="3"/>
                    <a:pt x="96" y="3"/>
                  </a:cubicBezTo>
                  <a:cubicBezTo>
                    <a:pt x="95" y="3"/>
                    <a:pt x="95" y="3"/>
                    <a:pt x="94" y="4"/>
                  </a:cubicBezTo>
                  <a:cubicBezTo>
                    <a:pt x="93" y="5"/>
                    <a:pt x="93" y="6"/>
                    <a:pt x="92" y="7"/>
                  </a:cubicBezTo>
                  <a:cubicBezTo>
                    <a:pt x="92" y="7"/>
                    <a:pt x="92" y="7"/>
                    <a:pt x="91" y="8"/>
                  </a:cubicBezTo>
                  <a:cubicBezTo>
                    <a:pt x="91" y="8"/>
                    <a:pt x="91" y="9"/>
                    <a:pt x="90" y="9"/>
                  </a:cubicBezTo>
                  <a:cubicBezTo>
                    <a:pt x="89" y="8"/>
                    <a:pt x="91" y="7"/>
                    <a:pt x="91" y="7"/>
                  </a:cubicBezTo>
                  <a:cubicBezTo>
                    <a:pt x="92" y="6"/>
                    <a:pt x="91" y="5"/>
                    <a:pt x="92" y="5"/>
                  </a:cubicBezTo>
                  <a:cubicBezTo>
                    <a:pt x="92" y="4"/>
                    <a:pt x="92" y="4"/>
                    <a:pt x="92" y="4"/>
                  </a:cubicBezTo>
                  <a:cubicBezTo>
                    <a:pt x="93" y="4"/>
                    <a:pt x="93" y="4"/>
                    <a:pt x="93" y="4"/>
                  </a:cubicBezTo>
                  <a:cubicBezTo>
                    <a:pt x="94" y="3"/>
                    <a:pt x="93" y="3"/>
                    <a:pt x="94" y="2"/>
                  </a:cubicBezTo>
                  <a:cubicBezTo>
                    <a:pt x="94" y="2"/>
                    <a:pt x="96" y="2"/>
                    <a:pt x="95" y="1"/>
                  </a:cubicBezTo>
                  <a:cubicBezTo>
                    <a:pt x="94" y="0"/>
                    <a:pt x="92" y="0"/>
                    <a:pt x="91" y="1"/>
                  </a:cubicBezTo>
                  <a:cubicBezTo>
                    <a:pt x="91" y="1"/>
                    <a:pt x="91" y="1"/>
                    <a:pt x="91" y="2"/>
                  </a:cubicBezTo>
                  <a:cubicBezTo>
                    <a:pt x="91" y="2"/>
                    <a:pt x="91" y="3"/>
                    <a:pt x="91" y="3"/>
                  </a:cubicBezTo>
                  <a:cubicBezTo>
                    <a:pt x="90" y="3"/>
                    <a:pt x="90" y="2"/>
                    <a:pt x="90" y="1"/>
                  </a:cubicBezTo>
                  <a:cubicBezTo>
                    <a:pt x="90" y="1"/>
                    <a:pt x="89" y="2"/>
                    <a:pt x="89" y="2"/>
                  </a:cubicBezTo>
                  <a:cubicBezTo>
                    <a:pt x="89" y="2"/>
                    <a:pt x="88" y="2"/>
                    <a:pt x="88" y="2"/>
                  </a:cubicBezTo>
                  <a:cubicBezTo>
                    <a:pt x="88" y="2"/>
                    <a:pt x="87" y="3"/>
                    <a:pt x="87" y="3"/>
                  </a:cubicBezTo>
                  <a:cubicBezTo>
                    <a:pt x="86" y="3"/>
                    <a:pt x="87" y="4"/>
                    <a:pt x="87" y="4"/>
                  </a:cubicBezTo>
                  <a:cubicBezTo>
                    <a:pt x="86" y="5"/>
                    <a:pt x="84" y="4"/>
                    <a:pt x="84" y="5"/>
                  </a:cubicBezTo>
                  <a:cubicBezTo>
                    <a:pt x="83" y="5"/>
                    <a:pt x="83" y="5"/>
                    <a:pt x="82" y="5"/>
                  </a:cubicBezTo>
                  <a:cubicBezTo>
                    <a:pt x="82" y="5"/>
                    <a:pt x="83" y="5"/>
                    <a:pt x="82" y="4"/>
                  </a:cubicBezTo>
                  <a:cubicBezTo>
                    <a:pt x="82" y="4"/>
                    <a:pt x="82" y="4"/>
                    <a:pt x="82" y="4"/>
                  </a:cubicBezTo>
                  <a:cubicBezTo>
                    <a:pt x="81" y="4"/>
                    <a:pt x="80" y="5"/>
                    <a:pt x="79" y="5"/>
                  </a:cubicBezTo>
                  <a:cubicBezTo>
                    <a:pt x="79" y="5"/>
                    <a:pt x="78" y="5"/>
                    <a:pt x="78" y="5"/>
                  </a:cubicBezTo>
                  <a:cubicBezTo>
                    <a:pt x="77" y="5"/>
                    <a:pt x="77" y="5"/>
                    <a:pt x="77" y="5"/>
                  </a:cubicBezTo>
                  <a:cubicBezTo>
                    <a:pt x="77" y="5"/>
                    <a:pt x="78" y="6"/>
                    <a:pt x="78" y="6"/>
                  </a:cubicBezTo>
                  <a:cubicBezTo>
                    <a:pt x="78" y="6"/>
                    <a:pt x="79" y="6"/>
                    <a:pt x="80" y="6"/>
                  </a:cubicBezTo>
                  <a:cubicBezTo>
                    <a:pt x="80" y="6"/>
                    <a:pt x="81" y="6"/>
                    <a:pt x="80" y="7"/>
                  </a:cubicBezTo>
                  <a:cubicBezTo>
                    <a:pt x="80" y="7"/>
                    <a:pt x="79" y="7"/>
                    <a:pt x="78" y="7"/>
                  </a:cubicBezTo>
                  <a:cubicBezTo>
                    <a:pt x="77" y="7"/>
                    <a:pt x="75" y="7"/>
                    <a:pt x="74" y="7"/>
                  </a:cubicBezTo>
                  <a:cubicBezTo>
                    <a:pt x="74" y="7"/>
                    <a:pt x="74" y="8"/>
                    <a:pt x="74" y="8"/>
                  </a:cubicBezTo>
                  <a:cubicBezTo>
                    <a:pt x="74" y="8"/>
                    <a:pt x="73" y="8"/>
                    <a:pt x="73" y="8"/>
                  </a:cubicBezTo>
                  <a:cubicBezTo>
                    <a:pt x="73" y="9"/>
                    <a:pt x="74" y="9"/>
                    <a:pt x="74" y="9"/>
                  </a:cubicBezTo>
                  <a:cubicBezTo>
                    <a:pt x="75" y="10"/>
                    <a:pt x="76" y="10"/>
                    <a:pt x="76" y="11"/>
                  </a:cubicBezTo>
                  <a:cubicBezTo>
                    <a:pt x="75" y="11"/>
                    <a:pt x="75" y="10"/>
                    <a:pt x="74" y="10"/>
                  </a:cubicBezTo>
                  <a:cubicBezTo>
                    <a:pt x="73" y="10"/>
                    <a:pt x="72" y="11"/>
                    <a:pt x="72" y="10"/>
                  </a:cubicBezTo>
                  <a:cubicBezTo>
                    <a:pt x="71" y="9"/>
                    <a:pt x="72" y="9"/>
                    <a:pt x="71" y="8"/>
                  </a:cubicBezTo>
                  <a:cubicBezTo>
                    <a:pt x="70" y="8"/>
                    <a:pt x="70" y="9"/>
                    <a:pt x="70" y="9"/>
                  </a:cubicBezTo>
                  <a:cubicBezTo>
                    <a:pt x="70" y="10"/>
                    <a:pt x="71" y="9"/>
                    <a:pt x="71" y="10"/>
                  </a:cubicBezTo>
                  <a:cubicBezTo>
                    <a:pt x="71" y="10"/>
                    <a:pt x="71" y="11"/>
                    <a:pt x="71" y="11"/>
                  </a:cubicBezTo>
                  <a:cubicBezTo>
                    <a:pt x="70" y="12"/>
                    <a:pt x="70" y="13"/>
                    <a:pt x="69" y="12"/>
                  </a:cubicBezTo>
                  <a:cubicBezTo>
                    <a:pt x="69" y="12"/>
                    <a:pt x="69" y="11"/>
                    <a:pt x="69" y="10"/>
                  </a:cubicBezTo>
                  <a:cubicBezTo>
                    <a:pt x="69" y="10"/>
                    <a:pt x="68" y="10"/>
                    <a:pt x="68" y="9"/>
                  </a:cubicBezTo>
                  <a:cubicBezTo>
                    <a:pt x="68" y="10"/>
                    <a:pt x="68" y="9"/>
                    <a:pt x="68" y="9"/>
                  </a:cubicBezTo>
                  <a:cubicBezTo>
                    <a:pt x="68" y="8"/>
                    <a:pt x="67" y="8"/>
                    <a:pt x="67" y="8"/>
                  </a:cubicBezTo>
                  <a:cubicBezTo>
                    <a:pt x="66" y="8"/>
                    <a:pt x="66" y="8"/>
                    <a:pt x="66" y="9"/>
                  </a:cubicBezTo>
                  <a:cubicBezTo>
                    <a:pt x="65" y="9"/>
                    <a:pt x="64" y="8"/>
                    <a:pt x="64" y="8"/>
                  </a:cubicBezTo>
                  <a:cubicBezTo>
                    <a:pt x="63" y="8"/>
                    <a:pt x="64" y="9"/>
                    <a:pt x="63" y="9"/>
                  </a:cubicBezTo>
                  <a:cubicBezTo>
                    <a:pt x="62" y="9"/>
                    <a:pt x="63" y="9"/>
                    <a:pt x="62" y="9"/>
                  </a:cubicBezTo>
                  <a:cubicBezTo>
                    <a:pt x="62" y="9"/>
                    <a:pt x="61" y="9"/>
                    <a:pt x="61" y="10"/>
                  </a:cubicBezTo>
                  <a:cubicBezTo>
                    <a:pt x="61" y="11"/>
                    <a:pt x="62" y="10"/>
                    <a:pt x="61" y="11"/>
                  </a:cubicBezTo>
                  <a:cubicBezTo>
                    <a:pt x="61" y="12"/>
                    <a:pt x="60" y="12"/>
                    <a:pt x="60" y="12"/>
                  </a:cubicBezTo>
                  <a:cubicBezTo>
                    <a:pt x="59" y="13"/>
                    <a:pt x="60" y="14"/>
                    <a:pt x="60" y="14"/>
                  </a:cubicBezTo>
                  <a:cubicBezTo>
                    <a:pt x="59" y="15"/>
                    <a:pt x="59" y="14"/>
                    <a:pt x="58" y="14"/>
                  </a:cubicBezTo>
                  <a:cubicBezTo>
                    <a:pt x="57" y="13"/>
                    <a:pt x="56" y="14"/>
                    <a:pt x="55" y="15"/>
                  </a:cubicBezTo>
                  <a:cubicBezTo>
                    <a:pt x="55" y="15"/>
                    <a:pt x="55" y="15"/>
                    <a:pt x="55" y="15"/>
                  </a:cubicBezTo>
                  <a:cubicBezTo>
                    <a:pt x="55" y="15"/>
                    <a:pt x="55" y="15"/>
                    <a:pt x="55" y="16"/>
                  </a:cubicBezTo>
                  <a:cubicBezTo>
                    <a:pt x="55" y="15"/>
                    <a:pt x="54" y="17"/>
                    <a:pt x="54" y="16"/>
                  </a:cubicBezTo>
                  <a:cubicBezTo>
                    <a:pt x="54" y="18"/>
                    <a:pt x="56" y="17"/>
                    <a:pt x="57" y="17"/>
                  </a:cubicBezTo>
                  <a:cubicBezTo>
                    <a:pt x="57" y="17"/>
                    <a:pt x="56" y="18"/>
                    <a:pt x="56" y="18"/>
                  </a:cubicBezTo>
                  <a:cubicBezTo>
                    <a:pt x="55" y="18"/>
                    <a:pt x="55" y="18"/>
                    <a:pt x="55" y="18"/>
                  </a:cubicBezTo>
                  <a:cubicBezTo>
                    <a:pt x="54" y="18"/>
                    <a:pt x="53" y="20"/>
                    <a:pt x="53" y="20"/>
                  </a:cubicBezTo>
                  <a:cubicBezTo>
                    <a:pt x="52" y="20"/>
                    <a:pt x="53" y="18"/>
                    <a:pt x="52" y="18"/>
                  </a:cubicBezTo>
                  <a:cubicBezTo>
                    <a:pt x="52" y="18"/>
                    <a:pt x="51" y="19"/>
                    <a:pt x="51" y="19"/>
                  </a:cubicBezTo>
                  <a:cubicBezTo>
                    <a:pt x="50" y="19"/>
                    <a:pt x="50" y="19"/>
                    <a:pt x="50" y="20"/>
                  </a:cubicBezTo>
                  <a:cubicBezTo>
                    <a:pt x="50" y="19"/>
                    <a:pt x="49" y="18"/>
                    <a:pt x="50" y="17"/>
                  </a:cubicBezTo>
                  <a:cubicBezTo>
                    <a:pt x="50" y="17"/>
                    <a:pt x="50" y="16"/>
                    <a:pt x="50" y="16"/>
                  </a:cubicBezTo>
                  <a:cubicBezTo>
                    <a:pt x="49" y="15"/>
                    <a:pt x="48" y="18"/>
                    <a:pt x="48" y="18"/>
                  </a:cubicBezTo>
                  <a:cubicBezTo>
                    <a:pt x="47" y="18"/>
                    <a:pt x="47" y="18"/>
                    <a:pt x="47" y="18"/>
                  </a:cubicBezTo>
                  <a:cubicBezTo>
                    <a:pt x="47" y="18"/>
                    <a:pt x="47" y="18"/>
                    <a:pt x="47" y="18"/>
                  </a:cubicBezTo>
                  <a:cubicBezTo>
                    <a:pt x="46" y="18"/>
                    <a:pt x="46" y="17"/>
                    <a:pt x="45" y="18"/>
                  </a:cubicBezTo>
                  <a:cubicBezTo>
                    <a:pt x="45" y="18"/>
                    <a:pt x="45" y="19"/>
                    <a:pt x="45" y="19"/>
                  </a:cubicBezTo>
                  <a:cubicBezTo>
                    <a:pt x="44" y="20"/>
                    <a:pt x="44" y="19"/>
                    <a:pt x="43" y="19"/>
                  </a:cubicBezTo>
                  <a:cubicBezTo>
                    <a:pt x="43" y="20"/>
                    <a:pt x="42" y="20"/>
                    <a:pt x="43" y="21"/>
                  </a:cubicBezTo>
                  <a:cubicBezTo>
                    <a:pt x="43" y="21"/>
                    <a:pt x="43" y="21"/>
                    <a:pt x="44" y="21"/>
                  </a:cubicBezTo>
                  <a:cubicBezTo>
                    <a:pt x="44" y="21"/>
                    <a:pt x="44" y="22"/>
                    <a:pt x="44" y="22"/>
                  </a:cubicBezTo>
                  <a:cubicBezTo>
                    <a:pt x="44" y="22"/>
                    <a:pt x="47" y="21"/>
                    <a:pt x="46" y="22"/>
                  </a:cubicBezTo>
                  <a:cubicBezTo>
                    <a:pt x="46" y="22"/>
                    <a:pt x="44" y="22"/>
                    <a:pt x="44" y="22"/>
                  </a:cubicBezTo>
                  <a:cubicBezTo>
                    <a:pt x="43" y="22"/>
                    <a:pt x="43" y="23"/>
                    <a:pt x="42" y="23"/>
                  </a:cubicBezTo>
                  <a:cubicBezTo>
                    <a:pt x="41" y="23"/>
                    <a:pt x="41" y="23"/>
                    <a:pt x="40" y="23"/>
                  </a:cubicBezTo>
                  <a:cubicBezTo>
                    <a:pt x="39" y="23"/>
                    <a:pt x="39" y="23"/>
                    <a:pt x="39" y="24"/>
                  </a:cubicBezTo>
                  <a:cubicBezTo>
                    <a:pt x="38" y="25"/>
                    <a:pt x="36" y="25"/>
                    <a:pt x="36" y="27"/>
                  </a:cubicBezTo>
                  <a:cubicBezTo>
                    <a:pt x="36" y="27"/>
                    <a:pt x="39" y="25"/>
                    <a:pt x="39" y="25"/>
                  </a:cubicBezTo>
                  <a:cubicBezTo>
                    <a:pt x="40" y="25"/>
                    <a:pt x="41" y="25"/>
                    <a:pt x="41" y="24"/>
                  </a:cubicBezTo>
                  <a:cubicBezTo>
                    <a:pt x="42" y="24"/>
                    <a:pt x="43" y="24"/>
                    <a:pt x="43" y="24"/>
                  </a:cubicBezTo>
                  <a:cubicBezTo>
                    <a:pt x="45" y="24"/>
                    <a:pt x="46" y="23"/>
                    <a:pt x="48" y="23"/>
                  </a:cubicBezTo>
                  <a:cubicBezTo>
                    <a:pt x="49" y="23"/>
                    <a:pt x="50" y="22"/>
                    <a:pt x="50" y="24"/>
                  </a:cubicBezTo>
                  <a:cubicBezTo>
                    <a:pt x="50" y="23"/>
                    <a:pt x="49" y="24"/>
                    <a:pt x="49" y="25"/>
                  </a:cubicBezTo>
                  <a:cubicBezTo>
                    <a:pt x="48" y="25"/>
                    <a:pt x="48" y="24"/>
                    <a:pt x="48" y="25"/>
                  </a:cubicBezTo>
                  <a:cubicBezTo>
                    <a:pt x="47" y="25"/>
                    <a:pt x="47" y="25"/>
                    <a:pt x="47" y="25"/>
                  </a:cubicBezTo>
                  <a:cubicBezTo>
                    <a:pt x="47" y="25"/>
                    <a:pt x="47" y="25"/>
                    <a:pt x="47" y="26"/>
                  </a:cubicBezTo>
                  <a:cubicBezTo>
                    <a:pt x="47" y="26"/>
                    <a:pt x="46" y="26"/>
                    <a:pt x="46" y="26"/>
                  </a:cubicBezTo>
                  <a:cubicBezTo>
                    <a:pt x="45" y="26"/>
                    <a:pt x="43" y="28"/>
                    <a:pt x="45" y="28"/>
                  </a:cubicBezTo>
                  <a:cubicBezTo>
                    <a:pt x="44" y="28"/>
                    <a:pt x="44" y="29"/>
                    <a:pt x="45" y="29"/>
                  </a:cubicBezTo>
                  <a:cubicBezTo>
                    <a:pt x="45" y="29"/>
                    <a:pt x="44" y="29"/>
                    <a:pt x="44" y="30"/>
                  </a:cubicBezTo>
                  <a:cubicBezTo>
                    <a:pt x="44" y="30"/>
                    <a:pt x="44" y="30"/>
                    <a:pt x="43" y="31"/>
                  </a:cubicBezTo>
                  <a:cubicBezTo>
                    <a:pt x="43" y="32"/>
                    <a:pt x="42" y="32"/>
                    <a:pt x="41" y="33"/>
                  </a:cubicBezTo>
                  <a:cubicBezTo>
                    <a:pt x="40" y="33"/>
                    <a:pt x="40" y="33"/>
                    <a:pt x="40" y="34"/>
                  </a:cubicBezTo>
                  <a:cubicBezTo>
                    <a:pt x="40" y="34"/>
                    <a:pt x="39" y="34"/>
                    <a:pt x="39" y="34"/>
                  </a:cubicBezTo>
                  <a:cubicBezTo>
                    <a:pt x="38" y="35"/>
                    <a:pt x="38" y="34"/>
                    <a:pt x="38" y="35"/>
                  </a:cubicBezTo>
                  <a:cubicBezTo>
                    <a:pt x="38" y="36"/>
                    <a:pt x="38" y="36"/>
                    <a:pt x="38" y="36"/>
                  </a:cubicBezTo>
                  <a:cubicBezTo>
                    <a:pt x="37" y="37"/>
                    <a:pt x="37" y="37"/>
                    <a:pt x="37" y="38"/>
                  </a:cubicBezTo>
                  <a:cubicBezTo>
                    <a:pt x="36" y="39"/>
                    <a:pt x="37" y="40"/>
                    <a:pt x="36" y="40"/>
                  </a:cubicBezTo>
                  <a:cubicBezTo>
                    <a:pt x="35" y="40"/>
                    <a:pt x="35" y="40"/>
                    <a:pt x="34" y="40"/>
                  </a:cubicBezTo>
                  <a:cubicBezTo>
                    <a:pt x="34" y="41"/>
                    <a:pt x="34" y="41"/>
                    <a:pt x="34" y="41"/>
                  </a:cubicBezTo>
                  <a:cubicBezTo>
                    <a:pt x="34" y="42"/>
                    <a:pt x="34" y="43"/>
                    <a:pt x="34" y="43"/>
                  </a:cubicBezTo>
                  <a:cubicBezTo>
                    <a:pt x="34" y="43"/>
                    <a:pt x="34" y="43"/>
                    <a:pt x="34" y="44"/>
                  </a:cubicBezTo>
                  <a:cubicBezTo>
                    <a:pt x="33" y="45"/>
                    <a:pt x="33" y="46"/>
                    <a:pt x="32" y="47"/>
                  </a:cubicBezTo>
                  <a:cubicBezTo>
                    <a:pt x="32" y="48"/>
                    <a:pt x="31" y="49"/>
                    <a:pt x="30" y="49"/>
                  </a:cubicBezTo>
                  <a:cubicBezTo>
                    <a:pt x="29" y="49"/>
                    <a:pt x="29" y="49"/>
                    <a:pt x="28" y="49"/>
                  </a:cubicBezTo>
                  <a:cubicBezTo>
                    <a:pt x="28" y="49"/>
                    <a:pt x="28" y="49"/>
                    <a:pt x="27" y="49"/>
                  </a:cubicBezTo>
                  <a:cubicBezTo>
                    <a:pt x="27" y="49"/>
                    <a:pt x="27" y="49"/>
                    <a:pt x="27" y="49"/>
                  </a:cubicBezTo>
                  <a:cubicBezTo>
                    <a:pt x="27" y="50"/>
                    <a:pt x="27" y="50"/>
                    <a:pt x="27" y="50"/>
                  </a:cubicBezTo>
                  <a:cubicBezTo>
                    <a:pt x="27" y="50"/>
                    <a:pt x="29" y="51"/>
                    <a:pt x="28" y="52"/>
                  </a:cubicBezTo>
                  <a:cubicBezTo>
                    <a:pt x="28" y="52"/>
                    <a:pt x="27" y="52"/>
                    <a:pt x="26" y="52"/>
                  </a:cubicBezTo>
                  <a:cubicBezTo>
                    <a:pt x="26" y="52"/>
                    <a:pt x="26" y="53"/>
                    <a:pt x="26" y="53"/>
                  </a:cubicBezTo>
                  <a:cubicBezTo>
                    <a:pt x="25" y="53"/>
                    <a:pt x="25" y="53"/>
                    <a:pt x="25" y="54"/>
                  </a:cubicBezTo>
                  <a:cubicBezTo>
                    <a:pt x="25" y="54"/>
                    <a:pt x="25" y="54"/>
                    <a:pt x="25" y="54"/>
                  </a:cubicBezTo>
                  <a:cubicBezTo>
                    <a:pt x="24" y="54"/>
                    <a:pt x="24" y="55"/>
                    <a:pt x="24" y="55"/>
                  </a:cubicBezTo>
                  <a:cubicBezTo>
                    <a:pt x="23" y="56"/>
                    <a:pt x="23" y="56"/>
                    <a:pt x="23" y="57"/>
                  </a:cubicBezTo>
                  <a:cubicBezTo>
                    <a:pt x="22" y="57"/>
                    <a:pt x="22" y="57"/>
                    <a:pt x="21" y="58"/>
                  </a:cubicBezTo>
                  <a:cubicBezTo>
                    <a:pt x="21" y="58"/>
                    <a:pt x="21" y="59"/>
                    <a:pt x="21" y="59"/>
                  </a:cubicBezTo>
                  <a:cubicBezTo>
                    <a:pt x="20" y="59"/>
                    <a:pt x="20" y="60"/>
                    <a:pt x="19" y="59"/>
                  </a:cubicBezTo>
                  <a:cubicBezTo>
                    <a:pt x="19" y="59"/>
                    <a:pt x="18" y="59"/>
                    <a:pt x="18" y="59"/>
                  </a:cubicBezTo>
                  <a:cubicBezTo>
                    <a:pt x="18" y="58"/>
                    <a:pt x="18" y="58"/>
                    <a:pt x="18" y="58"/>
                  </a:cubicBezTo>
                  <a:cubicBezTo>
                    <a:pt x="18" y="58"/>
                    <a:pt x="17" y="58"/>
                    <a:pt x="17" y="58"/>
                  </a:cubicBezTo>
                  <a:cubicBezTo>
                    <a:pt x="17" y="58"/>
                    <a:pt x="15" y="59"/>
                    <a:pt x="16" y="59"/>
                  </a:cubicBezTo>
                  <a:cubicBezTo>
                    <a:pt x="14" y="59"/>
                    <a:pt x="17" y="61"/>
                    <a:pt x="15" y="62"/>
                  </a:cubicBezTo>
                  <a:cubicBezTo>
                    <a:pt x="15" y="62"/>
                    <a:pt x="15" y="62"/>
                    <a:pt x="14" y="62"/>
                  </a:cubicBezTo>
                  <a:cubicBezTo>
                    <a:pt x="14" y="62"/>
                    <a:pt x="14" y="62"/>
                    <a:pt x="14" y="62"/>
                  </a:cubicBezTo>
                  <a:cubicBezTo>
                    <a:pt x="15" y="63"/>
                    <a:pt x="15" y="63"/>
                    <a:pt x="14" y="63"/>
                  </a:cubicBezTo>
                  <a:cubicBezTo>
                    <a:pt x="13" y="63"/>
                    <a:pt x="13" y="63"/>
                    <a:pt x="12" y="63"/>
                  </a:cubicBezTo>
                  <a:cubicBezTo>
                    <a:pt x="12" y="63"/>
                    <a:pt x="11" y="63"/>
                    <a:pt x="11" y="64"/>
                  </a:cubicBezTo>
                  <a:cubicBezTo>
                    <a:pt x="10" y="64"/>
                    <a:pt x="10" y="65"/>
                    <a:pt x="10" y="65"/>
                  </a:cubicBezTo>
                  <a:cubicBezTo>
                    <a:pt x="10" y="66"/>
                    <a:pt x="11" y="66"/>
                    <a:pt x="11" y="66"/>
                  </a:cubicBezTo>
                  <a:cubicBezTo>
                    <a:pt x="11" y="66"/>
                    <a:pt x="10" y="66"/>
                    <a:pt x="9" y="66"/>
                  </a:cubicBezTo>
                  <a:cubicBezTo>
                    <a:pt x="8" y="66"/>
                    <a:pt x="8" y="66"/>
                    <a:pt x="8" y="67"/>
                  </a:cubicBezTo>
                  <a:cubicBezTo>
                    <a:pt x="7" y="67"/>
                    <a:pt x="7" y="67"/>
                    <a:pt x="7" y="67"/>
                  </a:cubicBezTo>
                  <a:cubicBezTo>
                    <a:pt x="6" y="67"/>
                    <a:pt x="7" y="67"/>
                    <a:pt x="6" y="68"/>
                  </a:cubicBezTo>
                  <a:cubicBezTo>
                    <a:pt x="6" y="68"/>
                    <a:pt x="6" y="68"/>
                    <a:pt x="6" y="68"/>
                  </a:cubicBezTo>
                  <a:cubicBezTo>
                    <a:pt x="6" y="69"/>
                    <a:pt x="7" y="70"/>
                    <a:pt x="6" y="70"/>
                  </a:cubicBezTo>
                  <a:cubicBezTo>
                    <a:pt x="6" y="70"/>
                    <a:pt x="5" y="69"/>
                    <a:pt x="5" y="69"/>
                  </a:cubicBezTo>
                  <a:cubicBezTo>
                    <a:pt x="4" y="69"/>
                    <a:pt x="4" y="70"/>
                    <a:pt x="3" y="70"/>
                  </a:cubicBezTo>
                  <a:cubicBezTo>
                    <a:pt x="3" y="70"/>
                    <a:pt x="2" y="70"/>
                    <a:pt x="2" y="70"/>
                  </a:cubicBezTo>
                  <a:cubicBezTo>
                    <a:pt x="1" y="70"/>
                    <a:pt x="2" y="71"/>
                    <a:pt x="2" y="71"/>
                  </a:cubicBezTo>
                  <a:cubicBezTo>
                    <a:pt x="1" y="71"/>
                    <a:pt x="1" y="73"/>
                    <a:pt x="1" y="74"/>
                  </a:cubicBezTo>
                  <a:cubicBezTo>
                    <a:pt x="2" y="75"/>
                    <a:pt x="1" y="74"/>
                    <a:pt x="1" y="75"/>
                  </a:cubicBezTo>
                  <a:cubicBezTo>
                    <a:pt x="1" y="76"/>
                    <a:pt x="1" y="76"/>
                    <a:pt x="1" y="77"/>
                  </a:cubicBezTo>
                  <a:cubicBezTo>
                    <a:pt x="1" y="77"/>
                    <a:pt x="1" y="77"/>
                    <a:pt x="0" y="78"/>
                  </a:cubicBezTo>
                  <a:cubicBezTo>
                    <a:pt x="0" y="79"/>
                    <a:pt x="0" y="78"/>
                    <a:pt x="1" y="79"/>
                  </a:cubicBezTo>
                  <a:cubicBezTo>
                    <a:pt x="0" y="78"/>
                    <a:pt x="1" y="79"/>
                    <a:pt x="1" y="79"/>
                  </a:cubicBezTo>
                  <a:cubicBezTo>
                    <a:pt x="1" y="79"/>
                    <a:pt x="2" y="80"/>
                    <a:pt x="2" y="79"/>
                  </a:cubicBezTo>
                  <a:cubicBezTo>
                    <a:pt x="2" y="80"/>
                    <a:pt x="2" y="79"/>
                    <a:pt x="1" y="80"/>
                  </a:cubicBezTo>
                  <a:cubicBezTo>
                    <a:pt x="1" y="80"/>
                    <a:pt x="1" y="80"/>
                    <a:pt x="1" y="81"/>
                  </a:cubicBezTo>
                  <a:cubicBezTo>
                    <a:pt x="1" y="81"/>
                    <a:pt x="1" y="81"/>
                    <a:pt x="1" y="81"/>
                  </a:cubicBezTo>
                  <a:cubicBezTo>
                    <a:pt x="1" y="82"/>
                    <a:pt x="1" y="82"/>
                    <a:pt x="1" y="82"/>
                  </a:cubicBezTo>
                  <a:cubicBezTo>
                    <a:pt x="0" y="84"/>
                    <a:pt x="2" y="83"/>
                    <a:pt x="3" y="84"/>
                  </a:cubicBezTo>
                  <a:cubicBezTo>
                    <a:pt x="3" y="84"/>
                    <a:pt x="3" y="85"/>
                    <a:pt x="3" y="85"/>
                  </a:cubicBezTo>
                  <a:cubicBezTo>
                    <a:pt x="3" y="85"/>
                    <a:pt x="3" y="85"/>
                    <a:pt x="3" y="85"/>
                  </a:cubicBezTo>
                  <a:cubicBezTo>
                    <a:pt x="3" y="86"/>
                    <a:pt x="4" y="86"/>
                    <a:pt x="4" y="86"/>
                  </a:cubicBezTo>
                  <a:cubicBezTo>
                    <a:pt x="4" y="86"/>
                    <a:pt x="4" y="88"/>
                    <a:pt x="4" y="88"/>
                  </a:cubicBezTo>
                  <a:cubicBezTo>
                    <a:pt x="3" y="88"/>
                    <a:pt x="3" y="87"/>
                    <a:pt x="2" y="87"/>
                  </a:cubicBezTo>
                  <a:cubicBezTo>
                    <a:pt x="3" y="87"/>
                    <a:pt x="3" y="86"/>
                    <a:pt x="2" y="86"/>
                  </a:cubicBezTo>
                  <a:cubicBezTo>
                    <a:pt x="2" y="86"/>
                    <a:pt x="2" y="86"/>
                    <a:pt x="2" y="86"/>
                  </a:cubicBezTo>
                  <a:cubicBezTo>
                    <a:pt x="2" y="86"/>
                    <a:pt x="1" y="87"/>
                    <a:pt x="1" y="87"/>
                  </a:cubicBezTo>
                  <a:cubicBezTo>
                    <a:pt x="1" y="88"/>
                    <a:pt x="1" y="88"/>
                    <a:pt x="2" y="88"/>
                  </a:cubicBezTo>
                  <a:cubicBezTo>
                    <a:pt x="2" y="89"/>
                    <a:pt x="2" y="89"/>
                    <a:pt x="2" y="90"/>
                  </a:cubicBezTo>
                  <a:cubicBezTo>
                    <a:pt x="2" y="91"/>
                    <a:pt x="2" y="91"/>
                    <a:pt x="2" y="91"/>
                  </a:cubicBezTo>
                  <a:cubicBezTo>
                    <a:pt x="3" y="92"/>
                    <a:pt x="4" y="90"/>
                    <a:pt x="5" y="90"/>
                  </a:cubicBezTo>
                  <a:cubicBezTo>
                    <a:pt x="7" y="91"/>
                    <a:pt x="5" y="91"/>
                    <a:pt x="5" y="92"/>
                  </a:cubicBezTo>
                  <a:cubicBezTo>
                    <a:pt x="5" y="92"/>
                    <a:pt x="5" y="93"/>
                    <a:pt x="5" y="93"/>
                  </a:cubicBezTo>
                  <a:cubicBezTo>
                    <a:pt x="4" y="93"/>
                    <a:pt x="4" y="92"/>
                    <a:pt x="4" y="93"/>
                  </a:cubicBezTo>
                  <a:cubicBezTo>
                    <a:pt x="3" y="93"/>
                    <a:pt x="3" y="94"/>
                    <a:pt x="3" y="94"/>
                  </a:cubicBezTo>
                  <a:cubicBezTo>
                    <a:pt x="4" y="96"/>
                    <a:pt x="4" y="95"/>
                    <a:pt x="5" y="96"/>
                  </a:cubicBezTo>
                  <a:cubicBezTo>
                    <a:pt x="6" y="96"/>
                    <a:pt x="6" y="96"/>
                    <a:pt x="6" y="97"/>
                  </a:cubicBezTo>
                  <a:cubicBezTo>
                    <a:pt x="7" y="97"/>
                    <a:pt x="8" y="98"/>
                    <a:pt x="8" y="98"/>
                  </a:cubicBezTo>
                  <a:cubicBezTo>
                    <a:pt x="8" y="98"/>
                    <a:pt x="8" y="99"/>
                    <a:pt x="8" y="99"/>
                  </a:cubicBezTo>
                  <a:cubicBezTo>
                    <a:pt x="9" y="99"/>
                    <a:pt x="9" y="100"/>
                    <a:pt x="10" y="100"/>
                  </a:cubicBezTo>
                  <a:cubicBezTo>
                    <a:pt x="11" y="100"/>
                    <a:pt x="12" y="99"/>
                    <a:pt x="14" y="99"/>
                  </a:cubicBezTo>
                  <a:cubicBezTo>
                    <a:pt x="15" y="99"/>
                    <a:pt x="16" y="98"/>
                    <a:pt x="17" y="97"/>
                  </a:cubicBezTo>
                  <a:cubicBezTo>
                    <a:pt x="18" y="96"/>
                    <a:pt x="20" y="96"/>
                    <a:pt x="20" y="95"/>
                  </a:cubicBezTo>
                  <a:cubicBezTo>
                    <a:pt x="21" y="94"/>
                    <a:pt x="21" y="93"/>
                    <a:pt x="22" y="93"/>
                  </a:cubicBezTo>
                  <a:cubicBezTo>
                    <a:pt x="22" y="93"/>
                    <a:pt x="22" y="93"/>
                    <a:pt x="23" y="93"/>
                  </a:cubicBezTo>
                  <a:cubicBezTo>
                    <a:pt x="24" y="93"/>
                    <a:pt x="24" y="92"/>
                    <a:pt x="25" y="91"/>
                  </a:cubicBezTo>
                  <a:cubicBezTo>
                    <a:pt x="25" y="90"/>
                    <a:pt x="25" y="89"/>
                    <a:pt x="26" y="88"/>
                  </a:cubicBezTo>
                  <a:cubicBezTo>
                    <a:pt x="26" y="89"/>
                    <a:pt x="26" y="90"/>
                    <a:pt x="27" y="91"/>
                  </a:cubicBezTo>
                  <a:cubicBezTo>
                    <a:pt x="27" y="91"/>
                    <a:pt x="28" y="92"/>
                    <a:pt x="28" y="92"/>
                  </a:cubicBezTo>
                  <a:cubicBezTo>
                    <a:pt x="29" y="92"/>
                    <a:pt x="28" y="92"/>
                    <a:pt x="28" y="92"/>
                  </a:cubicBezTo>
                  <a:close/>
                  <a:moveTo>
                    <a:pt x="83" y="8"/>
                  </a:moveTo>
                  <a:cubicBezTo>
                    <a:pt x="83" y="8"/>
                    <a:pt x="83" y="8"/>
                    <a:pt x="83" y="8"/>
                  </a:cubicBezTo>
                  <a:cubicBezTo>
                    <a:pt x="83" y="8"/>
                    <a:pt x="83" y="8"/>
                    <a:pt x="83" y="8"/>
                  </a:cubicBezTo>
                  <a:close/>
                  <a:moveTo>
                    <a:pt x="82" y="8"/>
                  </a:moveTo>
                  <a:cubicBezTo>
                    <a:pt x="82" y="7"/>
                    <a:pt x="83" y="8"/>
                    <a:pt x="83" y="8"/>
                  </a:cubicBezTo>
                  <a:cubicBezTo>
                    <a:pt x="83" y="8"/>
                    <a:pt x="84" y="10"/>
                    <a:pt x="84" y="9"/>
                  </a:cubicBezTo>
                  <a:cubicBezTo>
                    <a:pt x="83" y="11"/>
                    <a:pt x="82" y="9"/>
                    <a:pt x="82" y="8"/>
                  </a:cubicBezTo>
                  <a:cubicBezTo>
                    <a:pt x="82" y="8"/>
                    <a:pt x="82" y="8"/>
                    <a:pt x="82" y="8"/>
                  </a:cubicBezTo>
                  <a:close/>
                  <a:moveTo>
                    <a:pt x="28" y="58"/>
                  </a:moveTo>
                  <a:cubicBezTo>
                    <a:pt x="29" y="58"/>
                    <a:pt x="30" y="58"/>
                    <a:pt x="30" y="58"/>
                  </a:cubicBezTo>
                  <a:cubicBezTo>
                    <a:pt x="30" y="58"/>
                    <a:pt x="28" y="59"/>
                    <a:pt x="28" y="58"/>
                  </a:cubicBezTo>
                  <a:cubicBezTo>
                    <a:pt x="29" y="58"/>
                    <a:pt x="28" y="58"/>
                    <a:pt x="28" y="58"/>
                  </a:cubicBezTo>
                  <a:close/>
                  <a:moveTo>
                    <a:pt x="26" y="60"/>
                  </a:moveTo>
                  <a:cubicBezTo>
                    <a:pt x="26" y="60"/>
                    <a:pt x="24" y="60"/>
                    <a:pt x="24" y="60"/>
                  </a:cubicBezTo>
                  <a:cubicBezTo>
                    <a:pt x="24" y="59"/>
                    <a:pt x="25" y="59"/>
                    <a:pt x="25" y="59"/>
                  </a:cubicBezTo>
                  <a:cubicBezTo>
                    <a:pt x="25" y="60"/>
                    <a:pt x="27" y="59"/>
                    <a:pt x="27" y="60"/>
                  </a:cubicBezTo>
                  <a:cubicBezTo>
                    <a:pt x="27" y="60"/>
                    <a:pt x="27" y="60"/>
                    <a:pt x="26" y="6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3" name="Freeform 187">
              <a:extLst>
                <a:ext uri="{FF2B5EF4-FFF2-40B4-BE49-F238E27FC236}">
                  <a16:creationId xmlns:a16="http://schemas.microsoft.com/office/drawing/2014/main" id="{8040227D-AD13-AB48-960A-844F79DC887A}"/>
                </a:ext>
              </a:extLst>
            </p:cNvPr>
            <p:cNvSpPr>
              <a:spLocks/>
            </p:cNvSpPr>
            <p:nvPr/>
          </p:nvSpPr>
          <p:spPr bwMode="auto">
            <a:xfrm>
              <a:off x="5489924" y="3368478"/>
              <a:ext cx="152401" cy="347665"/>
            </a:xfrm>
            <a:custGeom>
              <a:avLst/>
              <a:gdLst>
                <a:gd name="T0" fmla="*/ 19 w 33"/>
                <a:gd name="T1" fmla="*/ 69 h 76"/>
                <a:gd name="T2" fmla="*/ 17 w 33"/>
                <a:gd name="T3" fmla="*/ 73 h 76"/>
                <a:gd name="T4" fmla="*/ 9 w 33"/>
                <a:gd name="T5" fmla="*/ 76 h 76"/>
                <a:gd name="T6" fmla="*/ 7 w 33"/>
                <a:gd name="T7" fmla="*/ 74 h 76"/>
                <a:gd name="T8" fmla="*/ 3 w 33"/>
                <a:gd name="T9" fmla="*/ 70 h 76"/>
                <a:gd name="T10" fmla="*/ 2 w 33"/>
                <a:gd name="T11" fmla="*/ 62 h 76"/>
                <a:gd name="T12" fmla="*/ 1 w 33"/>
                <a:gd name="T13" fmla="*/ 55 h 76"/>
                <a:gd name="T14" fmla="*/ 5 w 33"/>
                <a:gd name="T15" fmla="*/ 47 h 76"/>
                <a:gd name="T16" fmla="*/ 5 w 33"/>
                <a:gd name="T17" fmla="*/ 44 h 76"/>
                <a:gd name="T18" fmla="*/ 5 w 33"/>
                <a:gd name="T19" fmla="*/ 39 h 76"/>
                <a:gd name="T20" fmla="*/ 4 w 33"/>
                <a:gd name="T21" fmla="*/ 35 h 76"/>
                <a:gd name="T22" fmla="*/ 5 w 33"/>
                <a:gd name="T23" fmla="*/ 26 h 76"/>
                <a:gd name="T24" fmla="*/ 8 w 33"/>
                <a:gd name="T25" fmla="*/ 23 h 76"/>
                <a:gd name="T26" fmla="*/ 9 w 33"/>
                <a:gd name="T27" fmla="*/ 22 h 76"/>
                <a:gd name="T28" fmla="*/ 12 w 33"/>
                <a:gd name="T29" fmla="*/ 21 h 76"/>
                <a:gd name="T30" fmla="*/ 14 w 33"/>
                <a:gd name="T31" fmla="*/ 21 h 76"/>
                <a:gd name="T32" fmla="*/ 17 w 33"/>
                <a:gd name="T33" fmla="*/ 19 h 76"/>
                <a:gd name="T34" fmla="*/ 19 w 33"/>
                <a:gd name="T35" fmla="*/ 16 h 76"/>
                <a:gd name="T36" fmla="*/ 20 w 33"/>
                <a:gd name="T37" fmla="*/ 15 h 76"/>
                <a:gd name="T38" fmla="*/ 20 w 33"/>
                <a:gd name="T39" fmla="*/ 14 h 76"/>
                <a:gd name="T40" fmla="*/ 21 w 33"/>
                <a:gd name="T41" fmla="*/ 11 h 76"/>
                <a:gd name="T42" fmla="*/ 23 w 33"/>
                <a:gd name="T43" fmla="*/ 10 h 76"/>
                <a:gd name="T44" fmla="*/ 24 w 33"/>
                <a:gd name="T45" fmla="*/ 8 h 76"/>
                <a:gd name="T46" fmla="*/ 25 w 33"/>
                <a:gd name="T47" fmla="*/ 5 h 76"/>
                <a:gd name="T48" fmla="*/ 25 w 33"/>
                <a:gd name="T49" fmla="*/ 3 h 76"/>
                <a:gd name="T50" fmla="*/ 27 w 33"/>
                <a:gd name="T51" fmla="*/ 2 h 76"/>
                <a:gd name="T52" fmla="*/ 28 w 33"/>
                <a:gd name="T53" fmla="*/ 2 h 76"/>
                <a:gd name="T54" fmla="*/ 29 w 33"/>
                <a:gd name="T55" fmla="*/ 4 h 76"/>
                <a:gd name="T56" fmla="*/ 30 w 33"/>
                <a:gd name="T57" fmla="*/ 7 h 76"/>
                <a:gd name="T58" fmla="*/ 31 w 33"/>
                <a:gd name="T59" fmla="*/ 12 h 76"/>
                <a:gd name="T60" fmla="*/ 32 w 33"/>
                <a:gd name="T61" fmla="*/ 17 h 76"/>
                <a:gd name="T62" fmla="*/ 32 w 33"/>
                <a:gd name="T63" fmla="*/ 21 h 76"/>
                <a:gd name="T64" fmla="*/ 29 w 33"/>
                <a:gd name="T65" fmla="*/ 21 h 76"/>
                <a:gd name="T66" fmla="*/ 28 w 33"/>
                <a:gd name="T67" fmla="*/ 29 h 76"/>
                <a:gd name="T68" fmla="*/ 27 w 33"/>
                <a:gd name="T69" fmla="*/ 34 h 76"/>
                <a:gd name="T70" fmla="*/ 27 w 33"/>
                <a:gd name="T71" fmla="*/ 38 h 76"/>
                <a:gd name="T72" fmla="*/ 22 w 33"/>
                <a:gd name="T73" fmla="*/ 55 h 76"/>
                <a:gd name="T74" fmla="*/ 20 w 33"/>
                <a:gd name="T75" fmla="*/ 63 h 76"/>
                <a:gd name="T76" fmla="*/ 20 w 33"/>
                <a:gd name="T77"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 h="76">
                  <a:moveTo>
                    <a:pt x="20" y="66"/>
                  </a:moveTo>
                  <a:cubicBezTo>
                    <a:pt x="19" y="67"/>
                    <a:pt x="19" y="68"/>
                    <a:pt x="19" y="69"/>
                  </a:cubicBezTo>
                  <a:cubicBezTo>
                    <a:pt x="19" y="70"/>
                    <a:pt x="18" y="70"/>
                    <a:pt x="18" y="71"/>
                  </a:cubicBezTo>
                  <a:cubicBezTo>
                    <a:pt x="17" y="72"/>
                    <a:pt x="17" y="72"/>
                    <a:pt x="17" y="73"/>
                  </a:cubicBezTo>
                  <a:cubicBezTo>
                    <a:pt x="16" y="73"/>
                    <a:pt x="15" y="73"/>
                    <a:pt x="14" y="73"/>
                  </a:cubicBezTo>
                  <a:cubicBezTo>
                    <a:pt x="12" y="74"/>
                    <a:pt x="11" y="76"/>
                    <a:pt x="9" y="76"/>
                  </a:cubicBezTo>
                  <a:cubicBezTo>
                    <a:pt x="8" y="76"/>
                    <a:pt x="8" y="75"/>
                    <a:pt x="8" y="75"/>
                  </a:cubicBezTo>
                  <a:cubicBezTo>
                    <a:pt x="7" y="75"/>
                    <a:pt x="7" y="74"/>
                    <a:pt x="7" y="74"/>
                  </a:cubicBezTo>
                  <a:cubicBezTo>
                    <a:pt x="6" y="74"/>
                    <a:pt x="5" y="73"/>
                    <a:pt x="4" y="73"/>
                  </a:cubicBezTo>
                  <a:cubicBezTo>
                    <a:pt x="3" y="72"/>
                    <a:pt x="4" y="71"/>
                    <a:pt x="3" y="70"/>
                  </a:cubicBezTo>
                  <a:cubicBezTo>
                    <a:pt x="3" y="69"/>
                    <a:pt x="2" y="69"/>
                    <a:pt x="2" y="68"/>
                  </a:cubicBezTo>
                  <a:cubicBezTo>
                    <a:pt x="2" y="66"/>
                    <a:pt x="2" y="64"/>
                    <a:pt x="2" y="62"/>
                  </a:cubicBezTo>
                  <a:cubicBezTo>
                    <a:pt x="2" y="61"/>
                    <a:pt x="1" y="60"/>
                    <a:pt x="1" y="59"/>
                  </a:cubicBezTo>
                  <a:cubicBezTo>
                    <a:pt x="0" y="58"/>
                    <a:pt x="0" y="57"/>
                    <a:pt x="1" y="55"/>
                  </a:cubicBezTo>
                  <a:cubicBezTo>
                    <a:pt x="1" y="53"/>
                    <a:pt x="2" y="52"/>
                    <a:pt x="3" y="50"/>
                  </a:cubicBezTo>
                  <a:cubicBezTo>
                    <a:pt x="4" y="49"/>
                    <a:pt x="4" y="48"/>
                    <a:pt x="5" y="47"/>
                  </a:cubicBezTo>
                  <a:cubicBezTo>
                    <a:pt x="5" y="46"/>
                    <a:pt x="5" y="46"/>
                    <a:pt x="6" y="46"/>
                  </a:cubicBezTo>
                  <a:cubicBezTo>
                    <a:pt x="6" y="45"/>
                    <a:pt x="5" y="44"/>
                    <a:pt x="5" y="44"/>
                  </a:cubicBezTo>
                  <a:cubicBezTo>
                    <a:pt x="5" y="43"/>
                    <a:pt x="6" y="41"/>
                    <a:pt x="5" y="40"/>
                  </a:cubicBezTo>
                  <a:cubicBezTo>
                    <a:pt x="5" y="40"/>
                    <a:pt x="5" y="40"/>
                    <a:pt x="5" y="39"/>
                  </a:cubicBezTo>
                  <a:cubicBezTo>
                    <a:pt x="4" y="39"/>
                    <a:pt x="4" y="38"/>
                    <a:pt x="4" y="37"/>
                  </a:cubicBezTo>
                  <a:cubicBezTo>
                    <a:pt x="4" y="36"/>
                    <a:pt x="4" y="36"/>
                    <a:pt x="4" y="35"/>
                  </a:cubicBezTo>
                  <a:cubicBezTo>
                    <a:pt x="4" y="33"/>
                    <a:pt x="4" y="32"/>
                    <a:pt x="3" y="31"/>
                  </a:cubicBezTo>
                  <a:cubicBezTo>
                    <a:pt x="3" y="29"/>
                    <a:pt x="5" y="28"/>
                    <a:pt x="5" y="26"/>
                  </a:cubicBezTo>
                  <a:cubicBezTo>
                    <a:pt x="6" y="25"/>
                    <a:pt x="5" y="24"/>
                    <a:pt x="6" y="23"/>
                  </a:cubicBezTo>
                  <a:cubicBezTo>
                    <a:pt x="6" y="23"/>
                    <a:pt x="7" y="24"/>
                    <a:pt x="8" y="23"/>
                  </a:cubicBezTo>
                  <a:cubicBezTo>
                    <a:pt x="8" y="23"/>
                    <a:pt x="8" y="23"/>
                    <a:pt x="9" y="23"/>
                  </a:cubicBezTo>
                  <a:cubicBezTo>
                    <a:pt x="9" y="22"/>
                    <a:pt x="9" y="22"/>
                    <a:pt x="9" y="22"/>
                  </a:cubicBezTo>
                  <a:cubicBezTo>
                    <a:pt x="10" y="22"/>
                    <a:pt x="10" y="22"/>
                    <a:pt x="10" y="22"/>
                  </a:cubicBezTo>
                  <a:cubicBezTo>
                    <a:pt x="11" y="22"/>
                    <a:pt x="12" y="22"/>
                    <a:pt x="12" y="21"/>
                  </a:cubicBezTo>
                  <a:cubicBezTo>
                    <a:pt x="13" y="21"/>
                    <a:pt x="13" y="22"/>
                    <a:pt x="14" y="22"/>
                  </a:cubicBezTo>
                  <a:cubicBezTo>
                    <a:pt x="15" y="23"/>
                    <a:pt x="14" y="22"/>
                    <a:pt x="14" y="21"/>
                  </a:cubicBezTo>
                  <a:cubicBezTo>
                    <a:pt x="15" y="20"/>
                    <a:pt x="15" y="19"/>
                    <a:pt x="16" y="19"/>
                  </a:cubicBezTo>
                  <a:cubicBezTo>
                    <a:pt x="17" y="19"/>
                    <a:pt x="17" y="19"/>
                    <a:pt x="17" y="19"/>
                  </a:cubicBezTo>
                  <a:cubicBezTo>
                    <a:pt x="18" y="19"/>
                    <a:pt x="18" y="18"/>
                    <a:pt x="18" y="18"/>
                  </a:cubicBezTo>
                  <a:cubicBezTo>
                    <a:pt x="18" y="17"/>
                    <a:pt x="18" y="17"/>
                    <a:pt x="19" y="16"/>
                  </a:cubicBezTo>
                  <a:cubicBezTo>
                    <a:pt x="19" y="16"/>
                    <a:pt x="19" y="15"/>
                    <a:pt x="19" y="15"/>
                  </a:cubicBezTo>
                  <a:cubicBezTo>
                    <a:pt x="19" y="15"/>
                    <a:pt x="19" y="15"/>
                    <a:pt x="20" y="15"/>
                  </a:cubicBezTo>
                  <a:cubicBezTo>
                    <a:pt x="20" y="15"/>
                    <a:pt x="20" y="15"/>
                    <a:pt x="20" y="14"/>
                  </a:cubicBezTo>
                  <a:cubicBezTo>
                    <a:pt x="20" y="14"/>
                    <a:pt x="20" y="14"/>
                    <a:pt x="20" y="14"/>
                  </a:cubicBezTo>
                  <a:cubicBezTo>
                    <a:pt x="20" y="13"/>
                    <a:pt x="20" y="13"/>
                    <a:pt x="21" y="13"/>
                  </a:cubicBezTo>
                  <a:cubicBezTo>
                    <a:pt x="21" y="12"/>
                    <a:pt x="21" y="12"/>
                    <a:pt x="21" y="11"/>
                  </a:cubicBezTo>
                  <a:cubicBezTo>
                    <a:pt x="21" y="10"/>
                    <a:pt x="21" y="8"/>
                    <a:pt x="22" y="9"/>
                  </a:cubicBezTo>
                  <a:cubicBezTo>
                    <a:pt x="22" y="10"/>
                    <a:pt x="22" y="11"/>
                    <a:pt x="23" y="10"/>
                  </a:cubicBezTo>
                  <a:cubicBezTo>
                    <a:pt x="24" y="9"/>
                    <a:pt x="23" y="8"/>
                    <a:pt x="23" y="8"/>
                  </a:cubicBezTo>
                  <a:cubicBezTo>
                    <a:pt x="23" y="8"/>
                    <a:pt x="23" y="8"/>
                    <a:pt x="24" y="8"/>
                  </a:cubicBezTo>
                  <a:cubicBezTo>
                    <a:pt x="24" y="8"/>
                    <a:pt x="24" y="8"/>
                    <a:pt x="25" y="8"/>
                  </a:cubicBezTo>
                  <a:cubicBezTo>
                    <a:pt x="25" y="7"/>
                    <a:pt x="26" y="6"/>
                    <a:pt x="25" y="5"/>
                  </a:cubicBezTo>
                  <a:cubicBezTo>
                    <a:pt x="25" y="5"/>
                    <a:pt x="25" y="4"/>
                    <a:pt x="25" y="4"/>
                  </a:cubicBezTo>
                  <a:cubicBezTo>
                    <a:pt x="25" y="4"/>
                    <a:pt x="25" y="3"/>
                    <a:pt x="25" y="3"/>
                  </a:cubicBezTo>
                  <a:cubicBezTo>
                    <a:pt x="25" y="2"/>
                    <a:pt x="25" y="3"/>
                    <a:pt x="26" y="2"/>
                  </a:cubicBezTo>
                  <a:cubicBezTo>
                    <a:pt x="26" y="2"/>
                    <a:pt x="26" y="2"/>
                    <a:pt x="27" y="2"/>
                  </a:cubicBezTo>
                  <a:cubicBezTo>
                    <a:pt x="27" y="1"/>
                    <a:pt x="26" y="0"/>
                    <a:pt x="27" y="0"/>
                  </a:cubicBezTo>
                  <a:cubicBezTo>
                    <a:pt x="28" y="0"/>
                    <a:pt x="28" y="1"/>
                    <a:pt x="28" y="2"/>
                  </a:cubicBezTo>
                  <a:cubicBezTo>
                    <a:pt x="28" y="2"/>
                    <a:pt x="28" y="2"/>
                    <a:pt x="29" y="3"/>
                  </a:cubicBezTo>
                  <a:cubicBezTo>
                    <a:pt x="29" y="3"/>
                    <a:pt x="29" y="4"/>
                    <a:pt x="29" y="4"/>
                  </a:cubicBezTo>
                  <a:cubicBezTo>
                    <a:pt x="29" y="4"/>
                    <a:pt x="29" y="5"/>
                    <a:pt x="30" y="5"/>
                  </a:cubicBezTo>
                  <a:cubicBezTo>
                    <a:pt x="30" y="6"/>
                    <a:pt x="30" y="6"/>
                    <a:pt x="30" y="7"/>
                  </a:cubicBezTo>
                  <a:cubicBezTo>
                    <a:pt x="30" y="8"/>
                    <a:pt x="31" y="9"/>
                    <a:pt x="31" y="9"/>
                  </a:cubicBezTo>
                  <a:cubicBezTo>
                    <a:pt x="31" y="10"/>
                    <a:pt x="31" y="11"/>
                    <a:pt x="31" y="12"/>
                  </a:cubicBezTo>
                  <a:cubicBezTo>
                    <a:pt x="32" y="13"/>
                    <a:pt x="32" y="13"/>
                    <a:pt x="32" y="14"/>
                  </a:cubicBezTo>
                  <a:cubicBezTo>
                    <a:pt x="32" y="15"/>
                    <a:pt x="32" y="16"/>
                    <a:pt x="32" y="17"/>
                  </a:cubicBezTo>
                  <a:cubicBezTo>
                    <a:pt x="32" y="18"/>
                    <a:pt x="33" y="18"/>
                    <a:pt x="33" y="19"/>
                  </a:cubicBezTo>
                  <a:cubicBezTo>
                    <a:pt x="32" y="19"/>
                    <a:pt x="32" y="20"/>
                    <a:pt x="32" y="21"/>
                  </a:cubicBezTo>
                  <a:cubicBezTo>
                    <a:pt x="31" y="22"/>
                    <a:pt x="31" y="22"/>
                    <a:pt x="31" y="21"/>
                  </a:cubicBezTo>
                  <a:cubicBezTo>
                    <a:pt x="30" y="19"/>
                    <a:pt x="29" y="19"/>
                    <a:pt x="29" y="21"/>
                  </a:cubicBezTo>
                  <a:cubicBezTo>
                    <a:pt x="29" y="22"/>
                    <a:pt x="30" y="24"/>
                    <a:pt x="30" y="25"/>
                  </a:cubicBezTo>
                  <a:cubicBezTo>
                    <a:pt x="29" y="26"/>
                    <a:pt x="28" y="27"/>
                    <a:pt x="28" y="29"/>
                  </a:cubicBezTo>
                  <a:cubicBezTo>
                    <a:pt x="28" y="30"/>
                    <a:pt x="28" y="31"/>
                    <a:pt x="28" y="32"/>
                  </a:cubicBezTo>
                  <a:cubicBezTo>
                    <a:pt x="28" y="33"/>
                    <a:pt x="27" y="33"/>
                    <a:pt x="27" y="34"/>
                  </a:cubicBezTo>
                  <a:cubicBezTo>
                    <a:pt x="27" y="35"/>
                    <a:pt x="27" y="35"/>
                    <a:pt x="27" y="36"/>
                  </a:cubicBezTo>
                  <a:cubicBezTo>
                    <a:pt x="27" y="37"/>
                    <a:pt x="27" y="38"/>
                    <a:pt x="27" y="38"/>
                  </a:cubicBezTo>
                  <a:cubicBezTo>
                    <a:pt x="26" y="40"/>
                    <a:pt x="25" y="41"/>
                    <a:pt x="25" y="43"/>
                  </a:cubicBezTo>
                  <a:cubicBezTo>
                    <a:pt x="24" y="47"/>
                    <a:pt x="23" y="51"/>
                    <a:pt x="22" y="55"/>
                  </a:cubicBezTo>
                  <a:cubicBezTo>
                    <a:pt x="22" y="57"/>
                    <a:pt x="21" y="59"/>
                    <a:pt x="21" y="60"/>
                  </a:cubicBezTo>
                  <a:cubicBezTo>
                    <a:pt x="20" y="61"/>
                    <a:pt x="20" y="62"/>
                    <a:pt x="20" y="63"/>
                  </a:cubicBezTo>
                  <a:cubicBezTo>
                    <a:pt x="20" y="64"/>
                    <a:pt x="20" y="65"/>
                    <a:pt x="20" y="66"/>
                  </a:cubicBezTo>
                  <a:cubicBezTo>
                    <a:pt x="20" y="66"/>
                    <a:pt x="20" y="65"/>
                    <a:pt x="20" y="6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4" name="Freeform 188">
              <a:extLst>
                <a:ext uri="{FF2B5EF4-FFF2-40B4-BE49-F238E27FC236}">
                  <a16:creationId xmlns:a16="http://schemas.microsoft.com/office/drawing/2014/main" id="{91D0A9A7-82D1-0143-B585-4F8103A69040}"/>
                </a:ext>
              </a:extLst>
            </p:cNvPr>
            <p:cNvSpPr>
              <a:spLocks/>
            </p:cNvSpPr>
            <p:nvPr/>
          </p:nvSpPr>
          <p:spPr bwMode="auto">
            <a:xfrm>
              <a:off x="4329452" y="2157206"/>
              <a:ext cx="244477" cy="220664"/>
            </a:xfrm>
            <a:custGeom>
              <a:avLst/>
              <a:gdLst>
                <a:gd name="T0" fmla="*/ 53 w 53"/>
                <a:gd name="T1" fmla="*/ 19 h 48"/>
                <a:gd name="T2" fmla="*/ 52 w 53"/>
                <a:gd name="T3" fmla="*/ 17 h 48"/>
                <a:gd name="T4" fmla="*/ 52 w 53"/>
                <a:gd name="T5" fmla="*/ 16 h 48"/>
                <a:gd name="T6" fmla="*/ 52 w 53"/>
                <a:gd name="T7" fmla="*/ 16 h 48"/>
                <a:gd name="T8" fmla="*/ 52 w 53"/>
                <a:gd name="T9" fmla="*/ 14 h 48"/>
                <a:gd name="T10" fmla="*/ 51 w 53"/>
                <a:gd name="T11" fmla="*/ 11 h 48"/>
                <a:gd name="T12" fmla="*/ 51 w 53"/>
                <a:gd name="T13" fmla="*/ 9 h 48"/>
                <a:gd name="T14" fmla="*/ 51 w 53"/>
                <a:gd name="T15" fmla="*/ 6 h 48"/>
                <a:gd name="T16" fmla="*/ 49 w 53"/>
                <a:gd name="T17" fmla="*/ 5 h 48"/>
                <a:gd name="T18" fmla="*/ 49 w 53"/>
                <a:gd name="T19" fmla="*/ 5 h 48"/>
                <a:gd name="T20" fmla="*/ 46 w 53"/>
                <a:gd name="T21" fmla="*/ 4 h 48"/>
                <a:gd name="T22" fmla="*/ 45 w 53"/>
                <a:gd name="T23" fmla="*/ 4 h 48"/>
                <a:gd name="T24" fmla="*/ 45 w 53"/>
                <a:gd name="T25" fmla="*/ 4 h 48"/>
                <a:gd name="T26" fmla="*/ 43 w 53"/>
                <a:gd name="T27" fmla="*/ 4 h 48"/>
                <a:gd name="T28" fmla="*/ 42 w 53"/>
                <a:gd name="T29" fmla="*/ 4 h 48"/>
                <a:gd name="T30" fmla="*/ 40 w 53"/>
                <a:gd name="T31" fmla="*/ 4 h 48"/>
                <a:gd name="T32" fmla="*/ 37 w 53"/>
                <a:gd name="T33" fmla="*/ 4 h 48"/>
                <a:gd name="T34" fmla="*/ 35 w 53"/>
                <a:gd name="T35" fmla="*/ 2 h 48"/>
                <a:gd name="T36" fmla="*/ 35 w 53"/>
                <a:gd name="T37" fmla="*/ 0 h 48"/>
                <a:gd name="T38" fmla="*/ 35 w 53"/>
                <a:gd name="T39" fmla="*/ 0 h 48"/>
                <a:gd name="T40" fmla="*/ 33 w 53"/>
                <a:gd name="T41" fmla="*/ 1 h 48"/>
                <a:gd name="T42" fmla="*/ 31 w 53"/>
                <a:gd name="T43" fmla="*/ 4 h 48"/>
                <a:gd name="T44" fmla="*/ 30 w 53"/>
                <a:gd name="T45" fmla="*/ 7 h 48"/>
                <a:gd name="T46" fmla="*/ 30 w 53"/>
                <a:gd name="T47" fmla="*/ 8 h 48"/>
                <a:gd name="T48" fmla="*/ 30 w 53"/>
                <a:gd name="T49" fmla="*/ 8 h 48"/>
                <a:gd name="T50" fmla="*/ 29 w 53"/>
                <a:gd name="T51" fmla="*/ 10 h 48"/>
                <a:gd name="T52" fmla="*/ 27 w 53"/>
                <a:gd name="T53" fmla="*/ 12 h 48"/>
                <a:gd name="T54" fmla="*/ 23 w 53"/>
                <a:gd name="T55" fmla="*/ 14 h 48"/>
                <a:gd name="T56" fmla="*/ 21 w 53"/>
                <a:gd name="T57" fmla="*/ 15 h 48"/>
                <a:gd name="T58" fmla="*/ 20 w 53"/>
                <a:gd name="T59" fmla="*/ 16 h 48"/>
                <a:gd name="T60" fmla="*/ 20 w 53"/>
                <a:gd name="T61" fmla="*/ 17 h 48"/>
                <a:gd name="T62" fmla="*/ 18 w 53"/>
                <a:gd name="T63" fmla="*/ 19 h 48"/>
                <a:gd name="T64" fmla="*/ 17 w 53"/>
                <a:gd name="T65" fmla="*/ 22 h 48"/>
                <a:gd name="T66" fmla="*/ 15 w 53"/>
                <a:gd name="T67" fmla="*/ 27 h 48"/>
                <a:gd name="T68" fmla="*/ 14 w 53"/>
                <a:gd name="T69" fmla="*/ 29 h 48"/>
                <a:gd name="T70" fmla="*/ 15 w 53"/>
                <a:gd name="T71" fmla="*/ 31 h 48"/>
                <a:gd name="T72" fmla="*/ 13 w 53"/>
                <a:gd name="T73" fmla="*/ 38 h 48"/>
                <a:gd name="T74" fmla="*/ 10 w 53"/>
                <a:gd name="T75" fmla="*/ 42 h 48"/>
                <a:gd name="T76" fmla="*/ 8 w 53"/>
                <a:gd name="T77" fmla="*/ 44 h 48"/>
                <a:gd name="T78" fmla="*/ 4 w 53"/>
                <a:gd name="T79" fmla="*/ 46 h 48"/>
                <a:gd name="T80" fmla="*/ 2 w 53"/>
                <a:gd name="T81" fmla="*/ 46 h 48"/>
                <a:gd name="T82" fmla="*/ 0 w 53"/>
                <a:gd name="T83" fmla="*/ 48 h 48"/>
                <a:gd name="T84" fmla="*/ 20 w 53"/>
                <a:gd name="T85" fmla="*/ 48 h 48"/>
                <a:gd name="T86" fmla="*/ 21 w 53"/>
                <a:gd name="T87" fmla="*/ 41 h 48"/>
                <a:gd name="T88" fmla="*/ 26 w 53"/>
                <a:gd name="T89" fmla="*/ 38 h 48"/>
                <a:gd name="T90" fmla="*/ 28 w 53"/>
                <a:gd name="T91" fmla="*/ 37 h 48"/>
                <a:gd name="T92" fmla="*/ 30 w 53"/>
                <a:gd name="T93" fmla="*/ 37 h 48"/>
                <a:gd name="T94" fmla="*/ 31 w 53"/>
                <a:gd name="T95" fmla="*/ 36 h 48"/>
                <a:gd name="T96" fmla="*/ 36 w 53"/>
                <a:gd name="T97" fmla="*/ 33 h 48"/>
                <a:gd name="T98" fmla="*/ 38 w 53"/>
                <a:gd name="T99" fmla="*/ 31 h 48"/>
                <a:gd name="T100" fmla="*/ 39 w 53"/>
                <a:gd name="T101" fmla="*/ 31 h 48"/>
                <a:gd name="T102" fmla="*/ 40 w 53"/>
                <a:gd name="T103" fmla="*/ 30 h 48"/>
                <a:gd name="T104" fmla="*/ 42 w 53"/>
                <a:gd name="T105" fmla="*/ 28 h 48"/>
                <a:gd name="T106" fmla="*/ 42 w 53"/>
                <a:gd name="T107" fmla="*/ 27 h 48"/>
                <a:gd name="T108" fmla="*/ 42 w 53"/>
                <a:gd name="T109" fmla="*/ 25 h 48"/>
                <a:gd name="T110" fmla="*/ 44 w 53"/>
                <a:gd name="T111" fmla="*/ 24 h 48"/>
                <a:gd name="T112" fmla="*/ 46 w 53"/>
                <a:gd name="T113" fmla="*/ 22 h 48"/>
                <a:gd name="T114" fmla="*/ 49 w 53"/>
                <a:gd name="T115" fmla="*/ 22 h 48"/>
                <a:gd name="T116" fmla="*/ 53 w 53"/>
                <a:gd name="T117" fmla="*/ 22 h 48"/>
                <a:gd name="T118" fmla="*/ 53 w 53"/>
                <a:gd name="T119" fmla="*/ 22 h 48"/>
                <a:gd name="T120" fmla="*/ 53 w 53"/>
                <a:gd name="T121" fmla="*/ 21 h 48"/>
                <a:gd name="T122" fmla="*/ 53 w 53"/>
                <a:gd name="T123"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 h="48">
                  <a:moveTo>
                    <a:pt x="53" y="19"/>
                  </a:moveTo>
                  <a:cubicBezTo>
                    <a:pt x="53" y="19"/>
                    <a:pt x="53" y="18"/>
                    <a:pt x="52" y="17"/>
                  </a:cubicBezTo>
                  <a:cubicBezTo>
                    <a:pt x="52" y="17"/>
                    <a:pt x="53" y="17"/>
                    <a:pt x="52" y="16"/>
                  </a:cubicBezTo>
                  <a:cubicBezTo>
                    <a:pt x="52" y="16"/>
                    <a:pt x="52" y="16"/>
                    <a:pt x="52" y="16"/>
                  </a:cubicBezTo>
                  <a:cubicBezTo>
                    <a:pt x="52" y="15"/>
                    <a:pt x="52" y="14"/>
                    <a:pt x="52" y="14"/>
                  </a:cubicBezTo>
                  <a:cubicBezTo>
                    <a:pt x="52" y="13"/>
                    <a:pt x="51" y="12"/>
                    <a:pt x="51" y="11"/>
                  </a:cubicBezTo>
                  <a:cubicBezTo>
                    <a:pt x="51" y="10"/>
                    <a:pt x="51" y="10"/>
                    <a:pt x="51" y="9"/>
                  </a:cubicBezTo>
                  <a:cubicBezTo>
                    <a:pt x="51" y="8"/>
                    <a:pt x="51" y="7"/>
                    <a:pt x="51" y="6"/>
                  </a:cubicBezTo>
                  <a:cubicBezTo>
                    <a:pt x="50" y="6"/>
                    <a:pt x="50" y="6"/>
                    <a:pt x="49" y="5"/>
                  </a:cubicBezTo>
                  <a:cubicBezTo>
                    <a:pt x="49" y="5"/>
                    <a:pt x="49" y="5"/>
                    <a:pt x="49" y="5"/>
                  </a:cubicBezTo>
                  <a:cubicBezTo>
                    <a:pt x="48" y="4"/>
                    <a:pt x="47" y="5"/>
                    <a:pt x="46" y="4"/>
                  </a:cubicBezTo>
                  <a:cubicBezTo>
                    <a:pt x="46" y="4"/>
                    <a:pt x="46" y="4"/>
                    <a:pt x="45" y="4"/>
                  </a:cubicBezTo>
                  <a:cubicBezTo>
                    <a:pt x="44" y="3"/>
                    <a:pt x="45" y="4"/>
                    <a:pt x="45" y="4"/>
                  </a:cubicBezTo>
                  <a:cubicBezTo>
                    <a:pt x="44" y="4"/>
                    <a:pt x="44" y="4"/>
                    <a:pt x="43" y="4"/>
                  </a:cubicBezTo>
                  <a:cubicBezTo>
                    <a:pt x="43" y="4"/>
                    <a:pt x="42" y="4"/>
                    <a:pt x="42" y="4"/>
                  </a:cubicBezTo>
                  <a:cubicBezTo>
                    <a:pt x="41" y="4"/>
                    <a:pt x="41" y="4"/>
                    <a:pt x="40" y="4"/>
                  </a:cubicBezTo>
                  <a:cubicBezTo>
                    <a:pt x="39" y="4"/>
                    <a:pt x="38" y="4"/>
                    <a:pt x="37" y="4"/>
                  </a:cubicBezTo>
                  <a:cubicBezTo>
                    <a:pt x="37" y="3"/>
                    <a:pt x="36" y="3"/>
                    <a:pt x="35" y="2"/>
                  </a:cubicBezTo>
                  <a:cubicBezTo>
                    <a:pt x="35" y="1"/>
                    <a:pt x="35" y="1"/>
                    <a:pt x="35" y="0"/>
                  </a:cubicBezTo>
                  <a:cubicBezTo>
                    <a:pt x="35" y="0"/>
                    <a:pt x="35" y="0"/>
                    <a:pt x="35" y="0"/>
                  </a:cubicBezTo>
                  <a:cubicBezTo>
                    <a:pt x="34" y="0"/>
                    <a:pt x="33" y="1"/>
                    <a:pt x="33" y="1"/>
                  </a:cubicBezTo>
                  <a:cubicBezTo>
                    <a:pt x="32" y="1"/>
                    <a:pt x="32" y="3"/>
                    <a:pt x="31" y="4"/>
                  </a:cubicBezTo>
                  <a:cubicBezTo>
                    <a:pt x="31" y="5"/>
                    <a:pt x="31" y="6"/>
                    <a:pt x="30" y="7"/>
                  </a:cubicBezTo>
                  <a:cubicBezTo>
                    <a:pt x="30" y="7"/>
                    <a:pt x="30" y="7"/>
                    <a:pt x="30" y="8"/>
                  </a:cubicBezTo>
                  <a:cubicBezTo>
                    <a:pt x="30" y="8"/>
                    <a:pt x="30" y="8"/>
                    <a:pt x="30" y="8"/>
                  </a:cubicBezTo>
                  <a:cubicBezTo>
                    <a:pt x="29" y="9"/>
                    <a:pt x="29" y="9"/>
                    <a:pt x="29" y="10"/>
                  </a:cubicBezTo>
                  <a:cubicBezTo>
                    <a:pt x="28" y="11"/>
                    <a:pt x="27" y="11"/>
                    <a:pt x="27" y="12"/>
                  </a:cubicBezTo>
                  <a:cubicBezTo>
                    <a:pt x="26" y="13"/>
                    <a:pt x="24" y="13"/>
                    <a:pt x="23" y="14"/>
                  </a:cubicBezTo>
                  <a:cubicBezTo>
                    <a:pt x="22" y="14"/>
                    <a:pt x="22" y="15"/>
                    <a:pt x="21" y="15"/>
                  </a:cubicBezTo>
                  <a:cubicBezTo>
                    <a:pt x="21" y="15"/>
                    <a:pt x="21" y="15"/>
                    <a:pt x="20" y="16"/>
                  </a:cubicBezTo>
                  <a:cubicBezTo>
                    <a:pt x="20" y="16"/>
                    <a:pt x="20" y="16"/>
                    <a:pt x="20" y="17"/>
                  </a:cubicBezTo>
                  <a:cubicBezTo>
                    <a:pt x="19" y="18"/>
                    <a:pt x="18" y="18"/>
                    <a:pt x="18" y="19"/>
                  </a:cubicBezTo>
                  <a:cubicBezTo>
                    <a:pt x="18" y="20"/>
                    <a:pt x="18" y="21"/>
                    <a:pt x="17" y="22"/>
                  </a:cubicBezTo>
                  <a:cubicBezTo>
                    <a:pt x="17" y="24"/>
                    <a:pt x="15" y="25"/>
                    <a:pt x="15" y="27"/>
                  </a:cubicBezTo>
                  <a:cubicBezTo>
                    <a:pt x="15" y="27"/>
                    <a:pt x="15" y="28"/>
                    <a:pt x="14" y="29"/>
                  </a:cubicBezTo>
                  <a:cubicBezTo>
                    <a:pt x="14" y="30"/>
                    <a:pt x="14" y="30"/>
                    <a:pt x="15" y="31"/>
                  </a:cubicBezTo>
                  <a:cubicBezTo>
                    <a:pt x="16" y="34"/>
                    <a:pt x="14" y="36"/>
                    <a:pt x="13" y="38"/>
                  </a:cubicBezTo>
                  <a:cubicBezTo>
                    <a:pt x="12" y="40"/>
                    <a:pt x="12" y="41"/>
                    <a:pt x="10" y="42"/>
                  </a:cubicBezTo>
                  <a:cubicBezTo>
                    <a:pt x="9" y="42"/>
                    <a:pt x="8" y="43"/>
                    <a:pt x="8" y="44"/>
                  </a:cubicBezTo>
                  <a:cubicBezTo>
                    <a:pt x="7" y="45"/>
                    <a:pt x="6" y="45"/>
                    <a:pt x="4" y="46"/>
                  </a:cubicBezTo>
                  <a:cubicBezTo>
                    <a:pt x="3" y="46"/>
                    <a:pt x="2" y="46"/>
                    <a:pt x="2" y="46"/>
                  </a:cubicBezTo>
                  <a:cubicBezTo>
                    <a:pt x="1" y="46"/>
                    <a:pt x="1" y="47"/>
                    <a:pt x="0" y="48"/>
                  </a:cubicBezTo>
                  <a:cubicBezTo>
                    <a:pt x="7" y="48"/>
                    <a:pt x="14" y="48"/>
                    <a:pt x="20" y="48"/>
                  </a:cubicBezTo>
                  <a:cubicBezTo>
                    <a:pt x="20" y="46"/>
                    <a:pt x="20" y="43"/>
                    <a:pt x="21" y="41"/>
                  </a:cubicBezTo>
                  <a:cubicBezTo>
                    <a:pt x="22" y="40"/>
                    <a:pt x="24" y="39"/>
                    <a:pt x="26" y="38"/>
                  </a:cubicBezTo>
                  <a:cubicBezTo>
                    <a:pt x="27" y="37"/>
                    <a:pt x="27" y="37"/>
                    <a:pt x="28" y="37"/>
                  </a:cubicBezTo>
                  <a:cubicBezTo>
                    <a:pt x="28" y="37"/>
                    <a:pt x="29" y="37"/>
                    <a:pt x="30" y="37"/>
                  </a:cubicBezTo>
                  <a:cubicBezTo>
                    <a:pt x="30" y="37"/>
                    <a:pt x="30" y="36"/>
                    <a:pt x="31" y="36"/>
                  </a:cubicBezTo>
                  <a:cubicBezTo>
                    <a:pt x="32" y="34"/>
                    <a:pt x="35" y="36"/>
                    <a:pt x="36" y="33"/>
                  </a:cubicBezTo>
                  <a:cubicBezTo>
                    <a:pt x="37" y="32"/>
                    <a:pt x="37" y="32"/>
                    <a:pt x="38" y="31"/>
                  </a:cubicBezTo>
                  <a:cubicBezTo>
                    <a:pt x="38" y="31"/>
                    <a:pt x="39" y="31"/>
                    <a:pt x="39" y="31"/>
                  </a:cubicBezTo>
                  <a:cubicBezTo>
                    <a:pt x="40" y="30"/>
                    <a:pt x="40" y="30"/>
                    <a:pt x="40" y="30"/>
                  </a:cubicBezTo>
                  <a:cubicBezTo>
                    <a:pt x="41" y="29"/>
                    <a:pt x="42" y="29"/>
                    <a:pt x="42" y="28"/>
                  </a:cubicBezTo>
                  <a:cubicBezTo>
                    <a:pt x="43" y="28"/>
                    <a:pt x="42" y="28"/>
                    <a:pt x="42" y="27"/>
                  </a:cubicBezTo>
                  <a:cubicBezTo>
                    <a:pt x="42" y="27"/>
                    <a:pt x="42" y="25"/>
                    <a:pt x="42" y="25"/>
                  </a:cubicBezTo>
                  <a:cubicBezTo>
                    <a:pt x="42" y="24"/>
                    <a:pt x="43" y="25"/>
                    <a:pt x="44" y="24"/>
                  </a:cubicBezTo>
                  <a:cubicBezTo>
                    <a:pt x="45" y="24"/>
                    <a:pt x="45" y="23"/>
                    <a:pt x="46" y="22"/>
                  </a:cubicBezTo>
                  <a:cubicBezTo>
                    <a:pt x="47" y="22"/>
                    <a:pt x="49" y="22"/>
                    <a:pt x="49" y="22"/>
                  </a:cubicBezTo>
                  <a:cubicBezTo>
                    <a:pt x="50" y="22"/>
                    <a:pt x="52" y="23"/>
                    <a:pt x="53" y="22"/>
                  </a:cubicBezTo>
                  <a:cubicBezTo>
                    <a:pt x="53" y="22"/>
                    <a:pt x="53" y="22"/>
                    <a:pt x="53" y="22"/>
                  </a:cubicBezTo>
                  <a:cubicBezTo>
                    <a:pt x="53" y="21"/>
                    <a:pt x="53" y="21"/>
                    <a:pt x="53" y="21"/>
                  </a:cubicBezTo>
                  <a:cubicBezTo>
                    <a:pt x="53" y="20"/>
                    <a:pt x="53" y="20"/>
                    <a:pt x="53" y="1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5" name="Freeform 189">
              <a:extLst>
                <a:ext uri="{FF2B5EF4-FFF2-40B4-BE49-F238E27FC236}">
                  <a16:creationId xmlns:a16="http://schemas.microsoft.com/office/drawing/2014/main" id="{88B57627-BEF2-7944-AACE-DD5D1CE03169}"/>
                </a:ext>
              </a:extLst>
            </p:cNvPr>
            <p:cNvSpPr>
              <a:spLocks/>
            </p:cNvSpPr>
            <p:nvPr/>
          </p:nvSpPr>
          <p:spPr bwMode="auto">
            <a:xfrm>
              <a:off x="4251664" y="2377870"/>
              <a:ext cx="169864" cy="160339"/>
            </a:xfrm>
            <a:custGeom>
              <a:avLst/>
              <a:gdLst>
                <a:gd name="T0" fmla="*/ 17 w 37"/>
                <a:gd name="T1" fmla="*/ 0 h 35"/>
                <a:gd name="T2" fmla="*/ 15 w 37"/>
                <a:gd name="T3" fmla="*/ 4 h 35"/>
                <a:gd name="T4" fmla="*/ 13 w 37"/>
                <a:gd name="T5" fmla="*/ 7 h 35"/>
                <a:gd name="T6" fmla="*/ 10 w 37"/>
                <a:gd name="T7" fmla="*/ 12 h 35"/>
                <a:gd name="T8" fmla="*/ 9 w 37"/>
                <a:gd name="T9" fmla="*/ 14 h 35"/>
                <a:gd name="T10" fmla="*/ 9 w 37"/>
                <a:gd name="T11" fmla="*/ 17 h 35"/>
                <a:gd name="T12" fmla="*/ 7 w 37"/>
                <a:gd name="T13" fmla="*/ 19 h 35"/>
                <a:gd name="T14" fmla="*/ 6 w 37"/>
                <a:gd name="T15" fmla="*/ 22 h 35"/>
                <a:gd name="T16" fmla="*/ 4 w 37"/>
                <a:gd name="T17" fmla="*/ 24 h 35"/>
                <a:gd name="T18" fmla="*/ 3 w 37"/>
                <a:gd name="T19" fmla="*/ 27 h 35"/>
                <a:gd name="T20" fmla="*/ 1 w 37"/>
                <a:gd name="T21" fmla="*/ 30 h 35"/>
                <a:gd name="T22" fmla="*/ 0 w 37"/>
                <a:gd name="T23" fmla="*/ 35 h 35"/>
                <a:gd name="T24" fmla="*/ 18 w 37"/>
                <a:gd name="T25" fmla="*/ 35 h 35"/>
                <a:gd name="T26" fmla="*/ 18 w 37"/>
                <a:gd name="T27" fmla="*/ 29 h 35"/>
                <a:gd name="T28" fmla="*/ 20 w 37"/>
                <a:gd name="T29" fmla="*/ 24 h 35"/>
                <a:gd name="T30" fmla="*/ 22 w 37"/>
                <a:gd name="T31" fmla="*/ 23 h 35"/>
                <a:gd name="T32" fmla="*/ 22 w 37"/>
                <a:gd name="T33" fmla="*/ 21 h 35"/>
                <a:gd name="T34" fmla="*/ 22 w 37"/>
                <a:gd name="T35" fmla="*/ 9 h 35"/>
                <a:gd name="T36" fmla="*/ 36 w 37"/>
                <a:gd name="T37" fmla="*/ 9 h 35"/>
                <a:gd name="T38" fmla="*/ 37 w 37"/>
                <a:gd name="T39" fmla="*/ 9 h 35"/>
                <a:gd name="T40" fmla="*/ 37 w 37"/>
                <a:gd name="T41" fmla="*/ 7 h 35"/>
                <a:gd name="T42" fmla="*/ 37 w 37"/>
                <a:gd name="T43" fmla="*/ 0 h 35"/>
                <a:gd name="T44" fmla="*/ 17 w 37"/>
                <a:gd name="T4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35">
                  <a:moveTo>
                    <a:pt x="17" y="0"/>
                  </a:moveTo>
                  <a:cubicBezTo>
                    <a:pt x="17" y="1"/>
                    <a:pt x="16" y="3"/>
                    <a:pt x="15" y="4"/>
                  </a:cubicBezTo>
                  <a:cubicBezTo>
                    <a:pt x="15" y="6"/>
                    <a:pt x="14" y="6"/>
                    <a:pt x="13" y="7"/>
                  </a:cubicBezTo>
                  <a:cubicBezTo>
                    <a:pt x="11" y="8"/>
                    <a:pt x="11" y="10"/>
                    <a:pt x="10" y="12"/>
                  </a:cubicBezTo>
                  <a:cubicBezTo>
                    <a:pt x="10" y="13"/>
                    <a:pt x="9" y="13"/>
                    <a:pt x="9" y="14"/>
                  </a:cubicBezTo>
                  <a:cubicBezTo>
                    <a:pt x="9" y="15"/>
                    <a:pt x="10" y="16"/>
                    <a:pt x="9" y="17"/>
                  </a:cubicBezTo>
                  <a:cubicBezTo>
                    <a:pt x="9" y="18"/>
                    <a:pt x="8" y="18"/>
                    <a:pt x="7" y="19"/>
                  </a:cubicBezTo>
                  <a:cubicBezTo>
                    <a:pt x="6" y="20"/>
                    <a:pt x="6" y="21"/>
                    <a:pt x="6" y="22"/>
                  </a:cubicBezTo>
                  <a:cubicBezTo>
                    <a:pt x="5" y="23"/>
                    <a:pt x="5" y="24"/>
                    <a:pt x="4" y="24"/>
                  </a:cubicBezTo>
                  <a:cubicBezTo>
                    <a:pt x="4" y="25"/>
                    <a:pt x="3" y="26"/>
                    <a:pt x="3" y="27"/>
                  </a:cubicBezTo>
                  <a:cubicBezTo>
                    <a:pt x="3" y="28"/>
                    <a:pt x="2" y="29"/>
                    <a:pt x="1" y="30"/>
                  </a:cubicBezTo>
                  <a:cubicBezTo>
                    <a:pt x="0" y="32"/>
                    <a:pt x="0" y="34"/>
                    <a:pt x="0" y="35"/>
                  </a:cubicBezTo>
                  <a:cubicBezTo>
                    <a:pt x="6" y="35"/>
                    <a:pt x="12" y="35"/>
                    <a:pt x="18" y="35"/>
                  </a:cubicBezTo>
                  <a:cubicBezTo>
                    <a:pt x="18" y="33"/>
                    <a:pt x="18" y="31"/>
                    <a:pt x="18" y="29"/>
                  </a:cubicBezTo>
                  <a:cubicBezTo>
                    <a:pt x="18" y="27"/>
                    <a:pt x="18" y="25"/>
                    <a:pt x="20" y="24"/>
                  </a:cubicBezTo>
                  <a:cubicBezTo>
                    <a:pt x="21" y="24"/>
                    <a:pt x="22" y="23"/>
                    <a:pt x="22" y="23"/>
                  </a:cubicBezTo>
                  <a:cubicBezTo>
                    <a:pt x="22" y="22"/>
                    <a:pt x="22" y="21"/>
                    <a:pt x="22" y="21"/>
                  </a:cubicBezTo>
                  <a:cubicBezTo>
                    <a:pt x="22" y="17"/>
                    <a:pt x="22" y="13"/>
                    <a:pt x="22" y="9"/>
                  </a:cubicBezTo>
                  <a:cubicBezTo>
                    <a:pt x="27" y="9"/>
                    <a:pt x="31" y="9"/>
                    <a:pt x="36" y="9"/>
                  </a:cubicBezTo>
                  <a:cubicBezTo>
                    <a:pt x="36" y="9"/>
                    <a:pt x="37" y="9"/>
                    <a:pt x="37" y="9"/>
                  </a:cubicBezTo>
                  <a:cubicBezTo>
                    <a:pt x="37" y="9"/>
                    <a:pt x="37" y="7"/>
                    <a:pt x="37" y="7"/>
                  </a:cubicBezTo>
                  <a:cubicBezTo>
                    <a:pt x="37" y="4"/>
                    <a:pt x="37" y="2"/>
                    <a:pt x="37" y="0"/>
                  </a:cubicBezTo>
                  <a:cubicBezTo>
                    <a:pt x="31" y="0"/>
                    <a:pt x="24" y="0"/>
                    <a:pt x="17"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6" name="Freeform 190">
              <a:extLst>
                <a:ext uri="{FF2B5EF4-FFF2-40B4-BE49-F238E27FC236}">
                  <a16:creationId xmlns:a16="http://schemas.microsoft.com/office/drawing/2014/main" id="{AA09D156-6C41-F247-B8B6-6D757A6C679A}"/>
                </a:ext>
              </a:extLst>
            </p:cNvPr>
            <p:cNvSpPr>
              <a:spLocks/>
            </p:cNvSpPr>
            <p:nvPr/>
          </p:nvSpPr>
          <p:spPr bwMode="auto">
            <a:xfrm>
              <a:off x="4311989" y="2404858"/>
              <a:ext cx="4763" cy="4763"/>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0" y="1"/>
                    <a:pt x="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7" name="Freeform 191">
              <a:extLst>
                <a:ext uri="{FF2B5EF4-FFF2-40B4-BE49-F238E27FC236}">
                  <a16:creationId xmlns:a16="http://schemas.microsoft.com/office/drawing/2014/main" id="{B6CD92C8-753B-3244-8DC8-7ABE3FF7891F}"/>
                </a:ext>
              </a:extLst>
            </p:cNvPr>
            <p:cNvSpPr>
              <a:spLocks/>
            </p:cNvSpPr>
            <p:nvPr/>
          </p:nvSpPr>
          <p:spPr bwMode="auto">
            <a:xfrm>
              <a:off x="4246901" y="2385807"/>
              <a:ext cx="254002" cy="322265"/>
            </a:xfrm>
            <a:custGeom>
              <a:avLst/>
              <a:gdLst>
                <a:gd name="T0" fmla="*/ 53 w 55"/>
                <a:gd name="T1" fmla="*/ 61 h 70"/>
                <a:gd name="T2" fmla="*/ 52 w 55"/>
                <a:gd name="T3" fmla="*/ 60 h 70"/>
                <a:gd name="T4" fmla="*/ 52 w 55"/>
                <a:gd name="T5" fmla="*/ 59 h 70"/>
                <a:gd name="T6" fmla="*/ 52 w 55"/>
                <a:gd name="T7" fmla="*/ 56 h 70"/>
                <a:gd name="T8" fmla="*/ 50 w 55"/>
                <a:gd name="T9" fmla="*/ 45 h 70"/>
                <a:gd name="T10" fmla="*/ 48 w 55"/>
                <a:gd name="T11" fmla="*/ 19 h 70"/>
                <a:gd name="T12" fmla="*/ 47 w 55"/>
                <a:gd name="T13" fmla="*/ 13 h 70"/>
                <a:gd name="T14" fmla="*/ 55 w 55"/>
                <a:gd name="T15" fmla="*/ 13 h 70"/>
                <a:gd name="T16" fmla="*/ 38 w 55"/>
                <a:gd name="T17" fmla="*/ 0 h 70"/>
                <a:gd name="T18" fmla="*/ 38 w 55"/>
                <a:gd name="T19" fmla="*/ 6 h 70"/>
                <a:gd name="T20" fmla="*/ 38 w 55"/>
                <a:gd name="T21" fmla="*/ 7 h 70"/>
                <a:gd name="T22" fmla="*/ 35 w 55"/>
                <a:gd name="T23" fmla="*/ 7 h 70"/>
                <a:gd name="T24" fmla="*/ 23 w 55"/>
                <a:gd name="T25" fmla="*/ 7 h 70"/>
                <a:gd name="T26" fmla="*/ 23 w 55"/>
                <a:gd name="T27" fmla="*/ 19 h 70"/>
                <a:gd name="T28" fmla="*/ 23 w 55"/>
                <a:gd name="T29" fmla="*/ 21 h 70"/>
                <a:gd name="T30" fmla="*/ 21 w 55"/>
                <a:gd name="T31" fmla="*/ 22 h 70"/>
                <a:gd name="T32" fmla="*/ 19 w 55"/>
                <a:gd name="T33" fmla="*/ 26 h 70"/>
                <a:gd name="T34" fmla="*/ 19 w 55"/>
                <a:gd name="T35" fmla="*/ 33 h 70"/>
                <a:gd name="T36" fmla="*/ 1 w 55"/>
                <a:gd name="T37" fmla="*/ 33 h 70"/>
                <a:gd name="T38" fmla="*/ 0 w 55"/>
                <a:gd name="T39" fmla="*/ 35 h 70"/>
                <a:gd name="T40" fmla="*/ 2 w 55"/>
                <a:gd name="T41" fmla="*/ 37 h 70"/>
                <a:gd name="T42" fmla="*/ 4 w 55"/>
                <a:gd name="T43" fmla="*/ 38 h 70"/>
                <a:gd name="T44" fmla="*/ 5 w 55"/>
                <a:gd name="T45" fmla="*/ 40 h 70"/>
                <a:gd name="T46" fmla="*/ 4 w 55"/>
                <a:gd name="T47" fmla="*/ 42 h 70"/>
                <a:gd name="T48" fmla="*/ 4 w 55"/>
                <a:gd name="T49" fmla="*/ 43 h 70"/>
                <a:gd name="T50" fmla="*/ 4 w 55"/>
                <a:gd name="T51" fmla="*/ 45 h 70"/>
                <a:gd name="T52" fmla="*/ 5 w 55"/>
                <a:gd name="T53" fmla="*/ 47 h 70"/>
                <a:gd name="T54" fmla="*/ 5 w 55"/>
                <a:gd name="T55" fmla="*/ 48 h 70"/>
                <a:gd name="T56" fmla="*/ 5 w 55"/>
                <a:gd name="T57" fmla="*/ 51 h 70"/>
                <a:gd name="T58" fmla="*/ 4 w 55"/>
                <a:gd name="T59" fmla="*/ 58 h 70"/>
                <a:gd name="T60" fmla="*/ 3 w 55"/>
                <a:gd name="T61" fmla="*/ 63 h 70"/>
                <a:gd name="T62" fmla="*/ 7 w 55"/>
                <a:gd name="T63" fmla="*/ 60 h 70"/>
                <a:gd name="T64" fmla="*/ 8 w 55"/>
                <a:gd name="T65" fmla="*/ 60 h 70"/>
                <a:gd name="T66" fmla="*/ 10 w 55"/>
                <a:gd name="T67" fmla="*/ 60 h 70"/>
                <a:gd name="T68" fmla="*/ 13 w 55"/>
                <a:gd name="T69" fmla="*/ 60 h 70"/>
                <a:gd name="T70" fmla="*/ 14 w 55"/>
                <a:gd name="T71" fmla="*/ 62 h 70"/>
                <a:gd name="T72" fmla="*/ 17 w 55"/>
                <a:gd name="T73" fmla="*/ 63 h 70"/>
                <a:gd name="T74" fmla="*/ 18 w 55"/>
                <a:gd name="T75" fmla="*/ 65 h 70"/>
                <a:gd name="T76" fmla="*/ 20 w 55"/>
                <a:gd name="T77" fmla="*/ 68 h 70"/>
                <a:gd name="T78" fmla="*/ 21 w 55"/>
                <a:gd name="T79" fmla="*/ 69 h 70"/>
                <a:gd name="T80" fmla="*/ 22 w 55"/>
                <a:gd name="T81" fmla="*/ 70 h 70"/>
                <a:gd name="T82" fmla="*/ 23 w 55"/>
                <a:gd name="T83" fmla="*/ 70 h 70"/>
                <a:gd name="T84" fmla="*/ 26 w 55"/>
                <a:gd name="T85" fmla="*/ 65 h 70"/>
                <a:gd name="T86" fmla="*/ 28 w 55"/>
                <a:gd name="T87" fmla="*/ 67 h 70"/>
                <a:gd name="T88" fmla="*/ 30 w 55"/>
                <a:gd name="T89" fmla="*/ 66 h 70"/>
                <a:gd name="T90" fmla="*/ 33 w 55"/>
                <a:gd name="T91" fmla="*/ 67 h 70"/>
                <a:gd name="T92" fmla="*/ 34 w 55"/>
                <a:gd name="T93" fmla="*/ 66 h 70"/>
                <a:gd name="T94" fmla="*/ 35 w 55"/>
                <a:gd name="T95" fmla="*/ 65 h 70"/>
                <a:gd name="T96" fmla="*/ 36 w 55"/>
                <a:gd name="T97" fmla="*/ 66 h 70"/>
                <a:gd name="T98" fmla="*/ 38 w 55"/>
                <a:gd name="T99" fmla="*/ 66 h 70"/>
                <a:gd name="T100" fmla="*/ 46 w 55"/>
                <a:gd name="T101" fmla="*/ 66 h 70"/>
                <a:gd name="T102" fmla="*/ 51 w 55"/>
                <a:gd name="T103" fmla="*/ 66 h 70"/>
                <a:gd name="T104" fmla="*/ 52 w 55"/>
                <a:gd name="T105" fmla="*/ 64 h 70"/>
                <a:gd name="T106" fmla="*/ 53 w 55"/>
                <a:gd name="T107" fmla="*/ 6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0">
                  <a:moveTo>
                    <a:pt x="53" y="61"/>
                  </a:moveTo>
                  <a:cubicBezTo>
                    <a:pt x="53" y="61"/>
                    <a:pt x="52" y="60"/>
                    <a:pt x="52" y="60"/>
                  </a:cubicBezTo>
                  <a:cubicBezTo>
                    <a:pt x="52" y="60"/>
                    <a:pt x="52" y="59"/>
                    <a:pt x="52" y="59"/>
                  </a:cubicBezTo>
                  <a:cubicBezTo>
                    <a:pt x="52" y="58"/>
                    <a:pt x="52" y="57"/>
                    <a:pt x="52" y="56"/>
                  </a:cubicBezTo>
                  <a:cubicBezTo>
                    <a:pt x="51" y="52"/>
                    <a:pt x="51" y="49"/>
                    <a:pt x="50" y="45"/>
                  </a:cubicBezTo>
                  <a:cubicBezTo>
                    <a:pt x="50" y="36"/>
                    <a:pt x="49" y="28"/>
                    <a:pt x="48" y="19"/>
                  </a:cubicBezTo>
                  <a:cubicBezTo>
                    <a:pt x="48" y="17"/>
                    <a:pt x="47" y="15"/>
                    <a:pt x="47" y="13"/>
                  </a:cubicBezTo>
                  <a:cubicBezTo>
                    <a:pt x="50" y="13"/>
                    <a:pt x="52" y="13"/>
                    <a:pt x="55" y="13"/>
                  </a:cubicBezTo>
                  <a:cubicBezTo>
                    <a:pt x="49" y="9"/>
                    <a:pt x="44" y="4"/>
                    <a:pt x="38" y="0"/>
                  </a:cubicBezTo>
                  <a:cubicBezTo>
                    <a:pt x="38" y="2"/>
                    <a:pt x="38" y="4"/>
                    <a:pt x="38" y="6"/>
                  </a:cubicBezTo>
                  <a:cubicBezTo>
                    <a:pt x="38" y="7"/>
                    <a:pt x="38" y="7"/>
                    <a:pt x="38" y="7"/>
                  </a:cubicBezTo>
                  <a:cubicBezTo>
                    <a:pt x="37" y="7"/>
                    <a:pt x="36" y="7"/>
                    <a:pt x="35" y="7"/>
                  </a:cubicBezTo>
                  <a:cubicBezTo>
                    <a:pt x="31" y="7"/>
                    <a:pt x="27" y="7"/>
                    <a:pt x="23" y="7"/>
                  </a:cubicBezTo>
                  <a:cubicBezTo>
                    <a:pt x="23" y="11"/>
                    <a:pt x="23" y="15"/>
                    <a:pt x="23" y="19"/>
                  </a:cubicBezTo>
                  <a:cubicBezTo>
                    <a:pt x="23" y="19"/>
                    <a:pt x="23" y="20"/>
                    <a:pt x="23" y="21"/>
                  </a:cubicBezTo>
                  <a:cubicBezTo>
                    <a:pt x="23" y="21"/>
                    <a:pt x="22" y="22"/>
                    <a:pt x="21" y="22"/>
                  </a:cubicBezTo>
                  <a:cubicBezTo>
                    <a:pt x="19" y="23"/>
                    <a:pt x="19" y="24"/>
                    <a:pt x="19" y="26"/>
                  </a:cubicBezTo>
                  <a:cubicBezTo>
                    <a:pt x="19" y="29"/>
                    <a:pt x="19" y="31"/>
                    <a:pt x="19" y="33"/>
                  </a:cubicBezTo>
                  <a:cubicBezTo>
                    <a:pt x="13" y="33"/>
                    <a:pt x="7" y="34"/>
                    <a:pt x="1" y="33"/>
                  </a:cubicBezTo>
                  <a:cubicBezTo>
                    <a:pt x="1" y="34"/>
                    <a:pt x="0" y="35"/>
                    <a:pt x="0" y="35"/>
                  </a:cubicBezTo>
                  <a:cubicBezTo>
                    <a:pt x="1" y="36"/>
                    <a:pt x="1" y="36"/>
                    <a:pt x="2" y="37"/>
                  </a:cubicBezTo>
                  <a:cubicBezTo>
                    <a:pt x="3" y="37"/>
                    <a:pt x="3" y="37"/>
                    <a:pt x="4" y="38"/>
                  </a:cubicBezTo>
                  <a:cubicBezTo>
                    <a:pt x="4" y="38"/>
                    <a:pt x="4" y="40"/>
                    <a:pt x="5" y="40"/>
                  </a:cubicBezTo>
                  <a:cubicBezTo>
                    <a:pt x="4" y="40"/>
                    <a:pt x="5" y="41"/>
                    <a:pt x="4" y="42"/>
                  </a:cubicBezTo>
                  <a:cubicBezTo>
                    <a:pt x="4" y="42"/>
                    <a:pt x="4" y="42"/>
                    <a:pt x="4" y="43"/>
                  </a:cubicBezTo>
                  <a:cubicBezTo>
                    <a:pt x="3" y="43"/>
                    <a:pt x="4" y="44"/>
                    <a:pt x="4" y="45"/>
                  </a:cubicBezTo>
                  <a:cubicBezTo>
                    <a:pt x="4" y="46"/>
                    <a:pt x="5" y="46"/>
                    <a:pt x="5" y="47"/>
                  </a:cubicBezTo>
                  <a:cubicBezTo>
                    <a:pt x="5" y="47"/>
                    <a:pt x="5" y="48"/>
                    <a:pt x="5" y="48"/>
                  </a:cubicBezTo>
                  <a:cubicBezTo>
                    <a:pt x="5" y="49"/>
                    <a:pt x="5" y="50"/>
                    <a:pt x="5" y="51"/>
                  </a:cubicBezTo>
                  <a:cubicBezTo>
                    <a:pt x="5" y="54"/>
                    <a:pt x="4" y="56"/>
                    <a:pt x="4" y="58"/>
                  </a:cubicBezTo>
                  <a:cubicBezTo>
                    <a:pt x="3" y="59"/>
                    <a:pt x="3" y="61"/>
                    <a:pt x="3" y="63"/>
                  </a:cubicBezTo>
                  <a:cubicBezTo>
                    <a:pt x="4" y="62"/>
                    <a:pt x="5" y="59"/>
                    <a:pt x="7" y="60"/>
                  </a:cubicBezTo>
                  <a:cubicBezTo>
                    <a:pt x="7" y="60"/>
                    <a:pt x="8" y="60"/>
                    <a:pt x="8" y="60"/>
                  </a:cubicBezTo>
                  <a:cubicBezTo>
                    <a:pt x="9" y="60"/>
                    <a:pt x="9" y="60"/>
                    <a:pt x="10" y="60"/>
                  </a:cubicBezTo>
                  <a:cubicBezTo>
                    <a:pt x="11" y="59"/>
                    <a:pt x="12" y="59"/>
                    <a:pt x="13" y="60"/>
                  </a:cubicBezTo>
                  <a:cubicBezTo>
                    <a:pt x="13" y="60"/>
                    <a:pt x="14" y="61"/>
                    <a:pt x="14" y="62"/>
                  </a:cubicBezTo>
                  <a:cubicBezTo>
                    <a:pt x="15" y="62"/>
                    <a:pt x="16" y="62"/>
                    <a:pt x="17" y="63"/>
                  </a:cubicBezTo>
                  <a:cubicBezTo>
                    <a:pt x="18" y="63"/>
                    <a:pt x="18" y="64"/>
                    <a:pt x="18" y="65"/>
                  </a:cubicBezTo>
                  <a:cubicBezTo>
                    <a:pt x="18" y="66"/>
                    <a:pt x="19" y="67"/>
                    <a:pt x="20" y="68"/>
                  </a:cubicBezTo>
                  <a:cubicBezTo>
                    <a:pt x="21" y="68"/>
                    <a:pt x="21" y="68"/>
                    <a:pt x="21" y="69"/>
                  </a:cubicBezTo>
                  <a:cubicBezTo>
                    <a:pt x="22" y="69"/>
                    <a:pt x="21" y="69"/>
                    <a:pt x="22" y="70"/>
                  </a:cubicBezTo>
                  <a:cubicBezTo>
                    <a:pt x="22" y="70"/>
                    <a:pt x="23" y="70"/>
                    <a:pt x="23" y="70"/>
                  </a:cubicBezTo>
                  <a:cubicBezTo>
                    <a:pt x="25" y="69"/>
                    <a:pt x="23" y="65"/>
                    <a:pt x="26" y="65"/>
                  </a:cubicBezTo>
                  <a:cubicBezTo>
                    <a:pt x="27" y="65"/>
                    <a:pt x="27" y="67"/>
                    <a:pt x="28" y="67"/>
                  </a:cubicBezTo>
                  <a:cubicBezTo>
                    <a:pt x="29" y="67"/>
                    <a:pt x="29" y="66"/>
                    <a:pt x="30" y="66"/>
                  </a:cubicBezTo>
                  <a:cubicBezTo>
                    <a:pt x="31" y="66"/>
                    <a:pt x="32" y="67"/>
                    <a:pt x="33" y="67"/>
                  </a:cubicBezTo>
                  <a:cubicBezTo>
                    <a:pt x="33" y="66"/>
                    <a:pt x="34" y="66"/>
                    <a:pt x="34" y="66"/>
                  </a:cubicBezTo>
                  <a:cubicBezTo>
                    <a:pt x="34" y="66"/>
                    <a:pt x="35" y="65"/>
                    <a:pt x="35" y="65"/>
                  </a:cubicBezTo>
                  <a:cubicBezTo>
                    <a:pt x="35" y="66"/>
                    <a:pt x="35" y="66"/>
                    <a:pt x="36" y="66"/>
                  </a:cubicBezTo>
                  <a:cubicBezTo>
                    <a:pt x="36" y="66"/>
                    <a:pt x="37" y="66"/>
                    <a:pt x="38" y="66"/>
                  </a:cubicBezTo>
                  <a:cubicBezTo>
                    <a:pt x="41" y="66"/>
                    <a:pt x="43" y="66"/>
                    <a:pt x="46" y="66"/>
                  </a:cubicBezTo>
                  <a:cubicBezTo>
                    <a:pt x="47" y="66"/>
                    <a:pt x="50" y="66"/>
                    <a:pt x="51" y="66"/>
                  </a:cubicBezTo>
                  <a:cubicBezTo>
                    <a:pt x="52" y="66"/>
                    <a:pt x="52" y="65"/>
                    <a:pt x="52" y="64"/>
                  </a:cubicBezTo>
                  <a:cubicBezTo>
                    <a:pt x="52" y="63"/>
                    <a:pt x="53" y="63"/>
                    <a:pt x="53" y="6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8" name="Freeform 192">
              <a:extLst>
                <a:ext uri="{FF2B5EF4-FFF2-40B4-BE49-F238E27FC236}">
                  <a16:creationId xmlns:a16="http://schemas.microsoft.com/office/drawing/2014/main" id="{75A05E5A-9252-CA43-8CA6-A67147A56006}"/>
                </a:ext>
              </a:extLst>
            </p:cNvPr>
            <p:cNvSpPr>
              <a:spLocks/>
            </p:cNvSpPr>
            <p:nvPr/>
          </p:nvSpPr>
          <p:spPr bwMode="auto">
            <a:xfrm>
              <a:off x="4261189" y="2762048"/>
              <a:ext cx="58738" cy="36513"/>
            </a:xfrm>
            <a:custGeom>
              <a:avLst/>
              <a:gdLst>
                <a:gd name="T0" fmla="*/ 12 w 13"/>
                <a:gd name="T1" fmla="*/ 1 h 8"/>
                <a:gd name="T2" fmla="*/ 13 w 13"/>
                <a:gd name="T3" fmla="*/ 0 h 8"/>
                <a:gd name="T4" fmla="*/ 11 w 13"/>
                <a:gd name="T5" fmla="*/ 0 h 8"/>
                <a:gd name="T6" fmla="*/ 7 w 13"/>
                <a:gd name="T7" fmla="*/ 0 h 8"/>
                <a:gd name="T8" fmla="*/ 0 w 13"/>
                <a:gd name="T9" fmla="*/ 1 h 8"/>
                <a:gd name="T10" fmla="*/ 1 w 13"/>
                <a:gd name="T11" fmla="*/ 2 h 8"/>
                <a:gd name="T12" fmla="*/ 2 w 13"/>
                <a:gd name="T13" fmla="*/ 4 h 8"/>
                <a:gd name="T14" fmla="*/ 4 w 13"/>
                <a:gd name="T15" fmla="*/ 5 h 8"/>
                <a:gd name="T16" fmla="*/ 5 w 13"/>
                <a:gd name="T17" fmla="*/ 5 h 8"/>
                <a:gd name="T18" fmla="*/ 5 w 13"/>
                <a:gd name="T19" fmla="*/ 6 h 8"/>
                <a:gd name="T20" fmla="*/ 6 w 13"/>
                <a:gd name="T21" fmla="*/ 8 h 8"/>
                <a:gd name="T22" fmla="*/ 7 w 13"/>
                <a:gd name="T23" fmla="*/ 6 h 8"/>
                <a:gd name="T24" fmla="*/ 10 w 13"/>
                <a:gd name="T25" fmla="*/ 5 h 8"/>
                <a:gd name="T26" fmla="*/ 13 w 13"/>
                <a:gd name="T27" fmla="*/ 4 h 8"/>
                <a:gd name="T28" fmla="*/ 12 w 13"/>
                <a:gd name="T2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8">
                  <a:moveTo>
                    <a:pt x="12" y="1"/>
                  </a:moveTo>
                  <a:cubicBezTo>
                    <a:pt x="13" y="1"/>
                    <a:pt x="13" y="0"/>
                    <a:pt x="13" y="0"/>
                  </a:cubicBezTo>
                  <a:cubicBezTo>
                    <a:pt x="12" y="0"/>
                    <a:pt x="12" y="0"/>
                    <a:pt x="11" y="0"/>
                  </a:cubicBezTo>
                  <a:cubicBezTo>
                    <a:pt x="10" y="0"/>
                    <a:pt x="9" y="0"/>
                    <a:pt x="7" y="0"/>
                  </a:cubicBezTo>
                  <a:cubicBezTo>
                    <a:pt x="5" y="0"/>
                    <a:pt x="2" y="0"/>
                    <a:pt x="0" y="1"/>
                  </a:cubicBezTo>
                  <a:cubicBezTo>
                    <a:pt x="0" y="1"/>
                    <a:pt x="1" y="2"/>
                    <a:pt x="1" y="2"/>
                  </a:cubicBezTo>
                  <a:cubicBezTo>
                    <a:pt x="1" y="2"/>
                    <a:pt x="1" y="3"/>
                    <a:pt x="2" y="4"/>
                  </a:cubicBezTo>
                  <a:cubicBezTo>
                    <a:pt x="2" y="4"/>
                    <a:pt x="3" y="4"/>
                    <a:pt x="4" y="5"/>
                  </a:cubicBezTo>
                  <a:cubicBezTo>
                    <a:pt x="5" y="5"/>
                    <a:pt x="5" y="4"/>
                    <a:pt x="5" y="5"/>
                  </a:cubicBezTo>
                  <a:cubicBezTo>
                    <a:pt x="5" y="5"/>
                    <a:pt x="5" y="6"/>
                    <a:pt x="5" y="6"/>
                  </a:cubicBezTo>
                  <a:cubicBezTo>
                    <a:pt x="5" y="7"/>
                    <a:pt x="5" y="8"/>
                    <a:pt x="6" y="8"/>
                  </a:cubicBezTo>
                  <a:cubicBezTo>
                    <a:pt x="7" y="8"/>
                    <a:pt x="7" y="7"/>
                    <a:pt x="7" y="6"/>
                  </a:cubicBezTo>
                  <a:cubicBezTo>
                    <a:pt x="8" y="5"/>
                    <a:pt x="9" y="5"/>
                    <a:pt x="10" y="5"/>
                  </a:cubicBezTo>
                  <a:cubicBezTo>
                    <a:pt x="11" y="5"/>
                    <a:pt x="12" y="5"/>
                    <a:pt x="13" y="4"/>
                  </a:cubicBezTo>
                  <a:cubicBezTo>
                    <a:pt x="13" y="3"/>
                    <a:pt x="11" y="2"/>
                    <a:pt x="12"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09" name="Freeform 193">
              <a:extLst>
                <a:ext uri="{FF2B5EF4-FFF2-40B4-BE49-F238E27FC236}">
                  <a16:creationId xmlns:a16="http://schemas.microsoft.com/office/drawing/2014/main" id="{B5FC69D4-C102-1444-B2C0-5E772607096C}"/>
                </a:ext>
              </a:extLst>
            </p:cNvPr>
            <p:cNvSpPr>
              <a:spLocks/>
            </p:cNvSpPr>
            <p:nvPr/>
          </p:nvSpPr>
          <p:spPr bwMode="auto">
            <a:xfrm>
              <a:off x="4283414" y="27953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0" name="Freeform 194">
              <a:extLst>
                <a:ext uri="{FF2B5EF4-FFF2-40B4-BE49-F238E27FC236}">
                  <a16:creationId xmlns:a16="http://schemas.microsoft.com/office/drawing/2014/main" id="{79E90038-B095-F74D-B134-C4C86ABFF872}"/>
                </a:ext>
              </a:extLst>
            </p:cNvPr>
            <p:cNvSpPr>
              <a:spLocks/>
            </p:cNvSpPr>
            <p:nvPr/>
          </p:nvSpPr>
          <p:spPr bwMode="auto">
            <a:xfrm>
              <a:off x="4288176" y="2762048"/>
              <a:ext cx="152401" cy="133351"/>
            </a:xfrm>
            <a:custGeom>
              <a:avLst/>
              <a:gdLst>
                <a:gd name="T0" fmla="*/ 33 w 33"/>
                <a:gd name="T1" fmla="*/ 21 h 29"/>
                <a:gd name="T2" fmla="*/ 33 w 33"/>
                <a:gd name="T3" fmla="*/ 20 h 29"/>
                <a:gd name="T4" fmla="*/ 32 w 33"/>
                <a:gd name="T5" fmla="*/ 20 h 29"/>
                <a:gd name="T6" fmla="*/ 32 w 33"/>
                <a:gd name="T7" fmla="*/ 19 h 29"/>
                <a:gd name="T8" fmla="*/ 32 w 33"/>
                <a:gd name="T9" fmla="*/ 17 h 29"/>
                <a:gd name="T10" fmla="*/ 31 w 33"/>
                <a:gd name="T11" fmla="*/ 16 h 29"/>
                <a:gd name="T12" fmla="*/ 31 w 33"/>
                <a:gd name="T13" fmla="*/ 14 h 29"/>
                <a:gd name="T14" fmla="*/ 32 w 33"/>
                <a:gd name="T15" fmla="*/ 13 h 29"/>
                <a:gd name="T16" fmla="*/ 31 w 33"/>
                <a:gd name="T17" fmla="*/ 11 h 29"/>
                <a:gd name="T18" fmla="*/ 30 w 33"/>
                <a:gd name="T19" fmla="*/ 10 h 29"/>
                <a:gd name="T20" fmla="*/ 30 w 33"/>
                <a:gd name="T21" fmla="*/ 8 h 29"/>
                <a:gd name="T22" fmla="*/ 28 w 33"/>
                <a:gd name="T23" fmla="*/ 9 h 29"/>
                <a:gd name="T24" fmla="*/ 30 w 33"/>
                <a:gd name="T25" fmla="*/ 7 h 29"/>
                <a:gd name="T26" fmla="*/ 30 w 33"/>
                <a:gd name="T27" fmla="*/ 6 h 29"/>
                <a:gd name="T28" fmla="*/ 29 w 33"/>
                <a:gd name="T29" fmla="*/ 6 h 29"/>
                <a:gd name="T30" fmla="*/ 28 w 33"/>
                <a:gd name="T31" fmla="*/ 3 h 29"/>
                <a:gd name="T32" fmla="*/ 27 w 33"/>
                <a:gd name="T33" fmla="*/ 2 h 29"/>
                <a:gd name="T34" fmla="*/ 27 w 33"/>
                <a:gd name="T35" fmla="*/ 0 h 29"/>
                <a:gd name="T36" fmla="*/ 26 w 33"/>
                <a:gd name="T37" fmla="*/ 0 h 29"/>
                <a:gd name="T38" fmla="*/ 26 w 33"/>
                <a:gd name="T39" fmla="*/ 1 h 29"/>
                <a:gd name="T40" fmla="*/ 25 w 33"/>
                <a:gd name="T41" fmla="*/ 2 h 29"/>
                <a:gd name="T42" fmla="*/ 22 w 33"/>
                <a:gd name="T43" fmla="*/ 2 h 29"/>
                <a:gd name="T44" fmla="*/ 20 w 33"/>
                <a:gd name="T45" fmla="*/ 4 h 29"/>
                <a:gd name="T46" fmla="*/ 19 w 33"/>
                <a:gd name="T47" fmla="*/ 2 h 29"/>
                <a:gd name="T48" fmla="*/ 17 w 33"/>
                <a:gd name="T49" fmla="*/ 3 h 29"/>
                <a:gd name="T50" fmla="*/ 16 w 33"/>
                <a:gd name="T51" fmla="*/ 1 h 29"/>
                <a:gd name="T52" fmla="*/ 13 w 33"/>
                <a:gd name="T53" fmla="*/ 1 h 29"/>
                <a:gd name="T54" fmla="*/ 10 w 33"/>
                <a:gd name="T55" fmla="*/ 0 h 29"/>
                <a:gd name="T56" fmla="*/ 7 w 33"/>
                <a:gd name="T57" fmla="*/ 0 h 29"/>
                <a:gd name="T58" fmla="*/ 7 w 33"/>
                <a:gd name="T59" fmla="*/ 1 h 29"/>
                <a:gd name="T60" fmla="*/ 6 w 33"/>
                <a:gd name="T61" fmla="*/ 1 h 29"/>
                <a:gd name="T62" fmla="*/ 6 w 33"/>
                <a:gd name="T63" fmla="*/ 3 h 29"/>
                <a:gd name="T64" fmla="*/ 6 w 33"/>
                <a:gd name="T65" fmla="*/ 4 h 29"/>
                <a:gd name="T66" fmla="*/ 5 w 33"/>
                <a:gd name="T67" fmla="*/ 5 h 29"/>
                <a:gd name="T68" fmla="*/ 2 w 33"/>
                <a:gd name="T69" fmla="*/ 6 h 29"/>
                <a:gd name="T70" fmla="*/ 0 w 33"/>
                <a:gd name="T71" fmla="*/ 8 h 29"/>
                <a:gd name="T72" fmla="*/ 1 w 33"/>
                <a:gd name="T73" fmla="*/ 9 h 29"/>
                <a:gd name="T74" fmla="*/ 2 w 33"/>
                <a:gd name="T75" fmla="*/ 9 h 29"/>
                <a:gd name="T76" fmla="*/ 2 w 33"/>
                <a:gd name="T77" fmla="*/ 11 h 29"/>
                <a:gd name="T78" fmla="*/ 3 w 33"/>
                <a:gd name="T79" fmla="*/ 12 h 29"/>
                <a:gd name="T80" fmla="*/ 5 w 33"/>
                <a:gd name="T81" fmla="*/ 14 h 29"/>
                <a:gd name="T82" fmla="*/ 6 w 33"/>
                <a:gd name="T83" fmla="*/ 15 h 29"/>
                <a:gd name="T84" fmla="*/ 7 w 33"/>
                <a:gd name="T85" fmla="*/ 17 h 29"/>
                <a:gd name="T86" fmla="*/ 8 w 33"/>
                <a:gd name="T87" fmla="*/ 19 h 29"/>
                <a:gd name="T88" fmla="*/ 11 w 33"/>
                <a:gd name="T89" fmla="*/ 18 h 29"/>
                <a:gd name="T90" fmla="*/ 12 w 33"/>
                <a:gd name="T91" fmla="*/ 17 h 29"/>
                <a:gd name="T92" fmla="*/ 11 w 33"/>
                <a:gd name="T93" fmla="*/ 15 h 29"/>
                <a:gd name="T94" fmla="*/ 18 w 33"/>
                <a:gd name="T95" fmla="*/ 14 h 29"/>
                <a:gd name="T96" fmla="*/ 20 w 33"/>
                <a:gd name="T97" fmla="*/ 17 h 29"/>
                <a:gd name="T98" fmla="*/ 21 w 33"/>
                <a:gd name="T99" fmla="*/ 21 h 29"/>
                <a:gd name="T100" fmla="*/ 20 w 33"/>
                <a:gd name="T101" fmla="*/ 21 h 29"/>
                <a:gd name="T102" fmla="*/ 20 w 33"/>
                <a:gd name="T103" fmla="*/ 23 h 29"/>
                <a:gd name="T104" fmla="*/ 21 w 33"/>
                <a:gd name="T105" fmla="*/ 22 h 29"/>
                <a:gd name="T106" fmla="*/ 24 w 33"/>
                <a:gd name="T107" fmla="*/ 22 h 29"/>
                <a:gd name="T108" fmla="*/ 26 w 33"/>
                <a:gd name="T109" fmla="*/ 23 h 29"/>
                <a:gd name="T110" fmla="*/ 26 w 33"/>
                <a:gd name="T111" fmla="*/ 27 h 29"/>
                <a:gd name="T112" fmla="*/ 27 w 33"/>
                <a:gd name="T113" fmla="*/ 29 h 29"/>
                <a:gd name="T114" fmla="*/ 29 w 33"/>
                <a:gd name="T115" fmla="*/ 27 h 29"/>
                <a:gd name="T116" fmla="*/ 31 w 33"/>
                <a:gd name="T117" fmla="*/ 26 h 29"/>
                <a:gd name="T118" fmla="*/ 31 w 33"/>
                <a:gd name="T119" fmla="*/ 25 h 29"/>
                <a:gd name="T120" fmla="*/ 32 w 33"/>
                <a:gd name="T121" fmla="*/ 24 h 29"/>
                <a:gd name="T122" fmla="*/ 31 w 33"/>
                <a:gd name="T123" fmla="*/ 23 h 29"/>
                <a:gd name="T124" fmla="*/ 33 w 33"/>
                <a:gd name="T12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29">
                  <a:moveTo>
                    <a:pt x="33" y="21"/>
                  </a:moveTo>
                  <a:cubicBezTo>
                    <a:pt x="33" y="21"/>
                    <a:pt x="33" y="21"/>
                    <a:pt x="33" y="20"/>
                  </a:cubicBezTo>
                  <a:cubicBezTo>
                    <a:pt x="32" y="20"/>
                    <a:pt x="32" y="20"/>
                    <a:pt x="32" y="20"/>
                  </a:cubicBezTo>
                  <a:cubicBezTo>
                    <a:pt x="32" y="20"/>
                    <a:pt x="32" y="19"/>
                    <a:pt x="32" y="19"/>
                  </a:cubicBezTo>
                  <a:cubicBezTo>
                    <a:pt x="33" y="18"/>
                    <a:pt x="32" y="18"/>
                    <a:pt x="32" y="17"/>
                  </a:cubicBezTo>
                  <a:cubicBezTo>
                    <a:pt x="32" y="16"/>
                    <a:pt x="31" y="17"/>
                    <a:pt x="31" y="16"/>
                  </a:cubicBezTo>
                  <a:cubicBezTo>
                    <a:pt x="31" y="15"/>
                    <a:pt x="31" y="15"/>
                    <a:pt x="31" y="14"/>
                  </a:cubicBezTo>
                  <a:cubicBezTo>
                    <a:pt x="31" y="14"/>
                    <a:pt x="32" y="13"/>
                    <a:pt x="32" y="13"/>
                  </a:cubicBezTo>
                  <a:cubicBezTo>
                    <a:pt x="32" y="12"/>
                    <a:pt x="32" y="12"/>
                    <a:pt x="31" y="11"/>
                  </a:cubicBezTo>
                  <a:cubicBezTo>
                    <a:pt x="31" y="11"/>
                    <a:pt x="31" y="11"/>
                    <a:pt x="30" y="10"/>
                  </a:cubicBezTo>
                  <a:cubicBezTo>
                    <a:pt x="30" y="10"/>
                    <a:pt x="30" y="8"/>
                    <a:pt x="30" y="8"/>
                  </a:cubicBezTo>
                  <a:cubicBezTo>
                    <a:pt x="30" y="8"/>
                    <a:pt x="29" y="9"/>
                    <a:pt x="28" y="9"/>
                  </a:cubicBezTo>
                  <a:cubicBezTo>
                    <a:pt x="29" y="8"/>
                    <a:pt x="29" y="8"/>
                    <a:pt x="30" y="7"/>
                  </a:cubicBezTo>
                  <a:cubicBezTo>
                    <a:pt x="30" y="6"/>
                    <a:pt x="30" y="7"/>
                    <a:pt x="30" y="6"/>
                  </a:cubicBezTo>
                  <a:cubicBezTo>
                    <a:pt x="30" y="6"/>
                    <a:pt x="29" y="6"/>
                    <a:pt x="29" y="6"/>
                  </a:cubicBezTo>
                  <a:cubicBezTo>
                    <a:pt x="28" y="5"/>
                    <a:pt x="29" y="4"/>
                    <a:pt x="28" y="3"/>
                  </a:cubicBezTo>
                  <a:cubicBezTo>
                    <a:pt x="28" y="2"/>
                    <a:pt x="27" y="2"/>
                    <a:pt x="27" y="2"/>
                  </a:cubicBezTo>
                  <a:cubicBezTo>
                    <a:pt x="27" y="1"/>
                    <a:pt x="27" y="1"/>
                    <a:pt x="27" y="0"/>
                  </a:cubicBezTo>
                  <a:cubicBezTo>
                    <a:pt x="27" y="0"/>
                    <a:pt x="26" y="0"/>
                    <a:pt x="26" y="0"/>
                  </a:cubicBezTo>
                  <a:cubicBezTo>
                    <a:pt x="25" y="0"/>
                    <a:pt x="26" y="0"/>
                    <a:pt x="26" y="1"/>
                  </a:cubicBezTo>
                  <a:cubicBezTo>
                    <a:pt x="26" y="2"/>
                    <a:pt x="25" y="2"/>
                    <a:pt x="25" y="2"/>
                  </a:cubicBezTo>
                  <a:cubicBezTo>
                    <a:pt x="23" y="2"/>
                    <a:pt x="23" y="2"/>
                    <a:pt x="22" y="2"/>
                  </a:cubicBezTo>
                  <a:cubicBezTo>
                    <a:pt x="21" y="2"/>
                    <a:pt x="21" y="4"/>
                    <a:pt x="20" y="4"/>
                  </a:cubicBezTo>
                  <a:cubicBezTo>
                    <a:pt x="19" y="3"/>
                    <a:pt x="20" y="2"/>
                    <a:pt x="19" y="2"/>
                  </a:cubicBezTo>
                  <a:cubicBezTo>
                    <a:pt x="18" y="2"/>
                    <a:pt x="18" y="3"/>
                    <a:pt x="17" y="3"/>
                  </a:cubicBezTo>
                  <a:cubicBezTo>
                    <a:pt x="15" y="2"/>
                    <a:pt x="17" y="1"/>
                    <a:pt x="16" y="1"/>
                  </a:cubicBezTo>
                  <a:cubicBezTo>
                    <a:pt x="16" y="0"/>
                    <a:pt x="14" y="1"/>
                    <a:pt x="13" y="1"/>
                  </a:cubicBezTo>
                  <a:cubicBezTo>
                    <a:pt x="12" y="1"/>
                    <a:pt x="12" y="0"/>
                    <a:pt x="10" y="0"/>
                  </a:cubicBezTo>
                  <a:cubicBezTo>
                    <a:pt x="9" y="0"/>
                    <a:pt x="8" y="0"/>
                    <a:pt x="7" y="0"/>
                  </a:cubicBezTo>
                  <a:cubicBezTo>
                    <a:pt x="7" y="0"/>
                    <a:pt x="7" y="1"/>
                    <a:pt x="7" y="1"/>
                  </a:cubicBezTo>
                  <a:cubicBezTo>
                    <a:pt x="7" y="1"/>
                    <a:pt x="6" y="1"/>
                    <a:pt x="6" y="1"/>
                  </a:cubicBezTo>
                  <a:cubicBezTo>
                    <a:pt x="6" y="2"/>
                    <a:pt x="6" y="2"/>
                    <a:pt x="6" y="3"/>
                  </a:cubicBezTo>
                  <a:cubicBezTo>
                    <a:pt x="6" y="3"/>
                    <a:pt x="7" y="3"/>
                    <a:pt x="6" y="4"/>
                  </a:cubicBezTo>
                  <a:cubicBezTo>
                    <a:pt x="6" y="5"/>
                    <a:pt x="5" y="5"/>
                    <a:pt x="5" y="5"/>
                  </a:cubicBezTo>
                  <a:cubicBezTo>
                    <a:pt x="4" y="5"/>
                    <a:pt x="2" y="5"/>
                    <a:pt x="2" y="6"/>
                  </a:cubicBezTo>
                  <a:cubicBezTo>
                    <a:pt x="1" y="7"/>
                    <a:pt x="1" y="7"/>
                    <a:pt x="0" y="8"/>
                  </a:cubicBezTo>
                  <a:cubicBezTo>
                    <a:pt x="0" y="8"/>
                    <a:pt x="0" y="9"/>
                    <a:pt x="1" y="9"/>
                  </a:cubicBezTo>
                  <a:cubicBezTo>
                    <a:pt x="1" y="9"/>
                    <a:pt x="2" y="9"/>
                    <a:pt x="2" y="9"/>
                  </a:cubicBezTo>
                  <a:cubicBezTo>
                    <a:pt x="3" y="10"/>
                    <a:pt x="2" y="10"/>
                    <a:pt x="2" y="11"/>
                  </a:cubicBezTo>
                  <a:cubicBezTo>
                    <a:pt x="2" y="11"/>
                    <a:pt x="3" y="12"/>
                    <a:pt x="3" y="12"/>
                  </a:cubicBezTo>
                  <a:cubicBezTo>
                    <a:pt x="4" y="13"/>
                    <a:pt x="4" y="13"/>
                    <a:pt x="5" y="14"/>
                  </a:cubicBezTo>
                  <a:cubicBezTo>
                    <a:pt x="5" y="14"/>
                    <a:pt x="6" y="14"/>
                    <a:pt x="6" y="15"/>
                  </a:cubicBezTo>
                  <a:cubicBezTo>
                    <a:pt x="7" y="15"/>
                    <a:pt x="7" y="16"/>
                    <a:pt x="7" y="17"/>
                  </a:cubicBezTo>
                  <a:cubicBezTo>
                    <a:pt x="8" y="18"/>
                    <a:pt x="8" y="18"/>
                    <a:pt x="8" y="19"/>
                  </a:cubicBezTo>
                  <a:cubicBezTo>
                    <a:pt x="10" y="19"/>
                    <a:pt x="10" y="18"/>
                    <a:pt x="11" y="18"/>
                  </a:cubicBezTo>
                  <a:cubicBezTo>
                    <a:pt x="11" y="17"/>
                    <a:pt x="12" y="17"/>
                    <a:pt x="12" y="17"/>
                  </a:cubicBezTo>
                  <a:cubicBezTo>
                    <a:pt x="12" y="16"/>
                    <a:pt x="11" y="16"/>
                    <a:pt x="11" y="15"/>
                  </a:cubicBezTo>
                  <a:cubicBezTo>
                    <a:pt x="12" y="12"/>
                    <a:pt x="16" y="14"/>
                    <a:pt x="18" y="14"/>
                  </a:cubicBezTo>
                  <a:cubicBezTo>
                    <a:pt x="19" y="15"/>
                    <a:pt x="19" y="15"/>
                    <a:pt x="20" y="17"/>
                  </a:cubicBezTo>
                  <a:cubicBezTo>
                    <a:pt x="20" y="17"/>
                    <a:pt x="21" y="20"/>
                    <a:pt x="21" y="21"/>
                  </a:cubicBezTo>
                  <a:cubicBezTo>
                    <a:pt x="21" y="21"/>
                    <a:pt x="20" y="21"/>
                    <a:pt x="20" y="21"/>
                  </a:cubicBezTo>
                  <a:cubicBezTo>
                    <a:pt x="20" y="22"/>
                    <a:pt x="20" y="22"/>
                    <a:pt x="20" y="23"/>
                  </a:cubicBezTo>
                  <a:cubicBezTo>
                    <a:pt x="21" y="24"/>
                    <a:pt x="21" y="23"/>
                    <a:pt x="21" y="22"/>
                  </a:cubicBezTo>
                  <a:cubicBezTo>
                    <a:pt x="22" y="21"/>
                    <a:pt x="23" y="21"/>
                    <a:pt x="24" y="22"/>
                  </a:cubicBezTo>
                  <a:cubicBezTo>
                    <a:pt x="25" y="22"/>
                    <a:pt x="25" y="22"/>
                    <a:pt x="26" y="23"/>
                  </a:cubicBezTo>
                  <a:cubicBezTo>
                    <a:pt x="26" y="24"/>
                    <a:pt x="25" y="26"/>
                    <a:pt x="26" y="27"/>
                  </a:cubicBezTo>
                  <a:cubicBezTo>
                    <a:pt x="26" y="27"/>
                    <a:pt x="27" y="28"/>
                    <a:pt x="27" y="29"/>
                  </a:cubicBezTo>
                  <a:cubicBezTo>
                    <a:pt x="28" y="29"/>
                    <a:pt x="29" y="27"/>
                    <a:pt x="29" y="27"/>
                  </a:cubicBezTo>
                  <a:cubicBezTo>
                    <a:pt x="30" y="27"/>
                    <a:pt x="30" y="27"/>
                    <a:pt x="31" y="26"/>
                  </a:cubicBezTo>
                  <a:cubicBezTo>
                    <a:pt x="31" y="26"/>
                    <a:pt x="31" y="25"/>
                    <a:pt x="31" y="25"/>
                  </a:cubicBezTo>
                  <a:cubicBezTo>
                    <a:pt x="32" y="25"/>
                    <a:pt x="32" y="24"/>
                    <a:pt x="32" y="24"/>
                  </a:cubicBezTo>
                  <a:cubicBezTo>
                    <a:pt x="31" y="23"/>
                    <a:pt x="31" y="24"/>
                    <a:pt x="31" y="23"/>
                  </a:cubicBezTo>
                  <a:cubicBezTo>
                    <a:pt x="31" y="22"/>
                    <a:pt x="33" y="22"/>
                    <a:pt x="33" y="2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1" name="Freeform 195">
              <a:extLst>
                <a:ext uri="{FF2B5EF4-FFF2-40B4-BE49-F238E27FC236}">
                  <a16:creationId xmlns:a16="http://schemas.microsoft.com/office/drawing/2014/main" id="{8135CE71-97FA-DF45-8E83-C12487E98F4F}"/>
                </a:ext>
              </a:extLst>
            </p:cNvPr>
            <p:cNvSpPr>
              <a:spLocks/>
            </p:cNvSpPr>
            <p:nvPr/>
          </p:nvSpPr>
          <p:spPr bwMode="auto">
            <a:xfrm>
              <a:off x="4283414" y="27985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2" name="Freeform 196">
              <a:extLst>
                <a:ext uri="{FF2B5EF4-FFF2-40B4-BE49-F238E27FC236}">
                  <a16:creationId xmlns:a16="http://schemas.microsoft.com/office/drawing/2014/main" id="{36D7F227-E355-F349-9C34-C96F98ED4AB6}"/>
                </a:ext>
              </a:extLst>
            </p:cNvPr>
            <p:cNvSpPr>
              <a:spLocks/>
            </p:cNvSpPr>
            <p:nvPr/>
          </p:nvSpPr>
          <p:spPr bwMode="auto">
            <a:xfrm>
              <a:off x="4283414" y="27985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3" name="Freeform 197">
              <a:extLst>
                <a:ext uri="{FF2B5EF4-FFF2-40B4-BE49-F238E27FC236}">
                  <a16:creationId xmlns:a16="http://schemas.microsoft.com/office/drawing/2014/main" id="{E8B1493F-36DC-6645-A0EA-7ED2AB6AF97E}"/>
                </a:ext>
              </a:extLst>
            </p:cNvPr>
            <p:cNvSpPr>
              <a:spLocks/>
            </p:cNvSpPr>
            <p:nvPr/>
          </p:nvSpPr>
          <p:spPr bwMode="auto">
            <a:xfrm>
              <a:off x="4319927" y="2836661"/>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4" name="Freeform 198">
              <a:extLst>
                <a:ext uri="{FF2B5EF4-FFF2-40B4-BE49-F238E27FC236}">
                  <a16:creationId xmlns:a16="http://schemas.microsoft.com/office/drawing/2014/main" id="{6268782F-BFC6-0640-958F-E8EBDFE4837C}"/>
                </a:ext>
              </a:extLst>
            </p:cNvPr>
            <p:cNvSpPr>
              <a:spLocks/>
            </p:cNvSpPr>
            <p:nvPr/>
          </p:nvSpPr>
          <p:spPr bwMode="auto">
            <a:xfrm>
              <a:off x="4319927" y="28366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5" name="Freeform 199">
              <a:extLst>
                <a:ext uri="{FF2B5EF4-FFF2-40B4-BE49-F238E27FC236}">
                  <a16:creationId xmlns:a16="http://schemas.microsoft.com/office/drawing/2014/main" id="{CDEFABAD-1BAA-4B48-81A0-CBCD40381A0E}"/>
                </a:ext>
              </a:extLst>
            </p:cNvPr>
            <p:cNvSpPr>
              <a:spLocks/>
            </p:cNvSpPr>
            <p:nvPr/>
          </p:nvSpPr>
          <p:spPr bwMode="auto">
            <a:xfrm>
              <a:off x="4324689" y="284459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6" name="Freeform 200">
              <a:extLst>
                <a:ext uri="{FF2B5EF4-FFF2-40B4-BE49-F238E27FC236}">
                  <a16:creationId xmlns:a16="http://schemas.microsoft.com/office/drawing/2014/main" id="{5683A5A7-F6EE-074E-A051-36CF1B20A153}"/>
                </a:ext>
              </a:extLst>
            </p:cNvPr>
            <p:cNvSpPr>
              <a:spLocks/>
            </p:cNvSpPr>
            <p:nvPr/>
          </p:nvSpPr>
          <p:spPr bwMode="auto">
            <a:xfrm>
              <a:off x="4324689" y="2822373"/>
              <a:ext cx="65088" cy="77788"/>
            </a:xfrm>
            <a:custGeom>
              <a:avLst/>
              <a:gdLst>
                <a:gd name="T0" fmla="*/ 14 w 14"/>
                <a:gd name="T1" fmla="*/ 9 h 17"/>
                <a:gd name="T2" fmla="*/ 13 w 14"/>
                <a:gd name="T3" fmla="*/ 10 h 17"/>
                <a:gd name="T4" fmla="*/ 12 w 14"/>
                <a:gd name="T5" fmla="*/ 8 h 17"/>
                <a:gd name="T6" fmla="*/ 13 w 14"/>
                <a:gd name="T7" fmla="*/ 7 h 17"/>
                <a:gd name="T8" fmla="*/ 12 w 14"/>
                <a:gd name="T9" fmla="*/ 6 h 17"/>
                <a:gd name="T10" fmla="*/ 12 w 14"/>
                <a:gd name="T11" fmla="*/ 4 h 17"/>
                <a:gd name="T12" fmla="*/ 10 w 14"/>
                <a:gd name="T13" fmla="*/ 2 h 17"/>
                <a:gd name="T14" fmla="*/ 7 w 14"/>
                <a:gd name="T15" fmla="*/ 0 h 17"/>
                <a:gd name="T16" fmla="*/ 3 w 14"/>
                <a:gd name="T17" fmla="*/ 2 h 17"/>
                <a:gd name="T18" fmla="*/ 3 w 14"/>
                <a:gd name="T19" fmla="*/ 4 h 17"/>
                <a:gd name="T20" fmla="*/ 2 w 14"/>
                <a:gd name="T21" fmla="*/ 5 h 17"/>
                <a:gd name="T22" fmla="*/ 1 w 14"/>
                <a:gd name="T23" fmla="*/ 6 h 17"/>
                <a:gd name="T24" fmla="*/ 0 w 14"/>
                <a:gd name="T25" fmla="*/ 7 h 17"/>
                <a:gd name="T26" fmla="*/ 1 w 14"/>
                <a:gd name="T27" fmla="*/ 9 h 17"/>
                <a:gd name="T28" fmla="*/ 2 w 14"/>
                <a:gd name="T29" fmla="*/ 10 h 17"/>
                <a:gd name="T30" fmla="*/ 2 w 14"/>
                <a:gd name="T31" fmla="*/ 12 h 17"/>
                <a:gd name="T32" fmla="*/ 3 w 14"/>
                <a:gd name="T33" fmla="*/ 13 h 17"/>
                <a:gd name="T34" fmla="*/ 3 w 14"/>
                <a:gd name="T35" fmla="*/ 14 h 17"/>
                <a:gd name="T36" fmla="*/ 4 w 14"/>
                <a:gd name="T37" fmla="*/ 15 h 17"/>
                <a:gd name="T38" fmla="*/ 6 w 14"/>
                <a:gd name="T39" fmla="*/ 15 h 17"/>
                <a:gd name="T40" fmla="*/ 9 w 14"/>
                <a:gd name="T41" fmla="*/ 17 h 17"/>
                <a:gd name="T42" fmla="*/ 9 w 14"/>
                <a:gd name="T43" fmla="*/ 16 h 17"/>
                <a:gd name="T44" fmla="*/ 10 w 14"/>
                <a:gd name="T45" fmla="*/ 15 h 17"/>
                <a:gd name="T46" fmla="*/ 12 w 14"/>
                <a:gd name="T47" fmla="*/ 13 h 17"/>
                <a:gd name="T48" fmla="*/ 13 w 14"/>
                <a:gd name="T49" fmla="*/ 12 h 17"/>
                <a:gd name="T50" fmla="*/ 14 w 14"/>
                <a:gd name="T51" fmla="*/ 9 h 17"/>
                <a:gd name="T52" fmla="*/ 14 w 14"/>
                <a:gd name="T5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17">
                  <a:moveTo>
                    <a:pt x="14" y="9"/>
                  </a:moveTo>
                  <a:cubicBezTo>
                    <a:pt x="13" y="9"/>
                    <a:pt x="13" y="10"/>
                    <a:pt x="13" y="10"/>
                  </a:cubicBezTo>
                  <a:cubicBezTo>
                    <a:pt x="12" y="10"/>
                    <a:pt x="12" y="8"/>
                    <a:pt x="12" y="8"/>
                  </a:cubicBezTo>
                  <a:cubicBezTo>
                    <a:pt x="13" y="8"/>
                    <a:pt x="13" y="7"/>
                    <a:pt x="13" y="7"/>
                  </a:cubicBezTo>
                  <a:cubicBezTo>
                    <a:pt x="13" y="7"/>
                    <a:pt x="13" y="6"/>
                    <a:pt x="12" y="6"/>
                  </a:cubicBezTo>
                  <a:cubicBezTo>
                    <a:pt x="12" y="5"/>
                    <a:pt x="12" y="5"/>
                    <a:pt x="12" y="4"/>
                  </a:cubicBezTo>
                  <a:cubicBezTo>
                    <a:pt x="12" y="3"/>
                    <a:pt x="11" y="2"/>
                    <a:pt x="10" y="2"/>
                  </a:cubicBezTo>
                  <a:cubicBezTo>
                    <a:pt x="10" y="1"/>
                    <a:pt x="8" y="1"/>
                    <a:pt x="7" y="0"/>
                  </a:cubicBezTo>
                  <a:cubicBezTo>
                    <a:pt x="5" y="0"/>
                    <a:pt x="4" y="0"/>
                    <a:pt x="3" y="2"/>
                  </a:cubicBezTo>
                  <a:cubicBezTo>
                    <a:pt x="3" y="3"/>
                    <a:pt x="4" y="3"/>
                    <a:pt x="3" y="4"/>
                  </a:cubicBezTo>
                  <a:cubicBezTo>
                    <a:pt x="3" y="5"/>
                    <a:pt x="2" y="5"/>
                    <a:pt x="2" y="5"/>
                  </a:cubicBezTo>
                  <a:cubicBezTo>
                    <a:pt x="2" y="6"/>
                    <a:pt x="2" y="6"/>
                    <a:pt x="1" y="6"/>
                  </a:cubicBezTo>
                  <a:cubicBezTo>
                    <a:pt x="0" y="6"/>
                    <a:pt x="0" y="6"/>
                    <a:pt x="0" y="7"/>
                  </a:cubicBezTo>
                  <a:cubicBezTo>
                    <a:pt x="0" y="7"/>
                    <a:pt x="0" y="8"/>
                    <a:pt x="1" y="9"/>
                  </a:cubicBezTo>
                  <a:cubicBezTo>
                    <a:pt x="1" y="9"/>
                    <a:pt x="2" y="9"/>
                    <a:pt x="2" y="10"/>
                  </a:cubicBezTo>
                  <a:cubicBezTo>
                    <a:pt x="2" y="11"/>
                    <a:pt x="2" y="11"/>
                    <a:pt x="2" y="12"/>
                  </a:cubicBezTo>
                  <a:cubicBezTo>
                    <a:pt x="2" y="13"/>
                    <a:pt x="3" y="12"/>
                    <a:pt x="3" y="13"/>
                  </a:cubicBezTo>
                  <a:cubicBezTo>
                    <a:pt x="4" y="13"/>
                    <a:pt x="3" y="13"/>
                    <a:pt x="3" y="14"/>
                  </a:cubicBezTo>
                  <a:cubicBezTo>
                    <a:pt x="3" y="14"/>
                    <a:pt x="3" y="14"/>
                    <a:pt x="4" y="15"/>
                  </a:cubicBezTo>
                  <a:cubicBezTo>
                    <a:pt x="4" y="15"/>
                    <a:pt x="5" y="15"/>
                    <a:pt x="6" y="15"/>
                  </a:cubicBezTo>
                  <a:cubicBezTo>
                    <a:pt x="6" y="16"/>
                    <a:pt x="8" y="17"/>
                    <a:pt x="9" y="17"/>
                  </a:cubicBezTo>
                  <a:cubicBezTo>
                    <a:pt x="9" y="17"/>
                    <a:pt x="9" y="16"/>
                    <a:pt x="9" y="16"/>
                  </a:cubicBezTo>
                  <a:cubicBezTo>
                    <a:pt x="10" y="15"/>
                    <a:pt x="10" y="15"/>
                    <a:pt x="10" y="15"/>
                  </a:cubicBezTo>
                  <a:cubicBezTo>
                    <a:pt x="11" y="14"/>
                    <a:pt x="12" y="14"/>
                    <a:pt x="12" y="13"/>
                  </a:cubicBezTo>
                  <a:cubicBezTo>
                    <a:pt x="13" y="13"/>
                    <a:pt x="13" y="13"/>
                    <a:pt x="13" y="12"/>
                  </a:cubicBezTo>
                  <a:cubicBezTo>
                    <a:pt x="13" y="11"/>
                    <a:pt x="14" y="10"/>
                    <a:pt x="14" y="9"/>
                  </a:cubicBezTo>
                  <a:cubicBezTo>
                    <a:pt x="14" y="9"/>
                    <a:pt x="14" y="9"/>
                    <a:pt x="14" y="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7" name="Freeform 201">
              <a:extLst>
                <a:ext uri="{FF2B5EF4-FFF2-40B4-BE49-F238E27FC236}">
                  <a16:creationId xmlns:a16="http://schemas.microsoft.com/office/drawing/2014/main" id="{CAFCC8FA-52FF-5347-8BAF-94211D8FF513}"/>
                </a:ext>
              </a:extLst>
            </p:cNvPr>
            <p:cNvSpPr>
              <a:spLocks/>
            </p:cNvSpPr>
            <p:nvPr/>
          </p:nvSpPr>
          <p:spPr bwMode="auto">
            <a:xfrm>
              <a:off x="4324689" y="2844598"/>
              <a:ext cx="0" cy="476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8" name="Freeform 202">
              <a:extLst>
                <a:ext uri="{FF2B5EF4-FFF2-40B4-BE49-F238E27FC236}">
                  <a16:creationId xmlns:a16="http://schemas.microsoft.com/office/drawing/2014/main" id="{518B288F-160A-C444-B2D7-D4C1A5EEE070}"/>
                </a:ext>
              </a:extLst>
            </p:cNvPr>
            <p:cNvSpPr>
              <a:spLocks/>
            </p:cNvSpPr>
            <p:nvPr/>
          </p:nvSpPr>
          <p:spPr bwMode="auto">
            <a:xfrm>
              <a:off x="4362790" y="2895399"/>
              <a:ext cx="0" cy="476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19" name="Freeform 203">
              <a:extLst>
                <a:ext uri="{FF2B5EF4-FFF2-40B4-BE49-F238E27FC236}">
                  <a16:creationId xmlns:a16="http://schemas.microsoft.com/office/drawing/2014/main" id="{F200BE09-7BAA-5349-8EFC-40BBA5E1CB98}"/>
                </a:ext>
              </a:extLst>
            </p:cNvPr>
            <p:cNvSpPr>
              <a:spLocks/>
            </p:cNvSpPr>
            <p:nvPr/>
          </p:nvSpPr>
          <p:spPr bwMode="auto">
            <a:xfrm>
              <a:off x="4362790" y="2900161"/>
              <a:ext cx="4763"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0" name="Freeform 204">
              <a:extLst>
                <a:ext uri="{FF2B5EF4-FFF2-40B4-BE49-F238E27FC236}">
                  <a16:creationId xmlns:a16="http://schemas.microsoft.com/office/drawing/2014/main" id="{435B717F-507C-7346-B2E6-ABE0E0556E57}"/>
                </a:ext>
              </a:extLst>
            </p:cNvPr>
            <p:cNvSpPr>
              <a:spLocks/>
            </p:cNvSpPr>
            <p:nvPr/>
          </p:nvSpPr>
          <p:spPr bwMode="auto">
            <a:xfrm>
              <a:off x="4367552" y="2858886"/>
              <a:ext cx="82551" cy="104776"/>
            </a:xfrm>
            <a:custGeom>
              <a:avLst/>
              <a:gdLst>
                <a:gd name="T0" fmla="*/ 17 w 18"/>
                <a:gd name="T1" fmla="*/ 16 h 23"/>
                <a:gd name="T2" fmla="*/ 17 w 18"/>
                <a:gd name="T3" fmla="*/ 15 h 23"/>
                <a:gd name="T4" fmla="*/ 16 w 18"/>
                <a:gd name="T5" fmla="*/ 13 h 23"/>
                <a:gd name="T6" fmla="*/ 15 w 18"/>
                <a:gd name="T7" fmla="*/ 12 h 23"/>
                <a:gd name="T8" fmla="*/ 14 w 18"/>
                <a:gd name="T9" fmla="*/ 12 h 23"/>
                <a:gd name="T10" fmla="*/ 14 w 18"/>
                <a:gd name="T11" fmla="*/ 9 h 23"/>
                <a:gd name="T12" fmla="*/ 13 w 18"/>
                <a:gd name="T13" fmla="*/ 7 h 23"/>
                <a:gd name="T14" fmla="*/ 13 w 18"/>
                <a:gd name="T15" fmla="*/ 5 h 23"/>
                <a:gd name="T16" fmla="*/ 10 w 18"/>
                <a:gd name="T17" fmla="*/ 8 h 23"/>
                <a:gd name="T18" fmla="*/ 9 w 18"/>
                <a:gd name="T19" fmla="*/ 5 h 23"/>
                <a:gd name="T20" fmla="*/ 8 w 18"/>
                <a:gd name="T21" fmla="*/ 1 h 23"/>
                <a:gd name="T22" fmla="*/ 5 w 18"/>
                <a:gd name="T23" fmla="*/ 1 h 23"/>
                <a:gd name="T24" fmla="*/ 4 w 18"/>
                <a:gd name="T25" fmla="*/ 4 h 23"/>
                <a:gd name="T26" fmla="*/ 3 w 18"/>
                <a:gd name="T27" fmla="*/ 5 h 23"/>
                <a:gd name="T28" fmla="*/ 1 w 18"/>
                <a:gd name="T29" fmla="*/ 7 h 23"/>
                <a:gd name="T30" fmla="*/ 0 w 18"/>
                <a:gd name="T31" fmla="*/ 9 h 23"/>
                <a:gd name="T32" fmla="*/ 3 w 18"/>
                <a:gd name="T33" fmla="*/ 12 h 23"/>
                <a:gd name="T34" fmla="*/ 6 w 18"/>
                <a:gd name="T35" fmla="*/ 15 h 23"/>
                <a:gd name="T36" fmla="*/ 9 w 18"/>
                <a:gd name="T37" fmla="*/ 19 h 23"/>
                <a:gd name="T38" fmla="*/ 13 w 18"/>
                <a:gd name="T39" fmla="*/ 21 h 23"/>
                <a:gd name="T40" fmla="*/ 17 w 18"/>
                <a:gd name="T41" fmla="*/ 23 h 23"/>
                <a:gd name="T42" fmla="*/ 17 w 18"/>
                <a:gd name="T43" fmla="*/ 19 h 23"/>
                <a:gd name="T44" fmla="*/ 17 w 18"/>
                <a:gd name="T45"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3">
                  <a:moveTo>
                    <a:pt x="17" y="16"/>
                  </a:moveTo>
                  <a:cubicBezTo>
                    <a:pt x="17" y="15"/>
                    <a:pt x="17" y="15"/>
                    <a:pt x="17" y="15"/>
                  </a:cubicBezTo>
                  <a:cubicBezTo>
                    <a:pt x="16" y="14"/>
                    <a:pt x="16" y="14"/>
                    <a:pt x="16" y="13"/>
                  </a:cubicBezTo>
                  <a:cubicBezTo>
                    <a:pt x="16" y="13"/>
                    <a:pt x="15" y="12"/>
                    <a:pt x="15" y="12"/>
                  </a:cubicBezTo>
                  <a:cubicBezTo>
                    <a:pt x="15" y="12"/>
                    <a:pt x="14" y="12"/>
                    <a:pt x="14" y="12"/>
                  </a:cubicBezTo>
                  <a:cubicBezTo>
                    <a:pt x="13" y="11"/>
                    <a:pt x="14" y="10"/>
                    <a:pt x="14" y="9"/>
                  </a:cubicBezTo>
                  <a:cubicBezTo>
                    <a:pt x="14" y="8"/>
                    <a:pt x="13" y="8"/>
                    <a:pt x="13" y="7"/>
                  </a:cubicBezTo>
                  <a:cubicBezTo>
                    <a:pt x="13" y="7"/>
                    <a:pt x="13" y="6"/>
                    <a:pt x="13" y="5"/>
                  </a:cubicBezTo>
                  <a:cubicBezTo>
                    <a:pt x="12" y="5"/>
                    <a:pt x="12" y="8"/>
                    <a:pt x="10" y="8"/>
                  </a:cubicBezTo>
                  <a:cubicBezTo>
                    <a:pt x="10" y="7"/>
                    <a:pt x="9" y="6"/>
                    <a:pt x="9" y="5"/>
                  </a:cubicBezTo>
                  <a:cubicBezTo>
                    <a:pt x="9" y="4"/>
                    <a:pt x="9" y="2"/>
                    <a:pt x="8" y="1"/>
                  </a:cubicBezTo>
                  <a:cubicBezTo>
                    <a:pt x="8" y="0"/>
                    <a:pt x="6" y="1"/>
                    <a:pt x="5" y="1"/>
                  </a:cubicBezTo>
                  <a:cubicBezTo>
                    <a:pt x="5" y="2"/>
                    <a:pt x="4" y="3"/>
                    <a:pt x="4" y="4"/>
                  </a:cubicBezTo>
                  <a:cubicBezTo>
                    <a:pt x="4" y="5"/>
                    <a:pt x="4" y="5"/>
                    <a:pt x="3" y="5"/>
                  </a:cubicBezTo>
                  <a:cubicBezTo>
                    <a:pt x="3" y="6"/>
                    <a:pt x="2" y="6"/>
                    <a:pt x="1" y="7"/>
                  </a:cubicBezTo>
                  <a:cubicBezTo>
                    <a:pt x="1" y="7"/>
                    <a:pt x="0" y="8"/>
                    <a:pt x="0" y="9"/>
                  </a:cubicBezTo>
                  <a:cubicBezTo>
                    <a:pt x="0" y="11"/>
                    <a:pt x="2" y="11"/>
                    <a:pt x="3" y="12"/>
                  </a:cubicBezTo>
                  <a:cubicBezTo>
                    <a:pt x="4" y="13"/>
                    <a:pt x="5" y="14"/>
                    <a:pt x="6" y="15"/>
                  </a:cubicBezTo>
                  <a:cubicBezTo>
                    <a:pt x="7" y="17"/>
                    <a:pt x="8" y="18"/>
                    <a:pt x="9" y="19"/>
                  </a:cubicBezTo>
                  <a:cubicBezTo>
                    <a:pt x="10" y="20"/>
                    <a:pt x="11" y="21"/>
                    <a:pt x="13" y="21"/>
                  </a:cubicBezTo>
                  <a:cubicBezTo>
                    <a:pt x="14" y="22"/>
                    <a:pt x="15" y="23"/>
                    <a:pt x="17" y="23"/>
                  </a:cubicBezTo>
                  <a:cubicBezTo>
                    <a:pt x="17" y="22"/>
                    <a:pt x="17" y="21"/>
                    <a:pt x="17" y="19"/>
                  </a:cubicBezTo>
                  <a:cubicBezTo>
                    <a:pt x="17" y="18"/>
                    <a:pt x="18" y="17"/>
                    <a:pt x="17" y="1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1" name="Freeform 206">
              <a:extLst>
                <a:ext uri="{FF2B5EF4-FFF2-40B4-BE49-F238E27FC236}">
                  <a16:creationId xmlns:a16="http://schemas.microsoft.com/office/drawing/2014/main" id="{FFA4C825-E6D2-3946-BA9F-1A4EE3C8DB57}"/>
                </a:ext>
              </a:extLst>
            </p:cNvPr>
            <p:cNvSpPr>
              <a:spLocks/>
            </p:cNvSpPr>
            <p:nvPr/>
          </p:nvSpPr>
          <p:spPr bwMode="auto">
            <a:xfrm>
              <a:off x="4440534" y="2963637"/>
              <a:ext cx="476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2" name="Freeform 207">
              <a:extLst>
                <a:ext uri="{FF2B5EF4-FFF2-40B4-BE49-F238E27FC236}">
                  <a16:creationId xmlns:a16="http://schemas.microsoft.com/office/drawing/2014/main" id="{E6FD15A3-1FC5-0046-B323-FD07D1BB8217}"/>
                </a:ext>
              </a:extLst>
            </p:cNvPr>
            <p:cNvSpPr>
              <a:spLocks/>
            </p:cNvSpPr>
            <p:nvPr/>
          </p:nvSpPr>
          <p:spPr bwMode="auto">
            <a:xfrm>
              <a:off x="4426246" y="2808062"/>
              <a:ext cx="120650" cy="155575"/>
            </a:xfrm>
            <a:custGeom>
              <a:avLst/>
              <a:gdLst>
                <a:gd name="T0" fmla="*/ 26 w 26"/>
                <a:gd name="T1" fmla="*/ 12 h 34"/>
                <a:gd name="T2" fmla="*/ 26 w 26"/>
                <a:gd name="T3" fmla="*/ 9 h 34"/>
                <a:gd name="T4" fmla="*/ 25 w 26"/>
                <a:gd name="T5" fmla="*/ 8 h 34"/>
                <a:gd name="T6" fmla="*/ 25 w 26"/>
                <a:gd name="T7" fmla="*/ 7 h 34"/>
                <a:gd name="T8" fmla="*/ 24 w 26"/>
                <a:gd name="T9" fmla="*/ 5 h 34"/>
                <a:gd name="T10" fmla="*/ 23 w 26"/>
                <a:gd name="T11" fmla="*/ 5 h 34"/>
                <a:gd name="T12" fmla="*/ 20 w 26"/>
                <a:gd name="T13" fmla="*/ 5 h 34"/>
                <a:gd name="T14" fmla="*/ 19 w 26"/>
                <a:gd name="T15" fmla="*/ 5 h 34"/>
                <a:gd name="T16" fmla="*/ 16 w 26"/>
                <a:gd name="T17" fmla="*/ 4 h 34"/>
                <a:gd name="T18" fmla="*/ 15 w 26"/>
                <a:gd name="T19" fmla="*/ 2 h 34"/>
                <a:gd name="T20" fmla="*/ 14 w 26"/>
                <a:gd name="T21" fmla="*/ 2 h 34"/>
                <a:gd name="T22" fmla="*/ 13 w 26"/>
                <a:gd name="T23" fmla="*/ 2 h 34"/>
                <a:gd name="T24" fmla="*/ 12 w 26"/>
                <a:gd name="T25" fmla="*/ 1 h 34"/>
                <a:gd name="T26" fmla="*/ 11 w 26"/>
                <a:gd name="T27" fmla="*/ 2 h 34"/>
                <a:gd name="T28" fmla="*/ 10 w 26"/>
                <a:gd name="T29" fmla="*/ 2 h 34"/>
                <a:gd name="T30" fmla="*/ 10 w 26"/>
                <a:gd name="T31" fmla="*/ 0 h 34"/>
                <a:gd name="T32" fmla="*/ 8 w 26"/>
                <a:gd name="T33" fmla="*/ 0 h 34"/>
                <a:gd name="T34" fmla="*/ 7 w 26"/>
                <a:gd name="T35" fmla="*/ 2 h 34"/>
                <a:gd name="T36" fmla="*/ 7 w 26"/>
                <a:gd name="T37" fmla="*/ 3 h 34"/>
                <a:gd name="T38" fmla="*/ 4 w 26"/>
                <a:gd name="T39" fmla="*/ 1 h 34"/>
                <a:gd name="T40" fmla="*/ 3 w 26"/>
                <a:gd name="T41" fmla="*/ 2 h 34"/>
                <a:gd name="T42" fmla="*/ 2 w 26"/>
                <a:gd name="T43" fmla="*/ 3 h 34"/>
                <a:gd name="T44" fmla="*/ 1 w 26"/>
                <a:gd name="T45" fmla="*/ 7 h 34"/>
                <a:gd name="T46" fmla="*/ 2 w 26"/>
                <a:gd name="T47" fmla="*/ 8 h 34"/>
                <a:gd name="T48" fmla="*/ 3 w 26"/>
                <a:gd name="T49" fmla="*/ 9 h 34"/>
                <a:gd name="T50" fmla="*/ 2 w 26"/>
                <a:gd name="T51" fmla="*/ 10 h 34"/>
                <a:gd name="T52" fmla="*/ 3 w 26"/>
                <a:gd name="T53" fmla="*/ 11 h 34"/>
                <a:gd name="T54" fmla="*/ 2 w 26"/>
                <a:gd name="T55" fmla="*/ 12 h 34"/>
                <a:gd name="T56" fmla="*/ 1 w 26"/>
                <a:gd name="T57" fmla="*/ 13 h 34"/>
                <a:gd name="T58" fmla="*/ 2 w 26"/>
                <a:gd name="T59" fmla="*/ 14 h 34"/>
                <a:gd name="T60" fmla="*/ 1 w 26"/>
                <a:gd name="T61" fmla="*/ 16 h 34"/>
                <a:gd name="T62" fmla="*/ 0 w 26"/>
                <a:gd name="T63" fmla="*/ 17 h 34"/>
                <a:gd name="T64" fmla="*/ 1 w 26"/>
                <a:gd name="T65" fmla="*/ 19 h 34"/>
                <a:gd name="T66" fmla="*/ 1 w 26"/>
                <a:gd name="T67" fmla="*/ 21 h 34"/>
                <a:gd name="T68" fmla="*/ 2 w 26"/>
                <a:gd name="T69" fmla="*/ 23 h 34"/>
                <a:gd name="T70" fmla="*/ 3 w 26"/>
                <a:gd name="T71" fmla="*/ 25 h 34"/>
                <a:gd name="T72" fmla="*/ 4 w 26"/>
                <a:gd name="T73" fmla="*/ 26 h 34"/>
                <a:gd name="T74" fmla="*/ 4 w 26"/>
                <a:gd name="T75" fmla="*/ 30 h 34"/>
                <a:gd name="T76" fmla="*/ 4 w 26"/>
                <a:gd name="T77" fmla="*/ 34 h 34"/>
                <a:gd name="T78" fmla="*/ 6 w 26"/>
                <a:gd name="T79" fmla="*/ 33 h 34"/>
                <a:gd name="T80" fmla="*/ 9 w 26"/>
                <a:gd name="T81" fmla="*/ 32 h 34"/>
                <a:gd name="T82" fmla="*/ 14 w 26"/>
                <a:gd name="T83" fmla="*/ 30 h 34"/>
                <a:gd name="T84" fmla="*/ 17 w 26"/>
                <a:gd name="T85" fmla="*/ 29 h 34"/>
                <a:gd name="T86" fmla="*/ 20 w 26"/>
                <a:gd name="T87" fmla="*/ 30 h 34"/>
                <a:gd name="T88" fmla="*/ 23 w 26"/>
                <a:gd name="T89" fmla="*/ 30 h 34"/>
                <a:gd name="T90" fmla="*/ 24 w 26"/>
                <a:gd name="T91" fmla="*/ 30 h 34"/>
                <a:gd name="T92" fmla="*/ 25 w 26"/>
                <a:gd name="T93" fmla="*/ 30 h 34"/>
                <a:gd name="T94" fmla="*/ 25 w 26"/>
                <a:gd name="T95" fmla="*/ 28 h 34"/>
                <a:gd name="T96" fmla="*/ 24 w 26"/>
                <a:gd name="T97" fmla="*/ 27 h 34"/>
                <a:gd name="T98" fmla="*/ 23 w 26"/>
                <a:gd name="T99" fmla="*/ 22 h 34"/>
                <a:gd name="T100" fmla="*/ 24 w 26"/>
                <a:gd name="T101" fmla="*/ 19 h 34"/>
                <a:gd name="T102" fmla="*/ 24 w 26"/>
                <a:gd name="T103" fmla="*/ 17 h 34"/>
                <a:gd name="T104" fmla="*/ 25 w 26"/>
                <a:gd name="T105" fmla="*/ 15 h 34"/>
                <a:gd name="T106" fmla="*/ 26 w 26"/>
                <a:gd name="T10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 h="34">
                  <a:moveTo>
                    <a:pt x="26" y="12"/>
                  </a:moveTo>
                  <a:cubicBezTo>
                    <a:pt x="26" y="11"/>
                    <a:pt x="26" y="10"/>
                    <a:pt x="26" y="9"/>
                  </a:cubicBezTo>
                  <a:cubicBezTo>
                    <a:pt x="25" y="9"/>
                    <a:pt x="25" y="9"/>
                    <a:pt x="25" y="8"/>
                  </a:cubicBezTo>
                  <a:cubicBezTo>
                    <a:pt x="25" y="8"/>
                    <a:pt x="26" y="8"/>
                    <a:pt x="25" y="7"/>
                  </a:cubicBezTo>
                  <a:cubicBezTo>
                    <a:pt x="25" y="7"/>
                    <a:pt x="24" y="6"/>
                    <a:pt x="24" y="5"/>
                  </a:cubicBezTo>
                  <a:cubicBezTo>
                    <a:pt x="24" y="5"/>
                    <a:pt x="24" y="5"/>
                    <a:pt x="23" y="5"/>
                  </a:cubicBezTo>
                  <a:cubicBezTo>
                    <a:pt x="22" y="4"/>
                    <a:pt x="21" y="4"/>
                    <a:pt x="20" y="5"/>
                  </a:cubicBezTo>
                  <a:cubicBezTo>
                    <a:pt x="20" y="5"/>
                    <a:pt x="19" y="5"/>
                    <a:pt x="19" y="5"/>
                  </a:cubicBezTo>
                  <a:cubicBezTo>
                    <a:pt x="18" y="6"/>
                    <a:pt x="16" y="5"/>
                    <a:pt x="16" y="4"/>
                  </a:cubicBezTo>
                  <a:cubicBezTo>
                    <a:pt x="15" y="3"/>
                    <a:pt x="15" y="3"/>
                    <a:pt x="15" y="2"/>
                  </a:cubicBezTo>
                  <a:cubicBezTo>
                    <a:pt x="14" y="2"/>
                    <a:pt x="14" y="2"/>
                    <a:pt x="14" y="2"/>
                  </a:cubicBezTo>
                  <a:cubicBezTo>
                    <a:pt x="14" y="2"/>
                    <a:pt x="13" y="2"/>
                    <a:pt x="13" y="2"/>
                  </a:cubicBezTo>
                  <a:cubicBezTo>
                    <a:pt x="13" y="2"/>
                    <a:pt x="13" y="1"/>
                    <a:pt x="12" y="1"/>
                  </a:cubicBezTo>
                  <a:cubicBezTo>
                    <a:pt x="11" y="1"/>
                    <a:pt x="12" y="2"/>
                    <a:pt x="11" y="2"/>
                  </a:cubicBezTo>
                  <a:cubicBezTo>
                    <a:pt x="11" y="2"/>
                    <a:pt x="10" y="3"/>
                    <a:pt x="10" y="2"/>
                  </a:cubicBezTo>
                  <a:cubicBezTo>
                    <a:pt x="9" y="2"/>
                    <a:pt x="10" y="0"/>
                    <a:pt x="10" y="0"/>
                  </a:cubicBezTo>
                  <a:cubicBezTo>
                    <a:pt x="9" y="0"/>
                    <a:pt x="8" y="0"/>
                    <a:pt x="8" y="0"/>
                  </a:cubicBezTo>
                  <a:cubicBezTo>
                    <a:pt x="8" y="1"/>
                    <a:pt x="8" y="1"/>
                    <a:pt x="7" y="2"/>
                  </a:cubicBezTo>
                  <a:cubicBezTo>
                    <a:pt x="7" y="2"/>
                    <a:pt x="6" y="2"/>
                    <a:pt x="7" y="3"/>
                  </a:cubicBezTo>
                  <a:cubicBezTo>
                    <a:pt x="5" y="3"/>
                    <a:pt x="5" y="1"/>
                    <a:pt x="4" y="1"/>
                  </a:cubicBezTo>
                  <a:cubicBezTo>
                    <a:pt x="3" y="1"/>
                    <a:pt x="3" y="2"/>
                    <a:pt x="3" y="2"/>
                  </a:cubicBezTo>
                  <a:cubicBezTo>
                    <a:pt x="2" y="3"/>
                    <a:pt x="2" y="3"/>
                    <a:pt x="2" y="3"/>
                  </a:cubicBezTo>
                  <a:cubicBezTo>
                    <a:pt x="1" y="4"/>
                    <a:pt x="1" y="6"/>
                    <a:pt x="1" y="7"/>
                  </a:cubicBezTo>
                  <a:cubicBezTo>
                    <a:pt x="2" y="7"/>
                    <a:pt x="2" y="7"/>
                    <a:pt x="2" y="8"/>
                  </a:cubicBezTo>
                  <a:cubicBezTo>
                    <a:pt x="2" y="8"/>
                    <a:pt x="3" y="9"/>
                    <a:pt x="3" y="9"/>
                  </a:cubicBezTo>
                  <a:cubicBezTo>
                    <a:pt x="3" y="9"/>
                    <a:pt x="2" y="10"/>
                    <a:pt x="2" y="10"/>
                  </a:cubicBezTo>
                  <a:cubicBezTo>
                    <a:pt x="2" y="10"/>
                    <a:pt x="3" y="10"/>
                    <a:pt x="3" y="11"/>
                  </a:cubicBezTo>
                  <a:cubicBezTo>
                    <a:pt x="3" y="12"/>
                    <a:pt x="3" y="11"/>
                    <a:pt x="2" y="12"/>
                  </a:cubicBezTo>
                  <a:cubicBezTo>
                    <a:pt x="2" y="12"/>
                    <a:pt x="0" y="13"/>
                    <a:pt x="1" y="13"/>
                  </a:cubicBezTo>
                  <a:cubicBezTo>
                    <a:pt x="1" y="14"/>
                    <a:pt x="1" y="13"/>
                    <a:pt x="2" y="14"/>
                  </a:cubicBezTo>
                  <a:cubicBezTo>
                    <a:pt x="2" y="15"/>
                    <a:pt x="1" y="16"/>
                    <a:pt x="1" y="16"/>
                  </a:cubicBezTo>
                  <a:cubicBezTo>
                    <a:pt x="0" y="16"/>
                    <a:pt x="0" y="17"/>
                    <a:pt x="0" y="17"/>
                  </a:cubicBezTo>
                  <a:cubicBezTo>
                    <a:pt x="0" y="18"/>
                    <a:pt x="0" y="19"/>
                    <a:pt x="1" y="19"/>
                  </a:cubicBezTo>
                  <a:cubicBezTo>
                    <a:pt x="1" y="20"/>
                    <a:pt x="1" y="20"/>
                    <a:pt x="1" y="21"/>
                  </a:cubicBezTo>
                  <a:cubicBezTo>
                    <a:pt x="0" y="23"/>
                    <a:pt x="1" y="22"/>
                    <a:pt x="2" y="23"/>
                  </a:cubicBezTo>
                  <a:cubicBezTo>
                    <a:pt x="3" y="23"/>
                    <a:pt x="3" y="24"/>
                    <a:pt x="3" y="25"/>
                  </a:cubicBezTo>
                  <a:cubicBezTo>
                    <a:pt x="3" y="25"/>
                    <a:pt x="4" y="25"/>
                    <a:pt x="4" y="26"/>
                  </a:cubicBezTo>
                  <a:cubicBezTo>
                    <a:pt x="5" y="27"/>
                    <a:pt x="4" y="29"/>
                    <a:pt x="4" y="30"/>
                  </a:cubicBezTo>
                  <a:cubicBezTo>
                    <a:pt x="4" y="31"/>
                    <a:pt x="4" y="33"/>
                    <a:pt x="4" y="34"/>
                  </a:cubicBezTo>
                  <a:cubicBezTo>
                    <a:pt x="4" y="34"/>
                    <a:pt x="5" y="33"/>
                    <a:pt x="6" y="33"/>
                  </a:cubicBezTo>
                  <a:cubicBezTo>
                    <a:pt x="7" y="33"/>
                    <a:pt x="8" y="32"/>
                    <a:pt x="9" y="32"/>
                  </a:cubicBezTo>
                  <a:cubicBezTo>
                    <a:pt x="10" y="31"/>
                    <a:pt x="12" y="30"/>
                    <a:pt x="14" y="30"/>
                  </a:cubicBezTo>
                  <a:cubicBezTo>
                    <a:pt x="15" y="30"/>
                    <a:pt x="16" y="30"/>
                    <a:pt x="17" y="29"/>
                  </a:cubicBezTo>
                  <a:cubicBezTo>
                    <a:pt x="18" y="29"/>
                    <a:pt x="19" y="30"/>
                    <a:pt x="20" y="30"/>
                  </a:cubicBezTo>
                  <a:cubicBezTo>
                    <a:pt x="21" y="30"/>
                    <a:pt x="22" y="30"/>
                    <a:pt x="23" y="30"/>
                  </a:cubicBezTo>
                  <a:cubicBezTo>
                    <a:pt x="23" y="30"/>
                    <a:pt x="24" y="30"/>
                    <a:pt x="24" y="30"/>
                  </a:cubicBezTo>
                  <a:cubicBezTo>
                    <a:pt x="24" y="30"/>
                    <a:pt x="25" y="30"/>
                    <a:pt x="25" y="30"/>
                  </a:cubicBezTo>
                  <a:cubicBezTo>
                    <a:pt x="25" y="30"/>
                    <a:pt x="26" y="29"/>
                    <a:pt x="25" y="28"/>
                  </a:cubicBezTo>
                  <a:cubicBezTo>
                    <a:pt x="25" y="27"/>
                    <a:pt x="25" y="27"/>
                    <a:pt x="24" y="27"/>
                  </a:cubicBezTo>
                  <a:cubicBezTo>
                    <a:pt x="23" y="26"/>
                    <a:pt x="23" y="24"/>
                    <a:pt x="23" y="22"/>
                  </a:cubicBezTo>
                  <a:cubicBezTo>
                    <a:pt x="23" y="21"/>
                    <a:pt x="23" y="21"/>
                    <a:pt x="24" y="19"/>
                  </a:cubicBezTo>
                  <a:cubicBezTo>
                    <a:pt x="24" y="19"/>
                    <a:pt x="24" y="18"/>
                    <a:pt x="24" y="17"/>
                  </a:cubicBezTo>
                  <a:cubicBezTo>
                    <a:pt x="24" y="16"/>
                    <a:pt x="25" y="15"/>
                    <a:pt x="25" y="15"/>
                  </a:cubicBezTo>
                  <a:cubicBezTo>
                    <a:pt x="25" y="14"/>
                    <a:pt x="26" y="13"/>
                    <a:pt x="26" y="1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3" name="Rectangle 208">
              <a:extLst>
                <a:ext uri="{FF2B5EF4-FFF2-40B4-BE49-F238E27FC236}">
                  <a16:creationId xmlns:a16="http://schemas.microsoft.com/office/drawing/2014/main" id="{946F9880-0C5E-B143-A259-D778E06F4A47}"/>
                </a:ext>
              </a:extLst>
            </p:cNvPr>
            <p:cNvSpPr>
              <a:spLocks noChangeArrowheads="1"/>
            </p:cNvSpPr>
            <p:nvPr/>
          </p:nvSpPr>
          <p:spPr bwMode="auto">
            <a:xfrm>
              <a:off x="4527846" y="2946174"/>
              <a:ext cx="1587" cy="1588"/>
            </a:xfrm>
            <a:prstGeom prst="rect">
              <a:avLst/>
            </a:pr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4" name="Freeform 209">
              <a:extLst>
                <a:ext uri="{FF2B5EF4-FFF2-40B4-BE49-F238E27FC236}">
                  <a16:creationId xmlns:a16="http://schemas.microsoft.com/office/drawing/2014/main" id="{E655FF1C-A31E-D54C-B398-1FC78106768D}"/>
                </a:ext>
              </a:extLst>
            </p:cNvPr>
            <p:cNvSpPr>
              <a:spLocks/>
            </p:cNvSpPr>
            <p:nvPr/>
          </p:nvSpPr>
          <p:spPr bwMode="auto">
            <a:xfrm>
              <a:off x="4532609" y="2795362"/>
              <a:ext cx="96837" cy="160338"/>
            </a:xfrm>
            <a:custGeom>
              <a:avLst/>
              <a:gdLst>
                <a:gd name="T0" fmla="*/ 20 w 21"/>
                <a:gd name="T1" fmla="*/ 27 h 35"/>
                <a:gd name="T2" fmla="*/ 18 w 21"/>
                <a:gd name="T3" fmla="*/ 26 h 35"/>
                <a:gd name="T4" fmla="*/ 17 w 21"/>
                <a:gd name="T5" fmla="*/ 23 h 35"/>
                <a:gd name="T6" fmla="*/ 17 w 21"/>
                <a:gd name="T7" fmla="*/ 21 h 35"/>
                <a:gd name="T8" fmla="*/ 17 w 21"/>
                <a:gd name="T9" fmla="*/ 20 h 35"/>
                <a:gd name="T10" fmla="*/ 17 w 21"/>
                <a:gd name="T11" fmla="*/ 19 h 35"/>
                <a:gd name="T12" fmla="*/ 17 w 21"/>
                <a:gd name="T13" fmla="*/ 17 h 35"/>
                <a:gd name="T14" fmla="*/ 17 w 21"/>
                <a:gd name="T15" fmla="*/ 15 h 35"/>
                <a:gd name="T16" fmla="*/ 17 w 21"/>
                <a:gd name="T17" fmla="*/ 13 h 35"/>
                <a:gd name="T18" fmla="*/ 16 w 21"/>
                <a:gd name="T19" fmla="*/ 10 h 35"/>
                <a:gd name="T20" fmla="*/ 16 w 21"/>
                <a:gd name="T21" fmla="*/ 8 h 35"/>
                <a:gd name="T22" fmla="*/ 16 w 21"/>
                <a:gd name="T23" fmla="*/ 5 h 35"/>
                <a:gd name="T24" fmla="*/ 15 w 21"/>
                <a:gd name="T25" fmla="*/ 4 h 35"/>
                <a:gd name="T26" fmla="*/ 15 w 21"/>
                <a:gd name="T27" fmla="*/ 1 h 35"/>
                <a:gd name="T28" fmla="*/ 14 w 21"/>
                <a:gd name="T29" fmla="*/ 0 h 35"/>
                <a:gd name="T30" fmla="*/ 13 w 21"/>
                <a:gd name="T31" fmla="*/ 1 h 35"/>
                <a:gd name="T32" fmla="*/ 7 w 21"/>
                <a:gd name="T33" fmla="*/ 1 h 35"/>
                <a:gd name="T34" fmla="*/ 4 w 21"/>
                <a:gd name="T35" fmla="*/ 2 h 35"/>
                <a:gd name="T36" fmla="*/ 3 w 21"/>
                <a:gd name="T37" fmla="*/ 1 h 35"/>
                <a:gd name="T38" fmla="*/ 2 w 21"/>
                <a:gd name="T39" fmla="*/ 2 h 35"/>
                <a:gd name="T40" fmla="*/ 2 w 21"/>
                <a:gd name="T41" fmla="*/ 4 h 35"/>
                <a:gd name="T42" fmla="*/ 2 w 21"/>
                <a:gd name="T43" fmla="*/ 6 h 35"/>
                <a:gd name="T44" fmla="*/ 2 w 21"/>
                <a:gd name="T45" fmla="*/ 8 h 35"/>
                <a:gd name="T46" fmla="*/ 2 w 21"/>
                <a:gd name="T47" fmla="*/ 10 h 35"/>
                <a:gd name="T48" fmla="*/ 2 w 21"/>
                <a:gd name="T49" fmla="*/ 10 h 35"/>
                <a:gd name="T50" fmla="*/ 3 w 21"/>
                <a:gd name="T51" fmla="*/ 12 h 35"/>
                <a:gd name="T52" fmla="*/ 3 w 21"/>
                <a:gd name="T53" fmla="*/ 15 h 35"/>
                <a:gd name="T54" fmla="*/ 1 w 21"/>
                <a:gd name="T55" fmla="*/ 20 h 35"/>
                <a:gd name="T56" fmla="*/ 1 w 21"/>
                <a:gd name="T57" fmla="*/ 22 h 35"/>
                <a:gd name="T58" fmla="*/ 0 w 21"/>
                <a:gd name="T59" fmla="*/ 23 h 35"/>
                <a:gd name="T60" fmla="*/ 0 w 21"/>
                <a:gd name="T61" fmla="*/ 25 h 35"/>
                <a:gd name="T62" fmla="*/ 1 w 21"/>
                <a:gd name="T63" fmla="*/ 30 h 35"/>
                <a:gd name="T64" fmla="*/ 2 w 21"/>
                <a:gd name="T65" fmla="*/ 30 h 35"/>
                <a:gd name="T66" fmla="*/ 2 w 21"/>
                <a:gd name="T67" fmla="*/ 31 h 35"/>
                <a:gd name="T68" fmla="*/ 2 w 21"/>
                <a:gd name="T69" fmla="*/ 33 h 35"/>
                <a:gd name="T70" fmla="*/ 5 w 21"/>
                <a:gd name="T71" fmla="*/ 34 h 35"/>
                <a:gd name="T72" fmla="*/ 7 w 21"/>
                <a:gd name="T73" fmla="*/ 34 h 35"/>
                <a:gd name="T74" fmla="*/ 12 w 21"/>
                <a:gd name="T75" fmla="*/ 32 h 35"/>
                <a:gd name="T76" fmla="*/ 14 w 21"/>
                <a:gd name="T77" fmla="*/ 31 h 35"/>
                <a:gd name="T78" fmla="*/ 16 w 21"/>
                <a:gd name="T79" fmla="*/ 30 h 35"/>
                <a:gd name="T80" fmla="*/ 19 w 21"/>
                <a:gd name="T81" fmla="*/ 29 h 35"/>
                <a:gd name="T82" fmla="*/ 20 w 21"/>
                <a:gd name="T83"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 h="35">
                  <a:moveTo>
                    <a:pt x="20" y="27"/>
                  </a:moveTo>
                  <a:cubicBezTo>
                    <a:pt x="20" y="26"/>
                    <a:pt x="19" y="27"/>
                    <a:pt x="18" y="26"/>
                  </a:cubicBezTo>
                  <a:cubicBezTo>
                    <a:pt x="17" y="25"/>
                    <a:pt x="17" y="24"/>
                    <a:pt x="17" y="23"/>
                  </a:cubicBezTo>
                  <a:cubicBezTo>
                    <a:pt x="17" y="22"/>
                    <a:pt x="18" y="22"/>
                    <a:pt x="17" y="21"/>
                  </a:cubicBezTo>
                  <a:cubicBezTo>
                    <a:pt x="17" y="21"/>
                    <a:pt x="17" y="20"/>
                    <a:pt x="17" y="20"/>
                  </a:cubicBezTo>
                  <a:cubicBezTo>
                    <a:pt x="17" y="20"/>
                    <a:pt x="17" y="19"/>
                    <a:pt x="17" y="19"/>
                  </a:cubicBezTo>
                  <a:cubicBezTo>
                    <a:pt x="17" y="18"/>
                    <a:pt x="17" y="17"/>
                    <a:pt x="17" y="17"/>
                  </a:cubicBezTo>
                  <a:cubicBezTo>
                    <a:pt x="17" y="16"/>
                    <a:pt x="17" y="15"/>
                    <a:pt x="17" y="15"/>
                  </a:cubicBezTo>
                  <a:cubicBezTo>
                    <a:pt x="16" y="13"/>
                    <a:pt x="16" y="14"/>
                    <a:pt x="17" y="13"/>
                  </a:cubicBezTo>
                  <a:cubicBezTo>
                    <a:pt x="17" y="12"/>
                    <a:pt x="17" y="11"/>
                    <a:pt x="16" y="10"/>
                  </a:cubicBezTo>
                  <a:cubicBezTo>
                    <a:pt x="16" y="9"/>
                    <a:pt x="16" y="9"/>
                    <a:pt x="16" y="8"/>
                  </a:cubicBezTo>
                  <a:cubicBezTo>
                    <a:pt x="16" y="7"/>
                    <a:pt x="16" y="6"/>
                    <a:pt x="16" y="5"/>
                  </a:cubicBezTo>
                  <a:cubicBezTo>
                    <a:pt x="16" y="5"/>
                    <a:pt x="15" y="4"/>
                    <a:pt x="15" y="4"/>
                  </a:cubicBezTo>
                  <a:cubicBezTo>
                    <a:pt x="14" y="3"/>
                    <a:pt x="15" y="2"/>
                    <a:pt x="15" y="1"/>
                  </a:cubicBezTo>
                  <a:cubicBezTo>
                    <a:pt x="15" y="1"/>
                    <a:pt x="15" y="1"/>
                    <a:pt x="14" y="0"/>
                  </a:cubicBezTo>
                  <a:cubicBezTo>
                    <a:pt x="14" y="0"/>
                    <a:pt x="14" y="0"/>
                    <a:pt x="13" y="1"/>
                  </a:cubicBezTo>
                  <a:cubicBezTo>
                    <a:pt x="11" y="2"/>
                    <a:pt x="9" y="1"/>
                    <a:pt x="7" y="1"/>
                  </a:cubicBezTo>
                  <a:cubicBezTo>
                    <a:pt x="6" y="1"/>
                    <a:pt x="5" y="2"/>
                    <a:pt x="4" y="2"/>
                  </a:cubicBezTo>
                  <a:cubicBezTo>
                    <a:pt x="3" y="2"/>
                    <a:pt x="3" y="1"/>
                    <a:pt x="3" y="1"/>
                  </a:cubicBezTo>
                  <a:cubicBezTo>
                    <a:pt x="2" y="1"/>
                    <a:pt x="2" y="2"/>
                    <a:pt x="2" y="2"/>
                  </a:cubicBezTo>
                  <a:cubicBezTo>
                    <a:pt x="1" y="3"/>
                    <a:pt x="2" y="3"/>
                    <a:pt x="2" y="4"/>
                  </a:cubicBezTo>
                  <a:cubicBezTo>
                    <a:pt x="2" y="4"/>
                    <a:pt x="2" y="5"/>
                    <a:pt x="2" y="6"/>
                  </a:cubicBezTo>
                  <a:cubicBezTo>
                    <a:pt x="2" y="7"/>
                    <a:pt x="2" y="7"/>
                    <a:pt x="2" y="8"/>
                  </a:cubicBezTo>
                  <a:cubicBezTo>
                    <a:pt x="2" y="9"/>
                    <a:pt x="2" y="9"/>
                    <a:pt x="2" y="10"/>
                  </a:cubicBezTo>
                  <a:cubicBezTo>
                    <a:pt x="2" y="10"/>
                    <a:pt x="2" y="10"/>
                    <a:pt x="2" y="10"/>
                  </a:cubicBezTo>
                  <a:cubicBezTo>
                    <a:pt x="2" y="11"/>
                    <a:pt x="2" y="11"/>
                    <a:pt x="3" y="12"/>
                  </a:cubicBezTo>
                  <a:cubicBezTo>
                    <a:pt x="3" y="13"/>
                    <a:pt x="4" y="14"/>
                    <a:pt x="3" y="15"/>
                  </a:cubicBezTo>
                  <a:cubicBezTo>
                    <a:pt x="3" y="16"/>
                    <a:pt x="2" y="18"/>
                    <a:pt x="1" y="20"/>
                  </a:cubicBezTo>
                  <a:cubicBezTo>
                    <a:pt x="1" y="20"/>
                    <a:pt x="1" y="21"/>
                    <a:pt x="1" y="22"/>
                  </a:cubicBezTo>
                  <a:cubicBezTo>
                    <a:pt x="1" y="23"/>
                    <a:pt x="1" y="23"/>
                    <a:pt x="0" y="23"/>
                  </a:cubicBezTo>
                  <a:cubicBezTo>
                    <a:pt x="0" y="24"/>
                    <a:pt x="0" y="24"/>
                    <a:pt x="0" y="25"/>
                  </a:cubicBezTo>
                  <a:cubicBezTo>
                    <a:pt x="0" y="27"/>
                    <a:pt x="0" y="28"/>
                    <a:pt x="1" y="30"/>
                  </a:cubicBezTo>
                  <a:cubicBezTo>
                    <a:pt x="1" y="30"/>
                    <a:pt x="2" y="30"/>
                    <a:pt x="2" y="30"/>
                  </a:cubicBezTo>
                  <a:cubicBezTo>
                    <a:pt x="2" y="31"/>
                    <a:pt x="2" y="31"/>
                    <a:pt x="2" y="31"/>
                  </a:cubicBezTo>
                  <a:cubicBezTo>
                    <a:pt x="3" y="32"/>
                    <a:pt x="2" y="33"/>
                    <a:pt x="2" y="33"/>
                  </a:cubicBezTo>
                  <a:cubicBezTo>
                    <a:pt x="2" y="34"/>
                    <a:pt x="5" y="34"/>
                    <a:pt x="5" y="34"/>
                  </a:cubicBezTo>
                  <a:cubicBezTo>
                    <a:pt x="6" y="35"/>
                    <a:pt x="6" y="35"/>
                    <a:pt x="7" y="34"/>
                  </a:cubicBezTo>
                  <a:cubicBezTo>
                    <a:pt x="8" y="33"/>
                    <a:pt x="10" y="33"/>
                    <a:pt x="12" y="32"/>
                  </a:cubicBezTo>
                  <a:cubicBezTo>
                    <a:pt x="13" y="31"/>
                    <a:pt x="13" y="31"/>
                    <a:pt x="14" y="31"/>
                  </a:cubicBezTo>
                  <a:cubicBezTo>
                    <a:pt x="15" y="31"/>
                    <a:pt x="16" y="30"/>
                    <a:pt x="16" y="30"/>
                  </a:cubicBezTo>
                  <a:cubicBezTo>
                    <a:pt x="17" y="29"/>
                    <a:pt x="18" y="30"/>
                    <a:pt x="19" y="29"/>
                  </a:cubicBezTo>
                  <a:cubicBezTo>
                    <a:pt x="20" y="29"/>
                    <a:pt x="21" y="27"/>
                    <a:pt x="20" y="2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5" name="Freeform 210">
              <a:extLst>
                <a:ext uri="{FF2B5EF4-FFF2-40B4-BE49-F238E27FC236}">
                  <a16:creationId xmlns:a16="http://schemas.microsoft.com/office/drawing/2014/main" id="{40716888-E079-D64F-A8C2-FF84E26CEB30}"/>
                </a:ext>
              </a:extLst>
            </p:cNvPr>
            <p:cNvSpPr>
              <a:spLocks/>
            </p:cNvSpPr>
            <p:nvPr/>
          </p:nvSpPr>
          <p:spPr bwMode="auto">
            <a:xfrm>
              <a:off x="4532609" y="294617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6" name="Freeform 211">
              <a:extLst>
                <a:ext uri="{FF2B5EF4-FFF2-40B4-BE49-F238E27FC236}">
                  <a16:creationId xmlns:a16="http://schemas.microsoft.com/office/drawing/2014/main" id="{988C03CC-4A31-8F4D-BF0C-82C9EDF89815}"/>
                </a:ext>
              </a:extLst>
            </p:cNvPr>
            <p:cNvSpPr>
              <a:spLocks/>
            </p:cNvSpPr>
            <p:nvPr/>
          </p:nvSpPr>
          <p:spPr bwMode="auto">
            <a:xfrm>
              <a:off x="4602459" y="2798537"/>
              <a:ext cx="31750" cy="123825"/>
            </a:xfrm>
            <a:custGeom>
              <a:avLst/>
              <a:gdLst>
                <a:gd name="T0" fmla="*/ 7 w 7"/>
                <a:gd name="T1" fmla="*/ 12 h 27"/>
                <a:gd name="T2" fmla="*/ 6 w 7"/>
                <a:gd name="T3" fmla="*/ 10 h 27"/>
                <a:gd name="T4" fmla="*/ 6 w 7"/>
                <a:gd name="T5" fmla="*/ 9 h 27"/>
                <a:gd name="T6" fmla="*/ 5 w 7"/>
                <a:gd name="T7" fmla="*/ 6 h 27"/>
                <a:gd name="T8" fmla="*/ 3 w 7"/>
                <a:gd name="T9" fmla="*/ 3 h 27"/>
                <a:gd name="T10" fmla="*/ 3 w 7"/>
                <a:gd name="T11" fmla="*/ 0 h 27"/>
                <a:gd name="T12" fmla="*/ 2 w 7"/>
                <a:gd name="T13" fmla="*/ 1 h 27"/>
                <a:gd name="T14" fmla="*/ 0 w 7"/>
                <a:gd name="T15" fmla="*/ 1 h 27"/>
                <a:gd name="T16" fmla="*/ 0 w 7"/>
                <a:gd name="T17" fmla="*/ 3 h 27"/>
                <a:gd name="T18" fmla="*/ 1 w 7"/>
                <a:gd name="T19" fmla="*/ 4 h 27"/>
                <a:gd name="T20" fmla="*/ 1 w 7"/>
                <a:gd name="T21" fmla="*/ 8 h 27"/>
                <a:gd name="T22" fmla="*/ 2 w 7"/>
                <a:gd name="T23" fmla="*/ 10 h 27"/>
                <a:gd name="T24" fmla="*/ 1 w 7"/>
                <a:gd name="T25" fmla="*/ 12 h 27"/>
                <a:gd name="T26" fmla="*/ 2 w 7"/>
                <a:gd name="T27" fmla="*/ 14 h 27"/>
                <a:gd name="T28" fmla="*/ 2 w 7"/>
                <a:gd name="T29" fmla="*/ 16 h 27"/>
                <a:gd name="T30" fmla="*/ 2 w 7"/>
                <a:gd name="T31" fmla="*/ 18 h 27"/>
                <a:gd name="T32" fmla="*/ 2 w 7"/>
                <a:gd name="T33" fmla="*/ 20 h 27"/>
                <a:gd name="T34" fmla="*/ 2 w 7"/>
                <a:gd name="T35" fmla="*/ 24 h 27"/>
                <a:gd name="T36" fmla="*/ 4 w 7"/>
                <a:gd name="T37" fmla="*/ 25 h 27"/>
                <a:gd name="T38" fmla="*/ 5 w 7"/>
                <a:gd name="T39" fmla="*/ 27 h 27"/>
                <a:gd name="T40" fmla="*/ 7 w 7"/>
                <a:gd name="T41" fmla="*/ 26 h 27"/>
                <a:gd name="T42" fmla="*/ 7 w 7"/>
                <a:gd name="T43" fmla="*/ 24 h 27"/>
                <a:gd name="T44" fmla="*/ 7 w 7"/>
                <a:gd name="T45" fmla="*/ 21 h 27"/>
                <a:gd name="T46" fmla="*/ 7 w 7"/>
                <a:gd name="T47" fmla="*/ 17 h 27"/>
                <a:gd name="T48" fmla="*/ 7 w 7"/>
                <a:gd name="T49"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 h="27">
                  <a:moveTo>
                    <a:pt x="7" y="12"/>
                  </a:moveTo>
                  <a:cubicBezTo>
                    <a:pt x="7" y="12"/>
                    <a:pt x="7" y="11"/>
                    <a:pt x="6" y="10"/>
                  </a:cubicBezTo>
                  <a:cubicBezTo>
                    <a:pt x="6" y="9"/>
                    <a:pt x="6" y="9"/>
                    <a:pt x="6" y="9"/>
                  </a:cubicBezTo>
                  <a:cubicBezTo>
                    <a:pt x="5" y="8"/>
                    <a:pt x="5" y="7"/>
                    <a:pt x="5" y="6"/>
                  </a:cubicBezTo>
                  <a:cubicBezTo>
                    <a:pt x="5" y="5"/>
                    <a:pt x="3" y="4"/>
                    <a:pt x="3" y="3"/>
                  </a:cubicBezTo>
                  <a:cubicBezTo>
                    <a:pt x="3" y="2"/>
                    <a:pt x="3" y="1"/>
                    <a:pt x="3" y="0"/>
                  </a:cubicBezTo>
                  <a:cubicBezTo>
                    <a:pt x="3" y="1"/>
                    <a:pt x="2" y="1"/>
                    <a:pt x="2" y="1"/>
                  </a:cubicBezTo>
                  <a:cubicBezTo>
                    <a:pt x="1" y="1"/>
                    <a:pt x="0" y="0"/>
                    <a:pt x="0" y="1"/>
                  </a:cubicBezTo>
                  <a:cubicBezTo>
                    <a:pt x="0" y="2"/>
                    <a:pt x="0" y="2"/>
                    <a:pt x="0" y="3"/>
                  </a:cubicBezTo>
                  <a:cubicBezTo>
                    <a:pt x="0" y="3"/>
                    <a:pt x="1" y="3"/>
                    <a:pt x="1" y="4"/>
                  </a:cubicBezTo>
                  <a:cubicBezTo>
                    <a:pt x="1" y="5"/>
                    <a:pt x="0" y="7"/>
                    <a:pt x="1" y="8"/>
                  </a:cubicBezTo>
                  <a:cubicBezTo>
                    <a:pt x="1" y="9"/>
                    <a:pt x="2" y="9"/>
                    <a:pt x="2" y="10"/>
                  </a:cubicBezTo>
                  <a:cubicBezTo>
                    <a:pt x="2" y="11"/>
                    <a:pt x="1" y="12"/>
                    <a:pt x="1" y="12"/>
                  </a:cubicBezTo>
                  <a:cubicBezTo>
                    <a:pt x="1" y="13"/>
                    <a:pt x="2" y="14"/>
                    <a:pt x="2" y="14"/>
                  </a:cubicBezTo>
                  <a:cubicBezTo>
                    <a:pt x="3" y="15"/>
                    <a:pt x="2" y="15"/>
                    <a:pt x="2" y="16"/>
                  </a:cubicBezTo>
                  <a:cubicBezTo>
                    <a:pt x="2" y="17"/>
                    <a:pt x="2" y="17"/>
                    <a:pt x="2" y="18"/>
                  </a:cubicBezTo>
                  <a:cubicBezTo>
                    <a:pt x="2" y="19"/>
                    <a:pt x="2" y="19"/>
                    <a:pt x="2" y="20"/>
                  </a:cubicBezTo>
                  <a:cubicBezTo>
                    <a:pt x="3" y="21"/>
                    <a:pt x="2" y="22"/>
                    <a:pt x="2" y="24"/>
                  </a:cubicBezTo>
                  <a:cubicBezTo>
                    <a:pt x="3" y="25"/>
                    <a:pt x="3" y="25"/>
                    <a:pt x="4" y="25"/>
                  </a:cubicBezTo>
                  <a:cubicBezTo>
                    <a:pt x="5" y="26"/>
                    <a:pt x="7" y="26"/>
                    <a:pt x="5" y="27"/>
                  </a:cubicBezTo>
                  <a:cubicBezTo>
                    <a:pt x="6" y="27"/>
                    <a:pt x="7" y="26"/>
                    <a:pt x="7" y="26"/>
                  </a:cubicBezTo>
                  <a:cubicBezTo>
                    <a:pt x="7" y="26"/>
                    <a:pt x="7" y="25"/>
                    <a:pt x="7" y="24"/>
                  </a:cubicBezTo>
                  <a:cubicBezTo>
                    <a:pt x="7" y="23"/>
                    <a:pt x="7" y="22"/>
                    <a:pt x="7" y="21"/>
                  </a:cubicBezTo>
                  <a:cubicBezTo>
                    <a:pt x="7" y="19"/>
                    <a:pt x="7" y="18"/>
                    <a:pt x="7" y="17"/>
                  </a:cubicBezTo>
                  <a:cubicBezTo>
                    <a:pt x="7" y="15"/>
                    <a:pt x="7" y="14"/>
                    <a:pt x="7" y="1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7" name="Freeform 212">
              <a:extLst>
                <a:ext uri="{FF2B5EF4-FFF2-40B4-BE49-F238E27FC236}">
                  <a16:creationId xmlns:a16="http://schemas.microsoft.com/office/drawing/2014/main" id="{7383492B-C7C3-DA42-845D-2BADFF3479AB}"/>
                </a:ext>
              </a:extLst>
            </p:cNvPr>
            <p:cNvSpPr>
              <a:spLocks/>
            </p:cNvSpPr>
            <p:nvPr/>
          </p:nvSpPr>
          <p:spPr bwMode="auto">
            <a:xfrm>
              <a:off x="4629446" y="2919187"/>
              <a:ext cx="4762"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0" y="0"/>
                    <a:pt x="1" y="0"/>
                    <a:pt x="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8" name="Freeform 213">
              <a:extLst>
                <a:ext uri="{FF2B5EF4-FFF2-40B4-BE49-F238E27FC236}">
                  <a16:creationId xmlns:a16="http://schemas.microsoft.com/office/drawing/2014/main" id="{BCCAA9E0-0A4E-C14F-8D88-B018B039D820}"/>
                </a:ext>
              </a:extLst>
            </p:cNvPr>
            <p:cNvSpPr>
              <a:spLocks/>
            </p:cNvSpPr>
            <p:nvPr/>
          </p:nvSpPr>
          <p:spPr bwMode="auto">
            <a:xfrm>
              <a:off x="4616746" y="2766787"/>
              <a:ext cx="63500" cy="152400"/>
            </a:xfrm>
            <a:custGeom>
              <a:avLst/>
              <a:gdLst>
                <a:gd name="T0" fmla="*/ 14 w 14"/>
                <a:gd name="T1" fmla="*/ 8 h 33"/>
                <a:gd name="T2" fmla="*/ 12 w 14"/>
                <a:gd name="T3" fmla="*/ 6 h 33"/>
                <a:gd name="T4" fmla="*/ 12 w 14"/>
                <a:gd name="T5" fmla="*/ 4 h 33"/>
                <a:gd name="T6" fmla="*/ 11 w 14"/>
                <a:gd name="T7" fmla="*/ 2 h 33"/>
                <a:gd name="T8" fmla="*/ 10 w 14"/>
                <a:gd name="T9" fmla="*/ 0 h 33"/>
                <a:gd name="T10" fmla="*/ 7 w 14"/>
                <a:gd name="T11" fmla="*/ 1 h 33"/>
                <a:gd name="T12" fmla="*/ 7 w 14"/>
                <a:gd name="T13" fmla="*/ 4 h 33"/>
                <a:gd name="T14" fmla="*/ 4 w 14"/>
                <a:gd name="T15" fmla="*/ 5 h 33"/>
                <a:gd name="T16" fmla="*/ 2 w 14"/>
                <a:gd name="T17" fmla="*/ 5 h 33"/>
                <a:gd name="T18" fmla="*/ 2 w 14"/>
                <a:gd name="T19" fmla="*/ 6 h 33"/>
                <a:gd name="T20" fmla="*/ 0 w 14"/>
                <a:gd name="T21" fmla="*/ 8 h 33"/>
                <a:gd name="T22" fmla="*/ 0 w 14"/>
                <a:gd name="T23" fmla="*/ 11 h 33"/>
                <a:gd name="T24" fmla="*/ 2 w 14"/>
                <a:gd name="T25" fmla="*/ 13 h 33"/>
                <a:gd name="T26" fmla="*/ 3 w 14"/>
                <a:gd name="T27" fmla="*/ 16 h 33"/>
                <a:gd name="T28" fmla="*/ 3 w 14"/>
                <a:gd name="T29" fmla="*/ 16 h 33"/>
                <a:gd name="T30" fmla="*/ 4 w 14"/>
                <a:gd name="T31" fmla="*/ 18 h 33"/>
                <a:gd name="T32" fmla="*/ 4 w 14"/>
                <a:gd name="T33" fmla="*/ 22 h 33"/>
                <a:gd name="T34" fmla="*/ 4 w 14"/>
                <a:gd name="T35" fmla="*/ 26 h 33"/>
                <a:gd name="T36" fmla="*/ 4 w 14"/>
                <a:gd name="T37" fmla="*/ 30 h 33"/>
                <a:gd name="T38" fmla="*/ 4 w 14"/>
                <a:gd name="T39" fmla="*/ 33 h 33"/>
                <a:gd name="T40" fmla="*/ 8 w 14"/>
                <a:gd name="T41" fmla="*/ 32 h 33"/>
                <a:gd name="T42" fmla="*/ 9 w 14"/>
                <a:gd name="T43" fmla="*/ 31 h 33"/>
                <a:gd name="T44" fmla="*/ 9 w 14"/>
                <a:gd name="T45" fmla="*/ 30 h 33"/>
                <a:gd name="T46" fmla="*/ 9 w 14"/>
                <a:gd name="T47" fmla="*/ 27 h 33"/>
                <a:gd name="T48" fmla="*/ 9 w 14"/>
                <a:gd name="T49" fmla="*/ 24 h 33"/>
                <a:gd name="T50" fmla="*/ 9 w 14"/>
                <a:gd name="T51" fmla="*/ 21 h 33"/>
                <a:gd name="T52" fmla="*/ 9 w 14"/>
                <a:gd name="T53" fmla="*/ 19 h 33"/>
                <a:gd name="T54" fmla="*/ 10 w 14"/>
                <a:gd name="T55" fmla="*/ 18 h 33"/>
                <a:gd name="T56" fmla="*/ 11 w 14"/>
                <a:gd name="T57" fmla="*/ 15 h 33"/>
                <a:gd name="T58" fmla="*/ 13 w 14"/>
                <a:gd name="T59" fmla="*/ 12 h 33"/>
                <a:gd name="T60" fmla="*/ 13 w 14"/>
                <a:gd name="T61" fmla="*/ 10 h 33"/>
                <a:gd name="T62" fmla="*/ 14 w 14"/>
                <a:gd name="T63"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 h="33">
                  <a:moveTo>
                    <a:pt x="14" y="8"/>
                  </a:moveTo>
                  <a:cubicBezTo>
                    <a:pt x="13" y="7"/>
                    <a:pt x="13" y="6"/>
                    <a:pt x="12" y="6"/>
                  </a:cubicBezTo>
                  <a:cubicBezTo>
                    <a:pt x="12" y="5"/>
                    <a:pt x="12" y="4"/>
                    <a:pt x="12" y="4"/>
                  </a:cubicBezTo>
                  <a:cubicBezTo>
                    <a:pt x="12" y="3"/>
                    <a:pt x="12" y="3"/>
                    <a:pt x="11" y="2"/>
                  </a:cubicBezTo>
                  <a:cubicBezTo>
                    <a:pt x="11" y="2"/>
                    <a:pt x="10" y="0"/>
                    <a:pt x="10" y="0"/>
                  </a:cubicBezTo>
                  <a:cubicBezTo>
                    <a:pt x="9" y="0"/>
                    <a:pt x="8" y="0"/>
                    <a:pt x="7" y="1"/>
                  </a:cubicBezTo>
                  <a:cubicBezTo>
                    <a:pt x="7" y="2"/>
                    <a:pt x="7" y="3"/>
                    <a:pt x="7" y="4"/>
                  </a:cubicBezTo>
                  <a:cubicBezTo>
                    <a:pt x="6" y="5"/>
                    <a:pt x="5" y="5"/>
                    <a:pt x="4" y="5"/>
                  </a:cubicBezTo>
                  <a:cubicBezTo>
                    <a:pt x="3" y="5"/>
                    <a:pt x="3" y="5"/>
                    <a:pt x="2" y="5"/>
                  </a:cubicBezTo>
                  <a:cubicBezTo>
                    <a:pt x="2" y="5"/>
                    <a:pt x="2" y="6"/>
                    <a:pt x="2" y="6"/>
                  </a:cubicBezTo>
                  <a:cubicBezTo>
                    <a:pt x="1" y="7"/>
                    <a:pt x="0" y="7"/>
                    <a:pt x="0" y="8"/>
                  </a:cubicBezTo>
                  <a:cubicBezTo>
                    <a:pt x="0" y="9"/>
                    <a:pt x="0" y="10"/>
                    <a:pt x="0" y="11"/>
                  </a:cubicBezTo>
                  <a:cubicBezTo>
                    <a:pt x="1" y="12"/>
                    <a:pt x="2" y="12"/>
                    <a:pt x="2" y="13"/>
                  </a:cubicBezTo>
                  <a:cubicBezTo>
                    <a:pt x="2" y="14"/>
                    <a:pt x="2" y="15"/>
                    <a:pt x="3" y="16"/>
                  </a:cubicBezTo>
                  <a:cubicBezTo>
                    <a:pt x="3" y="16"/>
                    <a:pt x="3" y="16"/>
                    <a:pt x="3" y="16"/>
                  </a:cubicBezTo>
                  <a:cubicBezTo>
                    <a:pt x="4" y="17"/>
                    <a:pt x="4" y="18"/>
                    <a:pt x="4" y="18"/>
                  </a:cubicBezTo>
                  <a:cubicBezTo>
                    <a:pt x="4" y="19"/>
                    <a:pt x="4" y="21"/>
                    <a:pt x="4" y="22"/>
                  </a:cubicBezTo>
                  <a:cubicBezTo>
                    <a:pt x="3" y="23"/>
                    <a:pt x="4" y="24"/>
                    <a:pt x="4" y="26"/>
                  </a:cubicBezTo>
                  <a:cubicBezTo>
                    <a:pt x="4" y="27"/>
                    <a:pt x="4" y="28"/>
                    <a:pt x="4" y="30"/>
                  </a:cubicBezTo>
                  <a:cubicBezTo>
                    <a:pt x="4" y="31"/>
                    <a:pt x="4" y="32"/>
                    <a:pt x="4" y="33"/>
                  </a:cubicBezTo>
                  <a:cubicBezTo>
                    <a:pt x="5" y="33"/>
                    <a:pt x="6" y="33"/>
                    <a:pt x="8" y="32"/>
                  </a:cubicBezTo>
                  <a:cubicBezTo>
                    <a:pt x="9" y="32"/>
                    <a:pt x="8" y="32"/>
                    <a:pt x="9" y="31"/>
                  </a:cubicBezTo>
                  <a:cubicBezTo>
                    <a:pt x="9" y="31"/>
                    <a:pt x="9" y="30"/>
                    <a:pt x="9" y="30"/>
                  </a:cubicBezTo>
                  <a:cubicBezTo>
                    <a:pt x="9" y="28"/>
                    <a:pt x="9" y="28"/>
                    <a:pt x="9" y="27"/>
                  </a:cubicBezTo>
                  <a:cubicBezTo>
                    <a:pt x="9" y="26"/>
                    <a:pt x="9" y="25"/>
                    <a:pt x="9" y="24"/>
                  </a:cubicBezTo>
                  <a:cubicBezTo>
                    <a:pt x="8" y="23"/>
                    <a:pt x="9" y="22"/>
                    <a:pt x="9" y="21"/>
                  </a:cubicBezTo>
                  <a:cubicBezTo>
                    <a:pt x="9" y="20"/>
                    <a:pt x="9" y="20"/>
                    <a:pt x="9" y="19"/>
                  </a:cubicBezTo>
                  <a:cubicBezTo>
                    <a:pt x="9" y="18"/>
                    <a:pt x="9" y="18"/>
                    <a:pt x="10" y="18"/>
                  </a:cubicBezTo>
                  <a:cubicBezTo>
                    <a:pt x="10" y="17"/>
                    <a:pt x="10" y="16"/>
                    <a:pt x="11" y="15"/>
                  </a:cubicBezTo>
                  <a:cubicBezTo>
                    <a:pt x="12" y="14"/>
                    <a:pt x="12" y="13"/>
                    <a:pt x="13" y="12"/>
                  </a:cubicBezTo>
                  <a:cubicBezTo>
                    <a:pt x="13" y="12"/>
                    <a:pt x="13" y="11"/>
                    <a:pt x="13" y="10"/>
                  </a:cubicBezTo>
                  <a:cubicBezTo>
                    <a:pt x="13" y="9"/>
                    <a:pt x="14" y="9"/>
                    <a:pt x="14" y="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29" name="Freeform 214">
              <a:extLst>
                <a:ext uri="{FF2B5EF4-FFF2-40B4-BE49-F238E27FC236}">
                  <a16:creationId xmlns:a16="http://schemas.microsoft.com/office/drawing/2014/main" id="{9633D746-6338-5B49-95B8-C48D9C3C1A37}"/>
                </a:ext>
              </a:extLst>
            </p:cNvPr>
            <p:cNvSpPr>
              <a:spLocks/>
            </p:cNvSpPr>
            <p:nvPr/>
          </p:nvSpPr>
          <p:spPr bwMode="auto">
            <a:xfrm>
              <a:off x="4653259" y="2730274"/>
              <a:ext cx="249237" cy="238125"/>
            </a:xfrm>
            <a:custGeom>
              <a:avLst/>
              <a:gdLst>
                <a:gd name="T0" fmla="*/ 52 w 54"/>
                <a:gd name="T1" fmla="*/ 7 h 52"/>
                <a:gd name="T2" fmla="*/ 50 w 54"/>
                <a:gd name="T3" fmla="*/ 2 h 52"/>
                <a:gd name="T4" fmla="*/ 46 w 54"/>
                <a:gd name="T5" fmla="*/ 2 h 52"/>
                <a:gd name="T6" fmla="*/ 42 w 54"/>
                <a:gd name="T7" fmla="*/ 3 h 52"/>
                <a:gd name="T8" fmla="*/ 38 w 54"/>
                <a:gd name="T9" fmla="*/ 3 h 52"/>
                <a:gd name="T10" fmla="*/ 33 w 54"/>
                <a:gd name="T11" fmla="*/ 3 h 52"/>
                <a:gd name="T12" fmla="*/ 28 w 54"/>
                <a:gd name="T13" fmla="*/ 5 h 52"/>
                <a:gd name="T14" fmla="*/ 22 w 54"/>
                <a:gd name="T15" fmla="*/ 3 h 52"/>
                <a:gd name="T16" fmla="*/ 20 w 54"/>
                <a:gd name="T17" fmla="*/ 5 h 52"/>
                <a:gd name="T18" fmla="*/ 16 w 54"/>
                <a:gd name="T19" fmla="*/ 0 h 52"/>
                <a:gd name="T20" fmla="*/ 6 w 54"/>
                <a:gd name="T21" fmla="*/ 6 h 52"/>
                <a:gd name="T22" fmla="*/ 4 w 54"/>
                <a:gd name="T23" fmla="*/ 11 h 52"/>
                <a:gd name="T24" fmla="*/ 5 w 54"/>
                <a:gd name="T25" fmla="*/ 15 h 52"/>
                <a:gd name="T26" fmla="*/ 5 w 54"/>
                <a:gd name="T27" fmla="*/ 21 h 52"/>
                <a:gd name="T28" fmla="*/ 2 w 54"/>
                <a:gd name="T29" fmla="*/ 25 h 52"/>
                <a:gd name="T30" fmla="*/ 1 w 54"/>
                <a:gd name="T31" fmla="*/ 29 h 52"/>
                <a:gd name="T32" fmla="*/ 1 w 54"/>
                <a:gd name="T33" fmla="*/ 39 h 52"/>
                <a:gd name="T34" fmla="*/ 3 w 54"/>
                <a:gd name="T35" fmla="*/ 40 h 52"/>
                <a:gd name="T36" fmla="*/ 12 w 54"/>
                <a:gd name="T37" fmla="*/ 45 h 52"/>
                <a:gd name="T38" fmla="*/ 13 w 54"/>
                <a:gd name="T39" fmla="*/ 49 h 52"/>
                <a:gd name="T40" fmla="*/ 17 w 54"/>
                <a:gd name="T41" fmla="*/ 52 h 52"/>
                <a:gd name="T42" fmla="*/ 27 w 54"/>
                <a:gd name="T43" fmla="*/ 51 h 52"/>
                <a:gd name="T44" fmla="*/ 28 w 54"/>
                <a:gd name="T45" fmla="*/ 46 h 52"/>
                <a:gd name="T46" fmla="*/ 30 w 54"/>
                <a:gd name="T47" fmla="*/ 41 h 52"/>
                <a:gd name="T48" fmla="*/ 31 w 54"/>
                <a:gd name="T49" fmla="*/ 38 h 52"/>
                <a:gd name="T50" fmla="*/ 35 w 54"/>
                <a:gd name="T51" fmla="*/ 37 h 52"/>
                <a:gd name="T52" fmla="*/ 39 w 54"/>
                <a:gd name="T53" fmla="*/ 40 h 52"/>
                <a:gd name="T54" fmla="*/ 41 w 54"/>
                <a:gd name="T55" fmla="*/ 37 h 52"/>
                <a:gd name="T56" fmla="*/ 42 w 54"/>
                <a:gd name="T57" fmla="*/ 33 h 52"/>
                <a:gd name="T58" fmla="*/ 44 w 54"/>
                <a:gd name="T59" fmla="*/ 28 h 52"/>
                <a:gd name="T60" fmla="*/ 46 w 54"/>
                <a:gd name="T61" fmla="*/ 25 h 52"/>
                <a:gd name="T62" fmla="*/ 48 w 54"/>
                <a:gd name="T63" fmla="*/ 20 h 52"/>
                <a:gd name="T64" fmla="*/ 51 w 54"/>
                <a:gd name="T65" fmla="*/ 14 h 52"/>
                <a:gd name="T66" fmla="*/ 54 w 54"/>
                <a:gd name="T67"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2">
                  <a:moveTo>
                    <a:pt x="54" y="9"/>
                  </a:moveTo>
                  <a:cubicBezTo>
                    <a:pt x="54" y="8"/>
                    <a:pt x="52" y="8"/>
                    <a:pt x="52" y="7"/>
                  </a:cubicBezTo>
                  <a:cubicBezTo>
                    <a:pt x="52" y="6"/>
                    <a:pt x="52" y="5"/>
                    <a:pt x="51" y="4"/>
                  </a:cubicBezTo>
                  <a:cubicBezTo>
                    <a:pt x="51" y="3"/>
                    <a:pt x="50" y="3"/>
                    <a:pt x="50" y="2"/>
                  </a:cubicBezTo>
                  <a:cubicBezTo>
                    <a:pt x="49" y="1"/>
                    <a:pt x="50" y="0"/>
                    <a:pt x="48" y="1"/>
                  </a:cubicBezTo>
                  <a:cubicBezTo>
                    <a:pt x="47" y="1"/>
                    <a:pt x="46" y="1"/>
                    <a:pt x="46" y="2"/>
                  </a:cubicBezTo>
                  <a:cubicBezTo>
                    <a:pt x="45" y="3"/>
                    <a:pt x="45" y="3"/>
                    <a:pt x="44" y="4"/>
                  </a:cubicBezTo>
                  <a:cubicBezTo>
                    <a:pt x="43" y="4"/>
                    <a:pt x="43" y="4"/>
                    <a:pt x="42" y="3"/>
                  </a:cubicBezTo>
                  <a:cubicBezTo>
                    <a:pt x="41" y="3"/>
                    <a:pt x="41" y="3"/>
                    <a:pt x="40" y="3"/>
                  </a:cubicBezTo>
                  <a:cubicBezTo>
                    <a:pt x="39" y="3"/>
                    <a:pt x="39" y="3"/>
                    <a:pt x="38" y="3"/>
                  </a:cubicBezTo>
                  <a:cubicBezTo>
                    <a:pt x="37" y="2"/>
                    <a:pt x="36" y="3"/>
                    <a:pt x="35" y="3"/>
                  </a:cubicBezTo>
                  <a:cubicBezTo>
                    <a:pt x="34" y="3"/>
                    <a:pt x="33" y="3"/>
                    <a:pt x="33" y="3"/>
                  </a:cubicBezTo>
                  <a:cubicBezTo>
                    <a:pt x="33" y="4"/>
                    <a:pt x="32" y="5"/>
                    <a:pt x="32" y="5"/>
                  </a:cubicBezTo>
                  <a:cubicBezTo>
                    <a:pt x="31" y="6"/>
                    <a:pt x="29" y="5"/>
                    <a:pt x="28" y="5"/>
                  </a:cubicBezTo>
                  <a:cubicBezTo>
                    <a:pt x="27" y="5"/>
                    <a:pt x="26" y="4"/>
                    <a:pt x="25" y="4"/>
                  </a:cubicBezTo>
                  <a:cubicBezTo>
                    <a:pt x="24" y="3"/>
                    <a:pt x="24" y="2"/>
                    <a:pt x="22" y="3"/>
                  </a:cubicBezTo>
                  <a:cubicBezTo>
                    <a:pt x="22" y="3"/>
                    <a:pt x="21" y="4"/>
                    <a:pt x="21" y="4"/>
                  </a:cubicBezTo>
                  <a:cubicBezTo>
                    <a:pt x="21" y="4"/>
                    <a:pt x="20" y="5"/>
                    <a:pt x="20" y="5"/>
                  </a:cubicBezTo>
                  <a:cubicBezTo>
                    <a:pt x="19" y="5"/>
                    <a:pt x="18" y="3"/>
                    <a:pt x="18" y="3"/>
                  </a:cubicBezTo>
                  <a:cubicBezTo>
                    <a:pt x="17" y="1"/>
                    <a:pt x="17" y="1"/>
                    <a:pt x="16" y="0"/>
                  </a:cubicBezTo>
                  <a:cubicBezTo>
                    <a:pt x="14" y="0"/>
                    <a:pt x="10" y="0"/>
                    <a:pt x="8" y="1"/>
                  </a:cubicBezTo>
                  <a:cubicBezTo>
                    <a:pt x="6" y="2"/>
                    <a:pt x="7" y="4"/>
                    <a:pt x="6" y="6"/>
                  </a:cubicBezTo>
                  <a:cubicBezTo>
                    <a:pt x="5" y="7"/>
                    <a:pt x="4" y="7"/>
                    <a:pt x="4" y="8"/>
                  </a:cubicBezTo>
                  <a:cubicBezTo>
                    <a:pt x="4" y="9"/>
                    <a:pt x="4" y="10"/>
                    <a:pt x="4" y="11"/>
                  </a:cubicBezTo>
                  <a:cubicBezTo>
                    <a:pt x="4" y="12"/>
                    <a:pt x="4" y="13"/>
                    <a:pt x="4" y="13"/>
                  </a:cubicBezTo>
                  <a:cubicBezTo>
                    <a:pt x="4" y="14"/>
                    <a:pt x="5" y="14"/>
                    <a:pt x="5" y="15"/>
                  </a:cubicBezTo>
                  <a:cubicBezTo>
                    <a:pt x="6" y="15"/>
                    <a:pt x="6" y="16"/>
                    <a:pt x="5" y="17"/>
                  </a:cubicBezTo>
                  <a:cubicBezTo>
                    <a:pt x="5" y="18"/>
                    <a:pt x="5" y="20"/>
                    <a:pt x="5" y="21"/>
                  </a:cubicBezTo>
                  <a:cubicBezTo>
                    <a:pt x="4" y="22"/>
                    <a:pt x="3" y="22"/>
                    <a:pt x="3" y="23"/>
                  </a:cubicBezTo>
                  <a:cubicBezTo>
                    <a:pt x="2" y="24"/>
                    <a:pt x="2" y="25"/>
                    <a:pt x="2" y="25"/>
                  </a:cubicBezTo>
                  <a:cubicBezTo>
                    <a:pt x="1" y="26"/>
                    <a:pt x="1" y="26"/>
                    <a:pt x="1" y="26"/>
                  </a:cubicBezTo>
                  <a:cubicBezTo>
                    <a:pt x="0" y="27"/>
                    <a:pt x="1" y="28"/>
                    <a:pt x="1" y="29"/>
                  </a:cubicBezTo>
                  <a:cubicBezTo>
                    <a:pt x="1" y="31"/>
                    <a:pt x="1" y="34"/>
                    <a:pt x="1" y="36"/>
                  </a:cubicBezTo>
                  <a:cubicBezTo>
                    <a:pt x="1" y="37"/>
                    <a:pt x="1" y="38"/>
                    <a:pt x="1" y="39"/>
                  </a:cubicBezTo>
                  <a:cubicBezTo>
                    <a:pt x="0" y="40"/>
                    <a:pt x="0" y="40"/>
                    <a:pt x="1" y="40"/>
                  </a:cubicBezTo>
                  <a:cubicBezTo>
                    <a:pt x="2" y="40"/>
                    <a:pt x="3" y="40"/>
                    <a:pt x="3" y="40"/>
                  </a:cubicBezTo>
                  <a:cubicBezTo>
                    <a:pt x="6" y="40"/>
                    <a:pt x="9" y="40"/>
                    <a:pt x="11" y="42"/>
                  </a:cubicBezTo>
                  <a:cubicBezTo>
                    <a:pt x="11" y="43"/>
                    <a:pt x="11" y="44"/>
                    <a:pt x="12" y="45"/>
                  </a:cubicBezTo>
                  <a:cubicBezTo>
                    <a:pt x="12" y="46"/>
                    <a:pt x="13" y="46"/>
                    <a:pt x="13" y="47"/>
                  </a:cubicBezTo>
                  <a:cubicBezTo>
                    <a:pt x="13" y="48"/>
                    <a:pt x="13" y="48"/>
                    <a:pt x="13" y="49"/>
                  </a:cubicBezTo>
                  <a:cubicBezTo>
                    <a:pt x="14" y="50"/>
                    <a:pt x="14" y="51"/>
                    <a:pt x="15" y="51"/>
                  </a:cubicBezTo>
                  <a:cubicBezTo>
                    <a:pt x="16" y="51"/>
                    <a:pt x="17" y="52"/>
                    <a:pt x="17" y="52"/>
                  </a:cubicBezTo>
                  <a:cubicBezTo>
                    <a:pt x="18" y="52"/>
                    <a:pt x="18" y="52"/>
                    <a:pt x="18" y="51"/>
                  </a:cubicBezTo>
                  <a:cubicBezTo>
                    <a:pt x="21" y="51"/>
                    <a:pt x="24" y="50"/>
                    <a:pt x="27" y="51"/>
                  </a:cubicBezTo>
                  <a:cubicBezTo>
                    <a:pt x="27" y="50"/>
                    <a:pt x="27" y="48"/>
                    <a:pt x="27" y="47"/>
                  </a:cubicBezTo>
                  <a:cubicBezTo>
                    <a:pt x="28" y="47"/>
                    <a:pt x="28" y="46"/>
                    <a:pt x="28" y="46"/>
                  </a:cubicBezTo>
                  <a:cubicBezTo>
                    <a:pt x="29" y="45"/>
                    <a:pt x="29" y="45"/>
                    <a:pt x="28" y="44"/>
                  </a:cubicBezTo>
                  <a:cubicBezTo>
                    <a:pt x="28" y="43"/>
                    <a:pt x="29" y="42"/>
                    <a:pt x="30" y="41"/>
                  </a:cubicBezTo>
                  <a:cubicBezTo>
                    <a:pt x="30" y="41"/>
                    <a:pt x="30" y="40"/>
                    <a:pt x="31" y="40"/>
                  </a:cubicBezTo>
                  <a:cubicBezTo>
                    <a:pt x="32" y="39"/>
                    <a:pt x="31" y="39"/>
                    <a:pt x="31" y="38"/>
                  </a:cubicBezTo>
                  <a:cubicBezTo>
                    <a:pt x="32" y="37"/>
                    <a:pt x="33" y="37"/>
                    <a:pt x="34" y="37"/>
                  </a:cubicBezTo>
                  <a:cubicBezTo>
                    <a:pt x="34" y="37"/>
                    <a:pt x="35" y="37"/>
                    <a:pt x="35" y="37"/>
                  </a:cubicBezTo>
                  <a:cubicBezTo>
                    <a:pt x="35" y="37"/>
                    <a:pt x="35" y="37"/>
                    <a:pt x="36" y="37"/>
                  </a:cubicBezTo>
                  <a:cubicBezTo>
                    <a:pt x="37" y="37"/>
                    <a:pt x="37" y="40"/>
                    <a:pt x="39" y="40"/>
                  </a:cubicBezTo>
                  <a:cubicBezTo>
                    <a:pt x="40" y="40"/>
                    <a:pt x="40" y="39"/>
                    <a:pt x="40" y="38"/>
                  </a:cubicBezTo>
                  <a:cubicBezTo>
                    <a:pt x="40" y="37"/>
                    <a:pt x="40" y="37"/>
                    <a:pt x="41" y="37"/>
                  </a:cubicBezTo>
                  <a:cubicBezTo>
                    <a:pt x="41" y="36"/>
                    <a:pt x="41" y="36"/>
                    <a:pt x="41" y="36"/>
                  </a:cubicBezTo>
                  <a:cubicBezTo>
                    <a:pt x="41" y="34"/>
                    <a:pt x="42" y="34"/>
                    <a:pt x="42" y="33"/>
                  </a:cubicBezTo>
                  <a:cubicBezTo>
                    <a:pt x="43" y="31"/>
                    <a:pt x="43" y="30"/>
                    <a:pt x="43" y="29"/>
                  </a:cubicBezTo>
                  <a:cubicBezTo>
                    <a:pt x="44" y="29"/>
                    <a:pt x="44" y="28"/>
                    <a:pt x="44" y="28"/>
                  </a:cubicBezTo>
                  <a:cubicBezTo>
                    <a:pt x="44" y="28"/>
                    <a:pt x="45" y="28"/>
                    <a:pt x="45" y="28"/>
                  </a:cubicBezTo>
                  <a:cubicBezTo>
                    <a:pt x="46" y="27"/>
                    <a:pt x="46" y="26"/>
                    <a:pt x="46" y="25"/>
                  </a:cubicBezTo>
                  <a:cubicBezTo>
                    <a:pt x="46" y="24"/>
                    <a:pt x="47" y="24"/>
                    <a:pt x="47" y="23"/>
                  </a:cubicBezTo>
                  <a:cubicBezTo>
                    <a:pt x="48" y="22"/>
                    <a:pt x="48" y="21"/>
                    <a:pt x="48" y="20"/>
                  </a:cubicBezTo>
                  <a:cubicBezTo>
                    <a:pt x="49" y="18"/>
                    <a:pt x="49" y="17"/>
                    <a:pt x="50" y="16"/>
                  </a:cubicBezTo>
                  <a:cubicBezTo>
                    <a:pt x="50" y="15"/>
                    <a:pt x="50" y="14"/>
                    <a:pt x="51" y="14"/>
                  </a:cubicBezTo>
                  <a:cubicBezTo>
                    <a:pt x="52" y="13"/>
                    <a:pt x="53" y="13"/>
                    <a:pt x="53" y="12"/>
                  </a:cubicBezTo>
                  <a:cubicBezTo>
                    <a:pt x="54" y="11"/>
                    <a:pt x="54" y="10"/>
                    <a:pt x="54" y="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0" name="Freeform 215">
              <a:extLst>
                <a:ext uri="{FF2B5EF4-FFF2-40B4-BE49-F238E27FC236}">
                  <a16:creationId xmlns:a16="http://schemas.microsoft.com/office/drawing/2014/main" id="{E590D52F-762D-C645-B38D-7BDD37340A1B}"/>
                </a:ext>
              </a:extLst>
            </p:cNvPr>
            <p:cNvSpPr>
              <a:spLocks/>
            </p:cNvSpPr>
            <p:nvPr/>
          </p:nvSpPr>
          <p:spPr bwMode="auto">
            <a:xfrm>
              <a:off x="4791371" y="3019199"/>
              <a:ext cx="41275" cy="26988"/>
            </a:xfrm>
            <a:custGeom>
              <a:avLst/>
              <a:gdLst>
                <a:gd name="T0" fmla="*/ 9 w 9"/>
                <a:gd name="T1" fmla="*/ 0 h 6"/>
                <a:gd name="T2" fmla="*/ 2 w 9"/>
                <a:gd name="T3" fmla="*/ 0 h 6"/>
                <a:gd name="T4" fmla="*/ 1 w 9"/>
                <a:gd name="T5" fmla="*/ 4 h 6"/>
                <a:gd name="T6" fmla="*/ 1 w 9"/>
                <a:gd name="T7" fmla="*/ 6 h 6"/>
                <a:gd name="T8" fmla="*/ 3 w 9"/>
                <a:gd name="T9" fmla="*/ 6 h 6"/>
                <a:gd name="T10" fmla="*/ 7 w 9"/>
                <a:gd name="T11" fmla="*/ 6 h 6"/>
                <a:gd name="T12" fmla="*/ 9 w 9"/>
                <a:gd name="T13" fmla="*/ 6 h 6"/>
                <a:gd name="T14" fmla="*/ 9 w 9"/>
                <a:gd name="T15" fmla="*/ 5 h 6"/>
                <a:gd name="T16" fmla="*/ 9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9" y="0"/>
                  </a:moveTo>
                  <a:cubicBezTo>
                    <a:pt x="7" y="0"/>
                    <a:pt x="4" y="0"/>
                    <a:pt x="2" y="0"/>
                  </a:cubicBezTo>
                  <a:cubicBezTo>
                    <a:pt x="2" y="1"/>
                    <a:pt x="2" y="2"/>
                    <a:pt x="1" y="4"/>
                  </a:cubicBezTo>
                  <a:cubicBezTo>
                    <a:pt x="1" y="5"/>
                    <a:pt x="0" y="6"/>
                    <a:pt x="1" y="6"/>
                  </a:cubicBezTo>
                  <a:cubicBezTo>
                    <a:pt x="2" y="6"/>
                    <a:pt x="3" y="6"/>
                    <a:pt x="3" y="6"/>
                  </a:cubicBezTo>
                  <a:cubicBezTo>
                    <a:pt x="4" y="6"/>
                    <a:pt x="6" y="6"/>
                    <a:pt x="7" y="6"/>
                  </a:cubicBezTo>
                  <a:cubicBezTo>
                    <a:pt x="7" y="6"/>
                    <a:pt x="9" y="6"/>
                    <a:pt x="9" y="6"/>
                  </a:cubicBezTo>
                  <a:cubicBezTo>
                    <a:pt x="9" y="6"/>
                    <a:pt x="9" y="5"/>
                    <a:pt x="9" y="5"/>
                  </a:cubicBezTo>
                  <a:cubicBezTo>
                    <a:pt x="9" y="3"/>
                    <a:pt x="9" y="2"/>
                    <a:pt x="9"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1" name="Freeform 216">
              <a:extLst>
                <a:ext uri="{FF2B5EF4-FFF2-40B4-BE49-F238E27FC236}">
                  <a16:creationId xmlns:a16="http://schemas.microsoft.com/office/drawing/2014/main" id="{18C25C93-8E87-F34A-AF21-EA8240D9F436}"/>
                </a:ext>
              </a:extLst>
            </p:cNvPr>
            <p:cNvSpPr>
              <a:spLocks/>
            </p:cNvSpPr>
            <p:nvPr/>
          </p:nvSpPr>
          <p:spPr bwMode="auto">
            <a:xfrm>
              <a:off x="4778671" y="3014437"/>
              <a:ext cx="119062" cy="157163"/>
            </a:xfrm>
            <a:custGeom>
              <a:avLst/>
              <a:gdLst>
                <a:gd name="T0" fmla="*/ 26 w 26"/>
                <a:gd name="T1" fmla="*/ 17 h 34"/>
                <a:gd name="T2" fmla="*/ 25 w 26"/>
                <a:gd name="T3" fmla="*/ 14 h 34"/>
                <a:gd name="T4" fmla="*/ 23 w 26"/>
                <a:gd name="T5" fmla="*/ 11 h 34"/>
                <a:gd name="T6" fmla="*/ 25 w 26"/>
                <a:gd name="T7" fmla="*/ 9 h 34"/>
                <a:gd name="T8" fmla="*/ 26 w 26"/>
                <a:gd name="T9" fmla="*/ 8 h 34"/>
                <a:gd name="T10" fmla="*/ 25 w 26"/>
                <a:gd name="T11" fmla="*/ 7 h 34"/>
                <a:gd name="T12" fmla="*/ 24 w 26"/>
                <a:gd name="T13" fmla="*/ 5 h 34"/>
                <a:gd name="T14" fmla="*/ 21 w 26"/>
                <a:gd name="T15" fmla="*/ 6 h 34"/>
                <a:gd name="T16" fmla="*/ 20 w 26"/>
                <a:gd name="T17" fmla="*/ 3 h 34"/>
                <a:gd name="T18" fmla="*/ 20 w 26"/>
                <a:gd name="T19" fmla="*/ 0 h 34"/>
                <a:gd name="T20" fmla="*/ 19 w 26"/>
                <a:gd name="T21" fmla="*/ 0 h 34"/>
                <a:gd name="T22" fmla="*/ 18 w 26"/>
                <a:gd name="T23" fmla="*/ 0 h 34"/>
                <a:gd name="T24" fmla="*/ 16 w 26"/>
                <a:gd name="T25" fmla="*/ 0 h 34"/>
                <a:gd name="T26" fmla="*/ 12 w 26"/>
                <a:gd name="T27" fmla="*/ 0 h 34"/>
                <a:gd name="T28" fmla="*/ 12 w 26"/>
                <a:gd name="T29" fmla="*/ 3 h 34"/>
                <a:gd name="T30" fmla="*/ 12 w 26"/>
                <a:gd name="T31" fmla="*/ 7 h 34"/>
                <a:gd name="T32" fmla="*/ 4 w 26"/>
                <a:gd name="T33" fmla="*/ 7 h 34"/>
                <a:gd name="T34" fmla="*/ 4 w 26"/>
                <a:gd name="T35" fmla="*/ 9 h 34"/>
                <a:gd name="T36" fmla="*/ 3 w 26"/>
                <a:gd name="T37" fmla="*/ 10 h 34"/>
                <a:gd name="T38" fmla="*/ 4 w 26"/>
                <a:gd name="T39" fmla="*/ 11 h 34"/>
                <a:gd name="T40" fmla="*/ 3 w 26"/>
                <a:gd name="T41" fmla="*/ 12 h 34"/>
                <a:gd name="T42" fmla="*/ 2 w 26"/>
                <a:gd name="T43" fmla="*/ 16 h 34"/>
                <a:gd name="T44" fmla="*/ 1 w 26"/>
                <a:gd name="T45" fmla="*/ 16 h 34"/>
                <a:gd name="T46" fmla="*/ 2 w 26"/>
                <a:gd name="T47" fmla="*/ 18 h 34"/>
                <a:gd name="T48" fmla="*/ 3 w 26"/>
                <a:gd name="T49" fmla="*/ 23 h 34"/>
                <a:gd name="T50" fmla="*/ 6 w 26"/>
                <a:gd name="T51" fmla="*/ 27 h 34"/>
                <a:gd name="T52" fmla="*/ 7 w 26"/>
                <a:gd name="T53" fmla="*/ 29 h 34"/>
                <a:gd name="T54" fmla="*/ 9 w 26"/>
                <a:gd name="T55" fmla="*/ 30 h 34"/>
                <a:gd name="T56" fmla="*/ 10 w 26"/>
                <a:gd name="T57" fmla="*/ 31 h 34"/>
                <a:gd name="T58" fmla="*/ 12 w 26"/>
                <a:gd name="T59" fmla="*/ 34 h 34"/>
                <a:gd name="T60" fmla="*/ 12 w 26"/>
                <a:gd name="T61" fmla="*/ 32 h 34"/>
                <a:gd name="T62" fmla="*/ 14 w 26"/>
                <a:gd name="T63" fmla="*/ 33 h 34"/>
                <a:gd name="T64" fmla="*/ 15 w 26"/>
                <a:gd name="T65" fmla="*/ 32 h 34"/>
                <a:gd name="T66" fmla="*/ 15 w 26"/>
                <a:gd name="T67" fmla="*/ 30 h 34"/>
                <a:gd name="T68" fmla="*/ 14 w 26"/>
                <a:gd name="T69" fmla="*/ 30 h 34"/>
                <a:gd name="T70" fmla="*/ 14 w 26"/>
                <a:gd name="T71" fmla="*/ 28 h 34"/>
                <a:gd name="T72" fmla="*/ 13 w 26"/>
                <a:gd name="T73" fmla="*/ 27 h 34"/>
                <a:gd name="T74" fmla="*/ 14 w 26"/>
                <a:gd name="T75" fmla="*/ 25 h 34"/>
                <a:gd name="T76" fmla="*/ 17 w 26"/>
                <a:gd name="T77" fmla="*/ 25 h 34"/>
                <a:gd name="T78" fmla="*/ 17 w 26"/>
                <a:gd name="T79" fmla="*/ 23 h 34"/>
                <a:gd name="T80" fmla="*/ 19 w 26"/>
                <a:gd name="T81" fmla="*/ 24 h 34"/>
                <a:gd name="T82" fmla="*/ 20 w 26"/>
                <a:gd name="T83" fmla="*/ 25 h 34"/>
                <a:gd name="T84" fmla="*/ 22 w 26"/>
                <a:gd name="T85" fmla="*/ 25 h 34"/>
                <a:gd name="T86" fmla="*/ 23 w 26"/>
                <a:gd name="T87" fmla="*/ 24 h 34"/>
                <a:gd name="T88" fmla="*/ 23 w 26"/>
                <a:gd name="T89" fmla="*/ 26 h 34"/>
                <a:gd name="T90" fmla="*/ 25 w 26"/>
                <a:gd name="T91" fmla="*/ 24 h 34"/>
                <a:gd name="T92" fmla="*/ 26 w 26"/>
                <a:gd name="T93" fmla="*/ 21 h 34"/>
                <a:gd name="T94" fmla="*/ 26 w 26"/>
                <a:gd name="T95"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34">
                  <a:moveTo>
                    <a:pt x="26" y="17"/>
                  </a:moveTo>
                  <a:cubicBezTo>
                    <a:pt x="26" y="16"/>
                    <a:pt x="26" y="15"/>
                    <a:pt x="25" y="14"/>
                  </a:cubicBezTo>
                  <a:cubicBezTo>
                    <a:pt x="24" y="13"/>
                    <a:pt x="23" y="13"/>
                    <a:pt x="23" y="11"/>
                  </a:cubicBezTo>
                  <a:cubicBezTo>
                    <a:pt x="24" y="10"/>
                    <a:pt x="24" y="10"/>
                    <a:pt x="25" y="9"/>
                  </a:cubicBezTo>
                  <a:cubicBezTo>
                    <a:pt x="26" y="9"/>
                    <a:pt x="26" y="9"/>
                    <a:pt x="26" y="8"/>
                  </a:cubicBezTo>
                  <a:cubicBezTo>
                    <a:pt x="26" y="7"/>
                    <a:pt x="26" y="7"/>
                    <a:pt x="25" y="7"/>
                  </a:cubicBezTo>
                  <a:cubicBezTo>
                    <a:pt x="25" y="6"/>
                    <a:pt x="25" y="5"/>
                    <a:pt x="24" y="5"/>
                  </a:cubicBezTo>
                  <a:cubicBezTo>
                    <a:pt x="23" y="4"/>
                    <a:pt x="22" y="6"/>
                    <a:pt x="21" y="6"/>
                  </a:cubicBezTo>
                  <a:cubicBezTo>
                    <a:pt x="20" y="5"/>
                    <a:pt x="20" y="4"/>
                    <a:pt x="20" y="3"/>
                  </a:cubicBezTo>
                  <a:cubicBezTo>
                    <a:pt x="20" y="2"/>
                    <a:pt x="22" y="0"/>
                    <a:pt x="20" y="0"/>
                  </a:cubicBezTo>
                  <a:cubicBezTo>
                    <a:pt x="19" y="0"/>
                    <a:pt x="19" y="0"/>
                    <a:pt x="19" y="0"/>
                  </a:cubicBezTo>
                  <a:cubicBezTo>
                    <a:pt x="18" y="0"/>
                    <a:pt x="18" y="0"/>
                    <a:pt x="18" y="0"/>
                  </a:cubicBezTo>
                  <a:cubicBezTo>
                    <a:pt x="18" y="0"/>
                    <a:pt x="17" y="0"/>
                    <a:pt x="16" y="0"/>
                  </a:cubicBezTo>
                  <a:cubicBezTo>
                    <a:pt x="15" y="0"/>
                    <a:pt x="13" y="0"/>
                    <a:pt x="12" y="0"/>
                  </a:cubicBezTo>
                  <a:cubicBezTo>
                    <a:pt x="12" y="0"/>
                    <a:pt x="12" y="2"/>
                    <a:pt x="12" y="3"/>
                  </a:cubicBezTo>
                  <a:cubicBezTo>
                    <a:pt x="12" y="4"/>
                    <a:pt x="12" y="7"/>
                    <a:pt x="12" y="7"/>
                  </a:cubicBezTo>
                  <a:cubicBezTo>
                    <a:pt x="11" y="8"/>
                    <a:pt x="4" y="7"/>
                    <a:pt x="4" y="7"/>
                  </a:cubicBezTo>
                  <a:cubicBezTo>
                    <a:pt x="4" y="8"/>
                    <a:pt x="4" y="9"/>
                    <a:pt x="4" y="9"/>
                  </a:cubicBezTo>
                  <a:cubicBezTo>
                    <a:pt x="3" y="9"/>
                    <a:pt x="3" y="9"/>
                    <a:pt x="3" y="10"/>
                  </a:cubicBezTo>
                  <a:cubicBezTo>
                    <a:pt x="3" y="10"/>
                    <a:pt x="4" y="11"/>
                    <a:pt x="4" y="11"/>
                  </a:cubicBezTo>
                  <a:cubicBezTo>
                    <a:pt x="5" y="12"/>
                    <a:pt x="4" y="11"/>
                    <a:pt x="3" y="12"/>
                  </a:cubicBezTo>
                  <a:cubicBezTo>
                    <a:pt x="3" y="13"/>
                    <a:pt x="3" y="15"/>
                    <a:pt x="2" y="16"/>
                  </a:cubicBezTo>
                  <a:cubicBezTo>
                    <a:pt x="2" y="16"/>
                    <a:pt x="1" y="16"/>
                    <a:pt x="1" y="16"/>
                  </a:cubicBezTo>
                  <a:cubicBezTo>
                    <a:pt x="0" y="17"/>
                    <a:pt x="1" y="18"/>
                    <a:pt x="2" y="18"/>
                  </a:cubicBezTo>
                  <a:cubicBezTo>
                    <a:pt x="3" y="20"/>
                    <a:pt x="2" y="21"/>
                    <a:pt x="3" y="23"/>
                  </a:cubicBezTo>
                  <a:cubicBezTo>
                    <a:pt x="4" y="24"/>
                    <a:pt x="5" y="26"/>
                    <a:pt x="6" y="27"/>
                  </a:cubicBezTo>
                  <a:cubicBezTo>
                    <a:pt x="6" y="28"/>
                    <a:pt x="7" y="28"/>
                    <a:pt x="7" y="29"/>
                  </a:cubicBezTo>
                  <a:cubicBezTo>
                    <a:pt x="8" y="29"/>
                    <a:pt x="8" y="29"/>
                    <a:pt x="9" y="30"/>
                  </a:cubicBezTo>
                  <a:cubicBezTo>
                    <a:pt x="9" y="30"/>
                    <a:pt x="9" y="31"/>
                    <a:pt x="10" y="31"/>
                  </a:cubicBezTo>
                  <a:cubicBezTo>
                    <a:pt x="10" y="32"/>
                    <a:pt x="11" y="33"/>
                    <a:pt x="12" y="34"/>
                  </a:cubicBezTo>
                  <a:cubicBezTo>
                    <a:pt x="12" y="33"/>
                    <a:pt x="12" y="33"/>
                    <a:pt x="12" y="32"/>
                  </a:cubicBezTo>
                  <a:cubicBezTo>
                    <a:pt x="13" y="31"/>
                    <a:pt x="13" y="32"/>
                    <a:pt x="14" y="33"/>
                  </a:cubicBezTo>
                  <a:cubicBezTo>
                    <a:pt x="15" y="33"/>
                    <a:pt x="14" y="33"/>
                    <a:pt x="15" y="32"/>
                  </a:cubicBezTo>
                  <a:cubicBezTo>
                    <a:pt x="15" y="32"/>
                    <a:pt x="15" y="31"/>
                    <a:pt x="15" y="30"/>
                  </a:cubicBezTo>
                  <a:cubicBezTo>
                    <a:pt x="14" y="30"/>
                    <a:pt x="14" y="30"/>
                    <a:pt x="14" y="30"/>
                  </a:cubicBezTo>
                  <a:cubicBezTo>
                    <a:pt x="14" y="29"/>
                    <a:pt x="14" y="29"/>
                    <a:pt x="14" y="28"/>
                  </a:cubicBezTo>
                  <a:cubicBezTo>
                    <a:pt x="14" y="28"/>
                    <a:pt x="13" y="28"/>
                    <a:pt x="13" y="27"/>
                  </a:cubicBezTo>
                  <a:cubicBezTo>
                    <a:pt x="13" y="27"/>
                    <a:pt x="13" y="26"/>
                    <a:pt x="14" y="25"/>
                  </a:cubicBezTo>
                  <a:cubicBezTo>
                    <a:pt x="14" y="25"/>
                    <a:pt x="16" y="26"/>
                    <a:pt x="17" y="25"/>
                  </a:cubicBezTo>
                  <a:cubicBezTo>
                    <a:pt x="17" y="25"/>
                    <a:pt x="17" y="24"/>
                    <a:pt x="17" y="23"/>
                  </a:cubicBezTo>
                  <a:cubicBezTo>
                    <a:pt x="18" y="22"/>
                    <a:pt x="19" y="23"/>
                    <a:pt x="19" y="24"/>
                  </a:cubicBezTo>
                  <a:cubicBezTo>
                    <a:pt x="19" y="24"/>
                    <a:pt x="19" y="25"/>
                    <a:pt x="20" y="25"/>
                  </a:cubicBezTo>
                  <a:cubicBezTo>
                    <a:pt x="21" y="26"/>
                    <a:pt x="22" y="26"/>
                    <a:pt x="22" y="25"/>
                  </a:cubicBezTo>
                  <a:cubicBezTo>
                    <a:pt x="22" y="25"/>
                    <a:pt x="23" y="24"/>
                    <a:pt x="23" y="24"/>
                  </a:cubicBezTo>
                  <a:cubicBezTo>
                    <a:pt x="24" y="24"/>
                    <a:pt x="23" y="26"/>
                    <a:pt x="23" y="26"/>
                  </a:cubicBezTo>
                  <a:cubicBezTo>
                    <a:pt x="25" y="27"/>
                    <a:pt x="25" y="24"/>
                    <a:pt x="25" y="24"/>
                  </a:cubicBezTo>
                  <a:cubicBezTo>
                    <a:pt x="25" y="23"/>
                    <a:pt x="26" y="22"/>
                    <a:pt x="26" y="21"/>
                  </a:cubicBezTo>
                  <a:cubicBezTo>
                    <a:pt x="26" y="20"/>
                    <a:pt x="26" y="18"/>
                    <a:pt x="26" y="1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2" name="Freeform 217">
              <a:extLst>
                <a:ext uri="{FF2B5EF4-FFF2-40B4-BE49-F238E27FC236}">
                  <a16:creationId xmlns:a16="http://schemas.microsoft.com/office/drawing/2014/main" id="{81A5AD0A-F34C-F74E-82C0-CB6B595ED824}"/>
                </a:ext>
              </a:extLst>
            </p:cNvPr>
            <p:cNvSpPr>
              <a:spLocks/>
            </p:cNvSpPr>
            <p:nvPr/>
          </p:nvSpPr>
          <p:spPr bwMode="auto">
            <a:xfrm>
              <a:off x="4832646" y="2982687"/>
              <a:ext cx="149225" cy="211138"/>
            </a:xfrm>
            <a:custGeom>
              <a:avLst/>
              <a:gdLst>
                <a:gd name="T0" fmla="*/ 32 w 32"/>
                <a:gd name="T1" fmla="*/ 0 h 46"/>
                <a:gd name="T2" fmla="*/ 28 w 32"/>
                <a:gd name="T3" fmla="*/ 0 h 46"/>
                <a:gd name="T4" fmla="*/ 24 w 32"/>
                <a:gd name="T5" fmla="*/ 1 h 46"/>
                <a:gd name="T6" fmla="*/ 22 w 32"/>
                <a:gd name="T7" fmla="*/ 7 h 46"/>
                <a:gd name="T8" fmla="*/ 21 w 32"/>
                <a:gd name="T9" fmla="*/ 10 h 46"/>
                <a:gd name="T10" fmla="*/ 18 w 32"/>
                <a:gd name="T11" fmla="*/ 9 h 46"/>
                <a:gd name="T12" fmla="*/ 13 w 32"/>
                <a:gd name="T13" fmla="*/ 8 h 46"/>
                <a:gd name="T14" fmla="*/ 8 w 32"/>
                <a:gd name="T15" fmla="*/ 11 h 46"/>
                <a:gd name="T16" fmla="*/ 11 w 32"/>
                <a:gd name="T17" fmla="*/ 12 h 46"/>
                <a:gd name="T18" fmla="*/ 14 w 32"/>
                <a:gd name="T19" fmla="*/ 16 h 46"/>
                <a:gd name="T20" fmla="*/ 12 w 32"/>
                <a:gd name="T21" fmla="*/ 18 h 46"/>
                <a:gd name="T22" fmla="*/ 14 w 32"/>
                <a:gd name="T23" fmla="*/ 24 h 46"/>
                <a:gd name="T24" fmla="*/ 13 w 32"/>
                <a:gd name="T25" fmla="*/ 31 h 46"/>
                <a:gd name="T26" fmla="*/ 11 w 32"/>
                <a:gd name="T27" fmla="*/ 31 h 46"/>
                <a:gd name="T28" fmla="*/ 7 w 32"/>
                <a:gd name="T29" fmla="*/ 32 h 46"/>
                <a:gd name="T30" fmla="*/ 5 w 32"/>
                <a:gd name="T31" fmla="*/ 31 h 46"/>
                <a:gd name="T32" fmla="*/ 1 w 32"/>
                <a:gd name="T33" fmla="*/ 33 h 46"/>
                <a:gd name="T34" fmla="*/ 2 w 32"/>
                <a:gd name="T35" fmla="*/ 35 h 46"/>
                <a:gd name="T36" fmla="*/ 3 w 32"/>
                <a:gd name="T37" fmla="*/ 37 h 46"/>
                <a:gd name="T38" fmla="*/ 1 w 32"/>
                <a:gd name="T39" fmla="*/ 39 h 46"/>
                <a:gd name="T40" fmla="*/ 2 w 32"/>
                <a:gd name="T41" fmla="*/ 43 h 46"/>
                <a:gd name="T42" fmla="*/ 4 w 32"/>
                <a:gd name="T43" fmla="*/ 45 h 46"/>
                <a:gd name="T44" fmla="*/ 7 w 32"/>
                <a:gd name="T45" fmla="*/ 44 h 46"/>
                <a:gd name="T46" fmla="*/ 9 w 32"/>
                <a:gd name="T47" fmla="*/ 45 h 46"/>
                <a:gd name="T48" fmla="*/ 10 w 32"/>
                <a:gd name="T49" fmla="*/ 44 h 46"/>
                <a:gd name="T50" fmla="*/ 14 w 32"/>
                <a:gd name="T51" fmla="*/ 43 h 46"/>
                <a:gd name="T52" fmla="*/ 15 w 32"/>
                <a:gd name="T53" fmla="*/ 45 h 46"/>
                <a:gd name="T54" fmla="*/ 18 w 32"/>
                <a:gd name="T55" fmla="*/ 42 h 46"/>
                <a:gd name="T56" fmla="*/ 21 w 32"/>
                <a:gd name="T57" fmla="*/ 37 h 46"/>
                <a:gd name="T58" fmla="*/ 22 w 32"/>
                <a:gd name="T59" fmla="*/ 30 h 46"/>
                <a:gd name="T60" fmla="*/ 29 w 32"/>
                <a:gd name="T61" fmla="*/ 21 h 46"/>
                <a:gd name="T62" fmla="*/ 29 w 32"/>
                <a:gd name="T63" fmla="*/ 15 h 46"/>
                <a:gd name="T64" fmla="*/ 30 w 32"/>
                <a:gd name="T65" fmla="*/ 8 h 46"/>
                <a:gd name="T66" fmla="*/ 32 w 32"/>
                <a:gd name="T67"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46">
                  <a:moveTo>
                    <a:pt x="32" y="1"/>
                  </a:moveTo>
                  <a:cubicBezTo>
                    <a:pt x="32" y="1"/>
                    <a:pt x="32" y="0"/>
                    <a:pt x="32" y="0"/>
                  </a:cubicBezTo>
                  <a:cubicBezTo>
                    <a:pt x="32" y="0"/>
                    <a:pt x="31" y="1"/>
                    <a:pt x="30" y="1"/>
                  </a:cubicBezTo>
                  <a:cubicBezTo>
                    <a:pt x="29" y="1"/>
                    <a:pt x="29" y="0"/>
                    <a:pt x="28" y="0"/>
                  </a:cubicBezTo>
                  <a:cubicBezTo>
                    <a:pt x="27" y="0"/>
                    <a:pt x="27" y="1"/>
                    <a:pt x="26" y="1"/>
                  </a:cubicBezTo>
                  <a:cubicBezTo>
                    <a:pt x="25" y="1"/>
                    <a:pt x="25" y="0"/>
                    <a:pt x="24" y="1"/>
                  </a:cubicBezTo>
                  <a:cubicBezTo>
                    <a:pt x="23" y="1"/>
                    <a:pt x="23" y="3"/>
                    <a:pt x="23" y="4"/>
                  </a:cubicBezTo>
                  <a:cubicBezTo>
                    <a:pt x="23" y="6"/>
                    <a:pt x="22" y="6"/>
                    <a:pt x="22" y="7"/>
                  </a:cubicBezTo>
                  <a:cubicBezTo>
                    <a:pt x="22" y="8"/>
                    <a:pt x="22" y="9"/>
                    <a:pt x="22" y="10"/>
                  </a:cubicBezTo>
                  <a:cubicBezTo>
                    <a:pt x="21" y="11"/>
                    <a:pt x="22" y="10"/>
                    <a:pt x="21" y="10"/>
                  </a:cubicBezTo>
                  <a:cubicBezTo>
                    <a:pt x="21" y="10"/>
                    <a:pt x="20" y="9"/>
                    <a:pt x="20" y="9"/>
                  </a:cubicBezTo>
                  <a:cubicBezTo>
                    <a:pt x="19" y="9"/>
                    <a:pt x="18" y="9"/>
                    <a:pt x="18" y="9"/>
                  </a:cubicBezTo>
                  <a:cubicBezTo>
                    <a:pt x="17" y="9"/>
                    <a:pt x="16" y="9"/>
                    <a:pt x="16" y="8"/>
                  </a:cubicBezTo>
                  <a:cubicBezTo>
                    <a:pt x="15" y="8"/>
                    <a:pt x="14" y="8"/>
                    <a:pt x="13" y="8"/>
                  </a:cubicBezTo>
                  <a:cubicBezTo>
                    <a:pt x="13" y="8"/>
                    <a:pt x="9" y="9"/>
                    <a:pt x="9" y="8"/>
                  </a:cubicBezTo>
                  <a:cubicBezTo>
                    <a:pt x="9" y="9"/>
                    <a:pt x="8" y="10"/>
                    <a:pt x="8" y="11"/>
                  </a:cubicBezTo>
                  <a:cubicBezTo>
                    <a:pt x="8" y="12"/>
                    <a:pt x="8" y="12"/>
                    <a:pt x="9" y="13"/>
                  </a:cubicBezTo>
                  <a:cubicBezTo>
                    <a:pt x="10" y="13"/>
                    <a:pt x="10" y="12"/>
                    <a:pt x="11" y="12"/>
                  </a:cubicBezTo>
                  <a:cubicBezTo>
                    <a:pt x="12" y="12"/>
                    <a:pt x="13" y="12"/>
                    <a:pt x="13" y="13"/>
                  </a:cubicBezTo>
                  <a:cubicBezTo>
                    <a:pt x="13" y="14"/>
                    <a:pt x="14" y="15"/>
                    <a:pt x="14" y="16"/>
                  </a:cubicBezTo>
                  <a:cubicBezTo>
                    <a:pt x="13" y="16"/>
                    <a:pt x="13" y="16"/>
                    <a:pt x="12" y="17"/>
                  </a:cubicBezTo>
                  <a:cubicBezTo>
                    <a:pt x="12" y="17"/>
                    <a:pt x="12" y="18"/>
                    <a:pt x="12" y="18"/>
                  </a:cubicBezTo>
                  <a:cubicBezTo>
                    <a:pt x="11" y="20"/>
                    <a:pt x="12" y="20"/>
                    <a:pt x="13" y="21"/>
                  </a:cubicBezTo>
                  <a:cubicBezTo>
                    <a:pt x="14" y="22"/>
                    <a:pt x="14" y="23"/>
                    <a:pt x="14" y="24"/>
                  </a:cubicBezTo>
                  <a:cubicBezTo>
                    <a:pt x="14" y="26"/>
                    <a:pt x="14" y="28"/>
                    <a:pt x="14" y="29"/>
                  </a:cubicBezTo>
                  <a:cubicBezTo>
                    <a:pt x="13" y="30"/>
                    <a:pt x="13" y="30"/>
                    <a:pt x="13" y="31"/>
                  </a:cubicBezTo>
                  <a:cubicBezTo>
                    <a:pt x="13" y="32"/>
                    <a:pt x="13" y="33"/>
                    <a:pt x="13" y="33"/>
                  </a:cubicBezTo>
                  <a:cubicBezTo>
                    <a:pt x="11" y="34"/>
                    <a:pt x="12" y="31"/>
                    <a:pt x="11" y="31"/>
                  </a:cubicBezTo>
                  <a:cubicBezTo>
                    <a:pt x="11" y="31"/>
                    <a:pt x="10" y="32"/>
                    <a:pt x="10" y="32"/>
                  </a:cubicBezTo>
                  <a:cubicBezTo>
                    <a:pt x="9" y="33"/>
                    <a:pt x="8" y="32"/>
                    <a:pt x="7" y="32"/>
                  </a:cubicBezTo>
                  <a:cubicBezTo>
                    <a:pt x="7" y="31"/>
                    <a:pt x="7" y="29"/>
                    <a:pt x="6" y="30"/>
                  </a:cubicBezTo>
                  <a:cubicBezTo>
                    <a:pt x="5" y="30"/>
                    <a:pt x="5" y="31"/>
                    <a:pt x="5" y="31"/>
                  </a:cubicBezTo>
                  <a:cubicBezTo>
                    <a:pt x="5" y="32"/>
                    <a:pt x="5" y="32"/>
                    <a:pt x="4" y="32"/>
                  </a:cubicBezTo>
                  <a:cubicBezTo>
                    <a:pt x="3" y="32"/>
                    <a:pt x="2" y="32"/>
                    <a:pt x="1" y="33"/>
                  </a:cubicBezTo>
                  <a:cubicBezTo>
                    <a:pt x="1" y="33"/>
                    <a:pt x="1" y="34"/>
                    <a:pt x="1" y="34"/>
                  </a:cubicBezTo>
                  <a:cubicBezTo>
                    <a:pt x="1" y="34"/>
                    <a:pt x="2" y="35"/>
                    <a:pt x="2" y="35"/>
                  </a:cubicBezTo>
                  <a:cubicBezTo>
                    <a:pt x="2" y="35"/>
                    <a:pt x="2" y="36"/>
                    <a:pt x="2" y="36"/>
                  </a:cubicBezTo>
                  <a:cubicBezTo>
                    <a:pt x="2" y="37"/>
                    <a:pt x="2" y="37"/>
                    <a:pt x="3" y="37"/>
                  </a:cubicBezTo>
                  <a:cubicBezTo>
                    <a:pt x="3" y="38"/>
                    <a:pt x="3" y="40"/>
                    <a:pt x="3" y="40"/>
                  </a:cubicBezTo>
                  <a:cubicBezTo>
                    <a:pt x="2" y="41"/>
                    <a:pt x="2" y="38"/>
                    <a:pt x="1" y="39"/>
                  </a:cubicBezTo>
                  <a:cubicBezTo>
                    <a:pt x="1" y="39"/>
                    <a:pt x="0" y="41"/>
                    <a:pt x="0" y="41"/>
                  </a:cubicBezTo>
                  <a:cubicBezTo>
                    <a:pt x="0" y="42"/>
                    <a:pt x="1" y="43"/>
                    <a:pt x="2" y="43"/>
                  </a:cubicBezTo>
                  <a:cubicBezTo>
                    <a:pt x="2" y="44"/>
                    <a:pt x="2" y="45"/>
                    <a:pt x="3" y="46"/>
                  </a:cubicBezTo>
                  <a:cubicBezTo>
                    <a:pt x="3" y="46"/>
                    <a:pt x="3" y="45"/>
                    <a:pt x="4" y="45"/>
                  </a:cubicBezTo>
                  <a:cubicBezTo>
                    <a:pt x="4" y="45"/>
                    <a:pt x="5" y="45"/>
                    <a:pt x="6" y="44"/>
                  </a:cubicBezTo>
                  <a:cubicBezTo>
                    <a:pt x="6" y="44"/>
                    <a:pt x="7" y="44"/>
                    <a:pt x="7" y="44"/>
                  </a:cubicBezTo>
                  <a:cubicBezTo>
                    <a:pt x="7" y="44"/>
                    <a:pt x="8" y="44"/>
                    <a:pt x="7" y="45"/>
                  </a:cubicBezTo>
                  <a:cubicBezTo>
                    <a:pt x="8" y="45"/>
                    <a:pt x="8" y="45"/>
                    <a:pt x="9" y="45"/>
                  </a:cubicBezTo>
                  <a:cubicBezTo>
                    <a:pt x="9" y="45"/>
                    <a:pt x="9" y="45"/>
                    <a:pt x="10" y="45"/>
                  </a:cubicBezTo>
                  <a:cubicBezTo>
                    <a:pt x="10" y="45"/>
                    <a:pt x="10" y="45"/>
                    <a:pt x="10" y="44"/>
                  </a:cubicBezTo>
                  <a:cubicBezTo>
                    <a:pt x="11" y="43"/>
                    <a:pt x="11" y="44"/>
                    <a:pt x="11" y="44"/>
                  </a:cubicBezTo>
                  <a:cubicBezTo>
                    <a:pt x="12" y="43"/>
                    <a:pt x="13" y="43"/>
                    <a:pt x="14" y="43"/>
                  </a:cubicBezTo>
                  <a:cubicBezTo>
                    <a:pt x="15" y="42"/>
                    <a:pt x="14" y="43"/>
                    <a:pt x="14" y="44"/>
                  </a:cubicBezTo>
                  <a:cubicBezTo>
                    <a:pt x="14" y="45"/>
                    <a:pt x="14" y="45"/>
                    <a:pt x="15" y="45"/>
                  </a:cubicBezTo>
                  <a:cubicBezTo>
                    <a:pt x="15" y="45"/>
                    <a:pt x="15" y="45"/>
                    <a:pt x="15" y="45"/>
                  </a:cubicBezTo>
                  <a:cubicBezTo>
                    <a:pt x="17" y="44"/>
                    <a:pt x="17" y="43"/>
                    <a:pt x="18" y="42"/>
                  </a:cubicBezTo>
                  <a:cubicBezTo>
                    <a:pt x="19" y="41"/>
                    <a:pt x="19" y="41"/>
                    <a:pt x="20" y="40"/>
                  </a:cubicBezTo>
                  <a:cubicBezTo>
                    <a:pt x="21" y="39"/>
                    <a:pt x="21" y="38"/>
                    <a:pt x="21" y="37"/>
                  </a:cubicBezTo>
                  <a:cubicBezTo>
                    <a:pt x="21" y="36"/>
                    <a:pt x="21" y="34"/>
                    <a:pt x="21" y="33"/>
                  </a:cubicBezTo>
                  <a:cubicBezTo>
                    <a:pt x="21" y="32"/>
                    <a:pt x="21" y="31"/>
                    <a:pt x="22" y="30"/>
                  </a:cubicBezTo>
                  <a:cubicBezTo>
                    <a:pt x="23" y="29"/>
                    <a:pt x="24" y="26"/>
                    <a:pt x="26" y="25"/>
                  </a:cubicBezTo>
                  <a:cubicBezTo>
                    <a:pt x="27" y="24"/>
                    <a:pt x="29" y="23"/>
                    <a:pt x="29" y="21"/>
                  </a:cubicBezTo>
                  <a:cubicBezTo>
                    <a:pt x="29" y="20"/>
                    <a:pt x="29" y="18"/>
                    <a:pt x="29" y="17"/>
                  </a:cubicBezTo>
                  <a:cubicBezTo>
                    <a:pt x="29" y="16"/>
                    <a:pt x="29" y="16"/>
                    <a:pt x="29" y="15"/>
                  </a:cubicBezTo>
                  <a:cubicBezTo>
                    <a:pt x="29" y="13"/>
                    <a:pt x="30" y="13"/>
                    <a:pt x="30" y="12"/>
                  </a:cubicBezTo>
                  <a:cubicBezTo>
                    <a:pt x="30" y="10"/>
                    <a:pt x="30" y="9"/>
                    <a:pt x="30" y="8"/>
                  </a:cubicBezTo>
                  <a:cubicBezTo>
                    <a:pt x="31" y="7"/>
                    <a:pt x="31" y="6"/>
                    <a:pt x="32" y="5"/>
                  </a:cubicBezTo>
                  <a:cubicBezTo>
                    <a:pt x="32" y="4"/>
                    <a:pt x="32" y="4"/>
                    <a:pt x="32" y="3"/>
                  </a:cubicBezTo>
                  <a:cubicBezTo>
                    <a:pt x="32" y="2"/>
                    <a:pt x="32" y="2"/>
                    <a:pt x="32"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3" name="Freeform 218">
              <a:extLst>
                <a:ext uri="{FF2B5EF4-FFF2-40B4-BE49-F238E27FC236}">
                  <a16:creationId xmlns:a16="http://schemas.microsoft.com/office/drawing/2014/main" id="{01982E9B-C7AA-0E49-95AB-58B9E854EBB4}"/>
                </a:ext>
              </a:extLst>
            </p:cNvPr>
            <p:cNvSpPr>
              <a:spLocks/>
            </p:cNvSpPr>
            <p:nvPr/>
          </p:nvSpPr>
          <p:spPr bwMode="auto">
            <a:xfrm>
              <a:off x="4902496" y="2798537"/>
              <a:ext cx="258762" cy="215900"/>
            </a:xfrm>
            <a:custGeom>
              <a:avLst/>
              <a:gdLst>
                <a:gd name="T0" fmla="*/ 53 w 56"/>
                <a:gd name="T1" fmla="*/ 27 h 47"/>
                <a:gd name="T2" fmla="*/ 51 w 56"/>
                <a:gd name="T3" fmla="*/ 23 h 47"/>
                <a:gd name="T4" fmla="*/ 47 w 56"/>
                <a:gd name="T5" fmla="*/ 19 h 47"/>
                <a:gd name="T6" fmla="*/ 47 w 56"/>
                <a:gd name="T7" fmla="*/ 17 h 47"/>
                <a:gd name="T8" fmla="*/ 44 w 56"/>
                <a:gd name="T9" fmla="*/ 15 h 47"/>
                <a:gd name="T10" fmla="*/ 43 w 56"/>
                <a:gd name="T11" fmla="*/ 13 h 47"/>
                <a:gd name="T12" fmla="*/ 39 w 56"/>
                <a:gd name="T13" fmla="*/ 10 h 47"/>
                <a:gd name="T14" fmla="*/ 39 w 56"/>
                <a:gd name="T15" fmla="*/ 5 h 47"/>
                <a:gd name="T16" fmla="*/ 37 w 56"/>
                <a:gd name="T17" fmla="*/ 1 h 47"/>
                <a:gd name="T18" fmla="*/ 35 w 56"/>
                <a:gd name="T19" fmla="*/ 0 h 47"/>
                <a:gd name="T20" fmla="*/ 33 w 56"/>
                <a:gd name="T21" fmla="*/ 2 h 47"/>
                <a:gd name="T22" fmla="*/ 31 w 56"/>
                <a:gd name="T23" fmla="*/ 4 h 47"/>
                <a:gd name="T24" fmla="*/ 27 w 56"/>
                <a:gd name="T25" fmla="*/ 8 h 47"/>
                <a:gd name="T26" fmla="*/ 25 w 56"/>
                <a:gd name="T27" fmla="*/ 10 h 47"/>
                <a:gd name="T28" fmla="*/ 21 w 56"/>
                <a:gd name="T29" fmla="*/ 11 h 47"/>
                <a:gd name="T30" fmla="*/ 19 w 56"/>
                <a:gd name="T31" fmla="*/ 13 h 47"/>
                <a:gd name="T32" fmla="*/ 14 w 56"/>
                <a:gd name="T33" fmla="*/ 17 h 47"/>
                <a:gd name="T34" fmla="*/ 9 w 56"/>
                <a:gd name="T35" fmla="*/ 18 h 47"/>
                <a:gd name="T36" fmla="*/ 6 w 56"/>
                <a:gd name="T37" fmla="*/ 18 h 47"/>
                <a:gd name="T38" fmla="*/ 4 w 56"/>
                <a:gd name="T39" fmla="*/ 19 h 47"/>
                <a:gd name="T40" fmla="*/ 0 w 56"/>
                <a:gd name="T41" fmla="*/ 25 h 47"/>
                <a:gd name="T42" fmla="*/ 0 w 56"/>
                <a:gd name="T43" fmla="*/ 29 h 47"/>
                <a:gd name="T44" fmla="*/ 0 w 56"/>
                <a:gd name="T45" fmla="*/ 33 h 47"/>
                <a:gd name="T46" fmla="*/ 1 w 56"/>
                <a:gd name="T47" fmla="*/ 36 h 47"/>
                <a:gd name="T48" fmla="*/ 4 w 56"/>
                <a:gd name="T49" fmla="*/ 41 h 47"/>
                <a:gd name="T50" fmla="*/ 6 w 56"/>
                <a:gd name="T51" fmla="*/ 44 h 47"/>
                <a:gd name="T52" fmla="*/ 7 w 56"/>
                <a:gd name="T53" fmla="*/ 47 h 47"/>
                <a:gd name="T54" fmla="*/ 8 w 56"/>
                <a:gd name="T55" fmla="*/ 42 h 47"/>
                <a:gd name="T56" fmla="*/ 14 w 56"/>
                <a:gd name="T57" fmla="*/ 40 h 47"/>
                <a:gd name="T58" fmla="*/ 17 w 56"/>
                <a:gd name="T59" fmla="*/ 40 h 47"/>
                <a:gd name="T60" fmla="*/ 21 w 56"/>
                <a:gd name="T61" fmla="*/ 33 h 47"/>
                <a:gd name="T62" fmla="*/ 25 w 56"/>
                <a:gd name="T63" fmla="*/ 33 h 47"/>
                <a:gd name="T64" fmla="*/ 28 w 56"/>
                <a:gd name="T65" fmla="*/ 36 h 47"/>
                <a:gd name="T66" fmla="*/ 32 w 56"/>
                <a:gd name="T67" fmla="*/ 37 h 47"/>
                <a:gd name="T68" fmla="*/ 37 w 56"/>
                <a:gd name="T69" fmla="*/ 34 h 47"/>
                <a:gd name="T70" fmla="*/ 38 w 56"/>
                <a:gd name="T71" fmla="*/ 34 h 47"/>
                <a:gd name="T72" fmla="*/ 44 w 56"/>
                <a:gd name="T73" fmla="*/ 33 h 47"/>
                <a:gd name="T74" fmla="*/ 47 w 56"/>
                <a:gd name="T75" fmla="*/ 31 h 47"/>
                <a:gd name="T76" fmla="*/ 50 w 56"/>
                <a:gd name="T77" fmla="*/ 31 h 47"/>
                <a:gd name="T78" fmla="*/ 51 w 56"/>
                <a:gd name="T79" fmla="*/ 32 h 47"/>
                <a:gd name="T80" fmla="*/ 55 w 56"/>
                <a:gd name="T81"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47">
                  <a:moveTo>
                    <a:pt x="56" y="31"/>
                  </a:moveTo>
                  <a:cubicBezTo>
                    <a:pt x="56" y="29"/>
                    <a:pt x="55" y="28"/>
                    <a:pt x="53" y="27"/>
                  </a:cubicBezTo>
                  <a:cubicBezTo>
                    <a:pt x="52" y="26"/>
                    <a:pt x="52" y="26"/>
                    <a:pt x="52" y="25"/>
                  </a:cubicBezTo>
                  <a:cubicBezTo>
                    <a:pt x="52" y="23"/>
                    <a:pt x="52" y="23"/>
                    <a:pt x="51" y="23"/>
                  </a:cubicBezTo>
                  <a:cubicBezTo>
                    <a:pt x="51" y="22"/>
                    <a:pt x="50" y="21"/>
                    <a:pt x="50" y="21"/>
                  </a:cubicBezTo>
                  <a:cubicBezTo>
                    <a:pt x="49" y="20"/>
                    <a:pt x="47" y="20"/>
                    <a:pt x="47" y="19"/>
                  </a:cubicBezTo>
                  <a:cubicBezTo>
                    <a:pt x="47" y="18"/>
                    <a:pt x="47" y="19"/>
                    <a:pt x="47" y="18"/>
                  </a:cubicBezTo>
                  <a:cubicBezTo>
                    <a:pt x="47" y="18"/>
                    <a:pt x="47" y="17"/>
                    <a:pt x="47" y="17"/>
                  </a:cubicBezTo>
                  <a:cubicBezTo>
                    <a:pt x="46" y="17"/>
                    <a:pt x="46" y="16"/>
                    <a:pt x="45" y="16"/>
                  </a:cubicBezTo>
                  <a:cubicBezTo>
                    <a:pt x="45" y="16"/>
                    <a:pt x="45" y="15"/>
                    <a:pt x="44" y="15"/>
                  </a:cubicBezTo>
                  <a:cubicBezTo>
                    <a:pt x="44" y="15"/>
                    <a:pt x="42" y="15"/>
                    <a:pt x="42" y="14"/>
                  </a:cubicBezTo>
                  <a:cubicBezTo>
                    <a:pt x="42" y="13"/>
                    <a:pt x="43" y="13"/>
                    <a:pt x="43" y="13"/>
                  </a:cubicBezTo>
                  <a:cubicBezTo>
                    <a:pt x="42" y="12"/>
                    <a:pt x="41" y="12"/>
                    <a:pt x="41" y="12"/>
                  </a:cubicBezTo>
                  <a:cubicBezTo>
                    <a:pt x="40" y="12"/>
                    <a:pt x="40" y="12"/>
                    <a:pt x="39" y="10"/>
                  </a:cubicBezTo>
                  <a:cubicBezTo>
                    <a:pt x="39" y="9"/>
                    <a:pt x="40" y="8"/>
                    <a:pt x="40" y="7"/>
                  </a:cubicBezTo>
                  <a:cubicBezTo>
                    <a:pt x="40" y="6"/>
                    <a:pt x="39" y="5"/>
                    <a:pt x="39" y="5"/>
                  </a:cubicBezTo>
                  <a:cubicBezTo>
                    <a:pt x="39" y="3"/>
                    <a:pt x="38" y="3"/>
                    <a:pt x="37" y="2"/>
                  </a:cubicBezTo>
                  <a:cubicBezTo>
                    <a:pt x="37" y="2"/>
                    <a:pt x="37" y="1"/>
                    <a:pt x="37" y="1"/>
                  </a:cubicBezTo>
                  <a:cubicBezTo>
                    <a:pt x="37" y="1"/>
                    <a:pt x="37" y="1"/>
                    <a:pt x="36" y="1"/>
                  </a:cubicBezTo>
                  <a:cubicBezTo>
                    <a:pt x="36" y="1"/>
                    <a:pt x="36" y="0"/>
                    <a:pt x="35" y="0"/>
                  </a:cubicBezTo>
                  <a:cubicBezTo>
                    <a:pt x="34" y="0"/>
                    <a:pt x="34" y="0"/>
                    <a:pt x="34" y="1"/>
                  </a:cubicBezTo>
                  <a:cubicBezTo>
                    <a:pt x="33" y="1"/>
                    <a:pt x="33" y="1"/>
                    <a:pt x="33" y="2"/>
                  </a:cubicBezTo>
                  <a:cubicBezTo>
                    <a:pt x="32" y="2"/>
                    <a:pt x="32" y="2"/>
                    <a:pt x="32" y="2"/>
                  </a:cubicBezTo>
                  <a:cubicBezTo>
                    <a:pt x="31" y="3"/>
                    <a:pt x="32" y="4"/>
                    <a:pt x="31" y="4"/>
                  </a:cubicBezTo>
                  <a:cubicBezTo>
                    <a:pt x="31" y="5"/>
                    <a:pt x="30" y="5"/>
                    <a:pt x="29" y="6"/>
                  </a:cubicBezTo>
                  <a:cubicBezTo>
                    <a:pt x="29" y="7"/>
                    <a:pt x="28" y="7"/>
                    <a:pt x="27" y="8"/>
                  </a:cubicBezTo>
                  <a:cubicBezTo>
                    <a:pt x="27" y="9"/>
                    <a:pt x="26" y="9"/>
                    <a:pt x="26" y="10"/>
                  </a:cubicBezTo>
                  <a:cubicBezTo>
                    <a:pt x="25" y="10"/>
                    <a:pt x="26" y="10"/>
                    <a:pt x="25" y="10"/>
                  </a:cubicBezTo>
                  <a:cubicBezTo>
                    <a:pt x="24" y="10"/>
                    <a:pt x="24" y="10"/>
                    <a:pt x="23" y="10"/>
                  </a:cubicBezTo>
                  <a:cubicBezTo>
                    <a:pt x="22" y="10"/>
                    <a:pt x="22" y="11"/>
                    <a:pt x="21" y="11"/>
                  </a:cubicBezTo>
                  <a:cubicBezTo>
                    <a:pt x="21" y="11"/>
                    <a:pt x="20" y="11"/>
                    <a:pt x="19" y="11"/>
                  </a:cubicBezTo>
                  <a:cubicBezTo>
                    <a:pt x="19" y="12"/>
                    <a:pt x="19" y="13"/>
                    <a:pt x="19" y="13"/>
                  </a:cubicBezTo>
                  <a:cubicBezTo>
                    <a:pt x="19" y="14"/>
                    <a:pt x="18" y="16"/>
                    <a:pt x="17" y="16"/>
                  </a:cubicBezTo>
                  <a:cubicBezTo>
                    <a:pt x="16" y="17"/>
                    <a:pt x="15" y="17"/>
                    <a:pt x="14" y="17"/>
                  </a:cubicBezTo>
                  <a:cubicBezTo>
                    <a:pt x="13" y="17"/>
                    <a:pt x="12" y="17"/>
                    <a:pt x="11" y="18"/>
                  </a:cubicBezTo>
                  <a:cubicBezTo>
                    <a:pt x="10" y="18"/>
                    <a:pt x="10" y="19"/>
                    <a:pt x="9" y="18"/>
                  </a:cubicBezTo>
                  <a:cubicBezTo>
                    <a:pt x="8" y="18"/>
                    <a:pt x="9" y="16"/>
                    <a:pt x="7" y="17"/>
                  </a:cubicBezTo>
                  <a:cubicBezTo>
                    <a:pt x="6" y="18"/>
                    <a:pt x="7" y="18"/>
                    <a:pt x="6" y="18"/>
                  </a:cubicBezTo>
                  <a:cubicBezTo>
                    <a:pt x="5" y="19"/>
                    <a:pt x="5" y="18"/>
                    <a:pt x="4" y="19"/>
                  </a:cubicBezTo>
                  <a:cubicBezTo>
                    <a:pt x="3" y="19"/>
                    <a:pt x="4" y="18"/>
                    <a:pt x="4" y="19"/>
                  </a:cubicBezTo>
                  <a:cubicBezTo>
                    <a:pt x="3" y="20"/>
                    <a:pt x="3" y="21"/>
                    <a:pt x="2" y="21"/>
                  </a:cubicBezTo>
                  <a:cubicBezTo>
                    <a:pt x="2" y="23"/>
                    <a:pt x="1" y="24"/>
                    <a:pt x="0" y="25"/>
                  </a:cubicBezTo>
                  <a:cubicBezTo>
                    <a:pt x="0" y="26"/>
                    <a:pt x="0" y="26"/>
                    <a:pt x="0" y="27"/>
                  </a:cubicBezTo>
                  <a:cubicBezTo>
                    <a:pt x="0" y="28"/>
                    <a:pt x="0" y="28"/>
                    <a:pt x="0" y="29"/>
                  </a:cubicBezTo>
                  <a:cubicBezTo>
                    <a:pt x="0" y="29"/>
                    <a:pt x="0" y="30"/>
                    <a:pt x="0" y="31"/>
                  </a:cubicBezTo>
                  <a:cubicBezTo>
                    <a:pt x="0" y="31"/>
                    <a:pt x="0" y="32"/>
                    <a:pt x="0" y="33"/>
                  </a:cubicBezTo>
                  <a:cubicBezTo>
                    <a:pt x="0" y="33"/>
                    <a:pt x="0" y="34"/>
                    <a:pt x="0" y="34"/>
                  </a:cubicBezTo>
                  <a:cubicBezTo>
                    <a:pt x="0" y="35"/>
                    <a:pt x="1" y="35"/>
                    <a:pt x="1" y="36"/>
                  </a:cubicBezTo>
                  <a:cubicBezTo>
                    <a:pt x="2" y="36"/>
                    <a:pt x="2" y="37"/>
                    <a:pt x="2" y="38"/>
                  </a:cubicBezTo>
                  <a:cubicBezTo>
                    <a:pt x="2" y="39"/>
                    <a:pt x="3" y="40"/>
                    <a:pt x="4" y="41"/>
                  </a:cubicBezTo>
                  <a:cubicBezTo>
                    <a:pt x="4" y="42"/>
                    <a:pt x="4" y="42"/>
                    <a:pt x="5" y="43"/>
                  </a:cubicBezTo>
                  <a:cubicBezTo>
                    <a:pt x="5" y="43"/>
                    <a:pt x="6" y="43"/>
                    <a:pt x="6" y="44"/>
                  </a:cubicBezTo>
                  <a:cubicBezTo>
                    <a:pt x="6" y="44"/>
                    <a:pt x="6" y="45"/>
                    <a:pt x="6" y="45"/>
                  </a:cubicBezTo>
                  <a:cubicBezTo>
                    <a:pt x="6" y="46"/>
                    <a:pt x="7" y="47"/>
                    <a:pt x="7" y="47"/>
                  </a:cubicBezTo>
                  <a:cubicBezTo>
                    <a:pt x="7" y="46"/>
                    <a:pt x="8" y="46"/>
                    <a:pt x="8" y="45"/>
                  </a:cubicBezTo>
                  <a:cubicBezTo>
                    <a:pt x="8" y="44"/>
                    <a:pt x="8" y="43"/>
                    <a:pt x="8" y="42"/>
                  </a:cubicBezTo>
                  <a:cubicBezTo>
                    <a:pt x="8" y="40"/>
                    <a:pt x="9" y="41"/>
                    <a:pt x="11" y="41"/>
                  </a:cubicBezTo>
                  <a:cubicBezTo>
                    <a:pt x="12" y="41"/>
                    <a:pt x="13" y="40"/>
                    <a:pt x="14" y="40"/>
                  </a:cubicBezTo>
                  <a:cubicBezTo>
                    <a:pt x="15" y="40"/>
                    <a:pt x="15" y="41"/>
                    <a:pt x="16" y="41"/>
                  </a:cubicBezTo>
                  <a:cubicBezTo>
                    <a:pt x="16" y="41"/>
                    <a:pt x="17" y="40"/>
                    <a:pt x="17" y="40"/>
                  </a:cubicBezTo>
                  <a:cubicBezTo>
                    <a:pt x="17" y="39"/>
                    <a:pt x="18" y="38"/>
                    <a:pt x="18" y="38"/>
                  </a:cubicBezTo>
                  <a:cubicBezTo>
                    <a:pt x="19" y="36"/>
                    <a:pt x="18" y="34"/>
                    <a:pt x="21" y="33"/>
                  </a:cubicBezTo>
                  <a:cubicBezTo>
                    <a:pt x="22" y="33"/>
                    <a:pt x="23" y="33"/>
                    <a:pt x="23" y="33"/>
                  </a:cubicBezTo>
                  <a:cubicBezTo>
                    <a:pt x="24" y="33"/>
                    <a:pt x="24" y="33"/>
                    <a:pt x="25" y="33"/>
                  </a:cubicBezTo>
                  <a:cubicBezTo>
                    <a:pt x="26" y="34"/>
                    <a:pt x="25" y="35"/>
                    <a:pt x="26" y="36"/>
                  </a:cubicBezTo>
                  <a:cubicBezTo>
                    <a:pt x="27" y="36"/>
                    <a:pt x="28" y="36"/>
                    <a:pt x="28" y="36"/>
                  </a:cubicBezTo>
                  <a:cubicBezTo>
                    <a:pt x="29" y="36"/>
                    <a:pt x="29" y="37"/>
                    <a:pt x="30" y="37"/>
                  </a:cubicBezTo>
                  <a:cubicBezTo>
                    <a:pt x="30" y="37"/>
                    <a:pt x="31" y="37"/>
                    <a:pt x="32" y="37"/>
                  </a:cubicBezTo>
                  <a:cubicBezTo>
                    <a:pt x="33" y="37"/>
                    <a:pt x="34" y="38"/>
                    <a:pt x="35" y="37"/>
                  </a:cubicBezTo>
                  <a:cubicBezTo>
                    <a:pt x="36" y="37"/>
                    <a:pt x="36" y="35"/>
                    <a:pt x="37" y="34"/>
                  </a:cubicBezTo>
                  <a:cubicBezTo>
                    <a:pt x="38" y="33"/>
                    <a:pt x="37" y="34"/>
                    <a:pt x="38" y="34"/>
                  </a:cubicBezTo>
                  <a:cubicBezTo>
                    <a:pt x="38" y="34"/>
                    <a:pt x="38" y="34"/>
                    <a:pt x="38" y="34"/>
                  </a:cubicBezTo>
                  <a:cubicBezTo>
                    <a:pt x="39" y="34"/>
                    <a:pt x="40" y="34"/>
                    <a:pt x="41" y="34"/>
                  </a:cubicBezTo>
                  <a:cubicBezTo>
                    <a:pt x="42" y="34"/>
                    <a:pt x="43" y="33"/>
                    <a:pt x="44" y="33"/>
                  </a:cubicBezTo>
                  <a:cubicBezTo>
                    <a:pt x="44" y="33"/>
                    <a:pt x="46" y="34"/>
                    <a:pt x="46" y="33"/>
                  </a:cubicBezTo>
                  <a:cubicBezTo>
                    <a:pt x="47" y="32"/>
                    <a:pt x="47" y="32"/>
                    <a:pt x="47" y="31"/>
                  </a:cubicBezTo>
                  <a:cubicBezTo>
                    <a:pt x="47" y="31"/>
                    <a:pt x="48" y="31"/>
                    <a:pt x="49" y="31"/>
                  </a:cubicBezTo>
                  <a:cubicBezTo>
                    <a:pt x="49" y="31"/>
                    <a:pt x="49" y="31"/>
                    <a:pt x="50" y="31"/>
                  </a:cubicBezTo>
                  <a:cubicBezTo>
                    <a:pt x="50" y="31"/>
                    <a:pt x="50" y="32"/>
                    <a:pt x="50" y="32"/>
                  </a:cubicBezTo>
                  <a:cubicBezTo>
                    <a:pt x="50" y="32"/>
                    <a:pt x="51" y="32"/>
                    <a:pt x="51" y="32"/>
                  </a:cubicBezTo>
                  <a:cubicBezTo>
                    <a:pt x="52" y="32"/>
                    <a:pt x="53" y="33"/>
                    <a:pt x="54" y="32"/>
                  </a:cubicBezTo>
                  <a:cubicBezTo>
                    <a:pt x="54" y="32"/>
                    <a:pt x="55" y="32"/>
                    <a:pt x="55" y="32"/>
                  </a:cubicBezTo>
                  <a:cubicBezTo>
                    <a:pt x="56" y="32"/>
                    <a:pt x="56" y="32"/>
                    <a:pt x="56" y="3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4" name="Freeform 219">
              <a:extLst>
                <a:ext uri="{FF2B5EF4-FFF2-40B4-BE49-F238E27FC236}">
                  <a16:creationId xmlns:a16="http://schemas.microsoft.com/office/drawing/2014/main" id="{7F783E8C-2D7D-0446-BAA7-F6A259683D63}"/>
                </a:ext>
              </a:extLst>
            </p:cNvPr>
            <p:cNvSpPr>
              <a:spLocks/>
            </p:cNvSpPr>
            <p:nvPr/>
          </p:nvSpPr>
          <p:spPr bwMode="auto">
            <a:xfrm>
              <a:off x="5350171" y="2620737"/>
              <a:ext cx="134937" cy="146050"/>
            </a:xfrm>
            <a:custGeom>
              <a:avLst/>
              <a:gdLst>
                <a:gd name="T0" fmla="*/ 27 w 29"/>
                <a:gd name="T1" fmla="*/ 31 h 32"/>
                <a:gd name="T2" fmla="*/ 28 w 29"/>
                <a:gd name="T3" fmla="*/ 32 h 32"/>
                <a:gd name="T4" fmla="*/ 29 w 29"/>
                <a:gd name="T5" fmla="*/ 31 h 32"/>
                <a:gd name="T6" fmla="*/ 29 w 29"/>
                <a:gd name="T7" fmla="*/ 29 h 32"/>
                <a:gd name="T8" fmla="*/ 27 w 29"/>
                <a:gd name="T9" fmla="*/ 27 h 32"/>
                <a:gd name="T10" fmla="*/ 25 w 29"/>
                <a:gd name="T11" fmla="*/ 24 h 32"/>
                <a:gd name="T12" fmla="*/ 23 w 29"/>
                <a:gd name="T13" fmla="*/ 22 h 32"/>
                <a:gd name="T14" fmla="*/ 21 w 29"/>
                <a:gd name="T15" fmla="*/ 20 h 32"/>
                <a:gd name="T16" fmla="*/ 19 w 29"/>
                <a:gd name="T17" fmla="*/ 18 h 32"/>
                <a:gd name="T18" fmla="*/ 16 w 29"/>
                <a:gd name="T19" fmla="*/ 17 h 32"/>
                <a:gd name="T20" fmla="*/ 15 w 29"/>
                <a:gd name="T21" fmla="*/ 16 h 32"/>
                <a:gd name="T22" fmla="*/ 14 w 29"/>
                <a:gd name="T23" fmla="*/ 15 h 32"/>
                <a:gd name="T24" fmla="*/ 13 w 29"/>
                <a:gd name="T25" fmla="*/ 12 h 32"/>
                <a:gd name="T26" fmla="*/ 12 w 29"/>
                <a:gd name="T27" fmla="*/ 9 h 32"/>
                <a:gd name="T28" fmla="*/ 12 w 29"/>
                <a:gd name="T29" fmla="*/ 5 h 32"/>
                <a:gd name="T30" fmla="*/ 10 w 29"/>
                <a:gd name="T31" fmla="*/ 0 h 32"/>
                <a:gd name="T32" fmla="*/ 8 w 29"/>
                <a:gd name="T33" fmla="*/ 4 h 32"/>
                <a:gd name="T34" fmla="*/ 7 w 29"/>
                <a:gd name="T35" fmla="*/ 3 h 32"/>
                <a:gd name="T36" fmla="*/ 6 w 29"/>
                <a:gd name="T37" fmla="*/ 4 h 32"/>
                <a:gd name="T38" fmla="*/ 5 w 29"/>
                <a:gd name="T39" fmla="*/ 4 h 32"/>
                <a:gd name="T40" fmla="*/ 4 w 29"/>
                <a:gd name="T41" fmla="*/ 6 h 32"/>
                <a:gd name="T42" fmla="*/ 3 w 29"/>
                <a:gd name="T43" fmla="*/ 6 h 32"/>
                <a:gd name="T44" fmla="*/ 3 w 29"/>
                <a:gd name="T45" fmla="*/ 6 h 32"/>
                <a:gd name="T46" fmla="*/ 2 w 29"/>
                <a:gd name="T47" fmla="*/ 7 h 32"/>
                <a:gd name="T48" fmla="*/ 2 w 29"/>
                <a:gd name="T49" fmla="*/ 9 h 32"/>
                <a:gd name="T50" fmla="*/ 2 w 29"/>
                <a:gd name="T51" fmla="*/ 11 h 32"/>
                <a:gd name="T52" fmla="*/ 1 w 29"/>
                <a:gd name="T53" fmla="*/ 13 h 32"/>
                <a:gd name="T54" fmla="*/ 1 w 29"/>
                <a:gd name="T55" fmla="*/ 16 h 32"/>
                <a:gd name="T56" fmla="*/ 0 w 29"/>
                <a:gd name="T57" fmla="*/ 18 h 32"/>
                <a:gd name="T58" fmla="*/ 0 w 29"/>
                <a:gd name="T59" fmla="*/ 20 h 32"/>
                <a:gd name="T60" fmla="*/ 3 w 29"/>
                <a:gd name="T61" fmla="*/ 21 h 32"/>
                <a:gd name="T62" fmla="*/ 4 w 29"/>
                <a:gd name="T63" fmla="*/ 21 h 32"/>
                <a:gd name="T64" fmla="*/ 5 w 29"/>
                <a:gd name="T65" fmla="*/ 22 h 32"/>
                <a:gd name="T66" fmla="*/ 6 w 29"/>
                <a:gd name="T67" fmla="*/ 20 h 32"/>
                <a:gd name="T68" fmla="*/ 6 w 29"/>
                <a:gd name="T69" fmla="*/ 19 h 32"/>
                <a:gd name="T70" fmla="*/ 7 w 29"/>
                <a:gd name="T71" fmla="*/ 19 h 32"/>
                <a:gd name="T72" fmla="*/ 9 w 29"/>
                <a:gd name="T73" fmla="*/ 21 h 32"/>
                <a:gd name="T74" fmla="*/ 12 w 29"/>
                <a:gd name="T75" fmla="*/ 19 h 32"/>
                <a:gd name="T76" fmla="*/ 15 w 29"/>
                <a:gd name="T77" fmla="*/ 21 h 32"/>
                <a:gd name="T78" fmla="*/ 17 w 29"/>
                <a:gd name="T79" fmla="*/ 21 h 32"/>
                <a:gd name="T80" fmla="*/ 17 w 29"/>
                <a:gd name="T81" fmla="*/ 21 h 32"/>
                <a:gd name="T82" fmla="*/ 18 w 29"/>
                <a:gd name="T83" fmla="*/ 22 h 32"/>
                <a:gd name="T84" fmla="*/ 19 w 29"/>
                <a:gd name="T85" fmla="*/ 22 h 32"/>
                <a:gd name="T86" fmla="*/ 20 w 29"/>
                <a:gd name="T87" fmla="*/ 24 h 32"/>
                <a:gd name="T88" fmla="*/ 21 w 29"/>
                <a:gd name="T89" fmla="*/ 25 h 32"/>
                <a:gd name="T90" fmla="*/ 22 w 29"/>
                <a:gd name="T91" fmla="*/ 26 h 32"/>
                <a:gd name="T92" fmla="*/ 23 w 29"/>
                <a:gd name="T93" fmla="*/ 27 h 32"/>
                <a:gd name="T94" fmla="*/ 24 w 29"/>
                <a:gd name="T95" fmla="*/ 28 h 32"/>
                <a:gd name="T96" fmla="*/ 27 w 29"/>
                <a:gd name="T9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 h="32">
                  <a:moveTo>
                    <a:pt x="27" y="31"/>
                  </a:moveTo>
                  <a:cubicBezTo>
                    <a:pt x="27" y="31"/>
                    <a:pt x="27" y="32"/>
                    <a:pt x="28" y="32"/>
                  </a:cubicBezTo>
                  <a:cubicBezTo>
                    <a:pt x="28" y="31"/>
                    <a:pt x="29" y="31"/>
                    <a:pt x="29" y="31"/>
                  </a:cubicBezTo>
                  <a:cubicBezTo>
                    <a:pt x="29" y="31"/>
                    <a:pt x="29" y="29"/>
                    <a:pt x="29" y="29"/>
                  </a:cubicBezTo>
                  <a:cubicBezTo>
                    <a:pt x="28" y="28"/>
                    <a:pt x="28" y="28"/>
                    <a:pt x="27" y="27"/>
                  </a:cubicBezTo>
                  <a:cubicBezTo>
                    <a:pt x="26" y="26"/>
                    <a:pt x="26" y="25"/>
                    <a:pt x="25" y="24"/>
                  </a:cubicBezTo>
                  <a:cubicBezTo>
                    <a:pt x="24" y="23"/>
                    <a:pt x="23" y="23"/>
                    <a:pt x="23" y="22"/>
                  </a:cubicBezTo>
                  <a:cubicBezTo>
                    <a:pt x="22" y="21"/>
                    <a:pt x="22" y="20"/>
                    <a:pt x="21" y="20"/>
                  </a:cubicBezTo>
                  <a:cubicBezTo>
                    <a:pt x="21" y="19"/>
                    <a:pt x="20" y="18"/>
                    <a:pt x="19" y="18"/>
                  </a:cubicBezTo>
                  <a:cubicBezTo>
                    <a:pt x="18" y="17"/>
                    <a:pt x="17" y="17"/>
                    <a:pt x="16" y="17"/>
                  </a:cubicBezTo>
                  <a:cubicBezTo>
                    <a:pt x="15" y="17"/>
                    <a:pt x="16" y="17"/>
                    <a:pt x="15" y="16"/>
                  </a:cubicBezTo>
                  <a:cubicBezTo>
                    <a:pt x="15" y="15"/>
                    <a:pt x="15" y="15"/>
                    <a:pt x="14" y="15"/>
                  </a:cubicBezTo>
                  <a:cubicBezTo>
                    <a:pt x="14" y="14"/>
                    <a:pt x="13" y="13"/>
                    <a:pt x="13" y="12"/>
                  </a:cubicBezTo>
                  <a:cubicBezTo>
                    <a:pt x="13" y="11"/>
                    <a:pt x="13" y="10"/>
                    <a:pt x="12" y="9"/>
                  </a:cubicBezTo>
                  <a:cubicBezTo>
                    <a:pt x="12" y="8"/>
                    <a:pt x="12" y="6"/>
                    <a:pt x="12" y="5"/>
                  </a:cubicBezTo>
                  <a:cubicBezTo>
                    <a:pt x="11" y="3"/>
                    <a:pt x="10" y="2"/>
                    <a:pt x="10" y="0"/>
                  </a:cubicBezTo>
                  <a:cubicBezTo>
                    <a:pt x="9" y="1"/>
                    <a:pt x="9" y="3"/>
                    <a:pt x="8" y="4"/>
                  </a:cubicBezTo>
                  <a:cubicBezTo>
                    <a:pt x="8" y="4"/>
                    <a:pt x="8" y="3"/>
                    <a:pt x="7" y="3"/>
                  </a:cubicBezTo>
                  <a:cubicBezTo>
                    <a:pt x="7" y="4"/>
                    <a:pt x="7" y="4"/>
                    <a:pt x="6" y="4"/>
                  </a:cubicBezTo>
                  <a:cubicBezTo>
                    <a:pt x="6" y="4"/>
                    <a:pt x="6" y="4"/>
                    <a:pt x="5" y="4"/>
                  </a:cubicBezTo>
                  <a:cubicBezTo>
                    <a:pt x="5" y="5"/>
                    <a:pt x="5" y="5"/>
                    <a:pt x="4" y="6"/>
                  </a:cubicBezTo>
                  <a:cubicBezTo>
                    <a:pt x="4" y="6"/>
                    <a:pt x="4" y="6"/>
                    <a:pt x="3" y="6"/>
                  </a:cubicBezTo>
                  <a:cubicBezTo>
                    <a:pt x="3" y="6"/>
                    <a:pt x="3" y="6"/>
                    <a:pt x="3" y="6"/>
                  </a:cubicBezTo>
                  <a:cubicBezTo>
                    <a:pt x="2" y="7"/>
                    <a:pt x="3" y="7"/>
                    <a:pt x="2" y="7"/>
                  </a:cubicBezTo>
                  <a:cubicBezTo>
                    <a:pt x="2" y="8"/>
                    <a:pt x="2" y="8"/>
                    <a:pt x="2" y="9"/>
                  </a:cubicBezTo>
                  <a:cubicBezTo>
                    <a:pt x="2" y="10"/>
                    <a:pt x="2" y="10"/>
                    <a:pt x="2" y="11"/>
                  </a:cubicBezTo>
                  <a:cubicBezTo>
                    <a:pt x="2" y="12"/>
                    <a:pt x="2" y="12"/>
                    <a:pt x="1" y="13"/>
                  </a:cubicBezTo>
                  <a:cubicBezTo>
                    <a:pt x="1" y="14"/>
                    <a:pt x="1" y="15"/>
                    <a:pt x="1" y="16"/>
                  </a:cubicBezTo>
                  <a:cubicBezTo>
                    <a:pt x="0" y="17"/>
                    <a:pt x="0" y="17"/>
                    <a:pt x="0" y="18"/>
                  </a:cubicBezTo>
                  <a:cubicBezTo>
                    <a:pt x="0" y="19"/>
                    <a:pt x="0" y="19"/>
                    <a:pt x="0" y="20"/>
                  </a:cubicBezTo>
                  <a:cubicBezTo>
                    <a:pt x="1" y="21"/>
                    <a:pt x="2" y="21"/>
                    <a:pt x="3" y="21"/>
                  </a:cubicBezTo>
                  <a:cubicBezTo>
                    <a:pt x="4" y="21"/>
                    <a:pt x="4" y="21"/>
                    <a:pt x="4" y="21"/>
                  </a:cubicBezTo>
                  <a:cubicBezTo>
                    <a:pt x="4" y="21"/>
                    <a:pt x="4" y="22"/>
                    <a:pt x="5" y="22"/>
                  </a:cubicBezTo>
                  <a:cubicBezTo>
                    <a:pt x="5" y="22"/>
                    <a:pt x="6" y="20"/>
                    <a:pt x="6" y="20"/>
                  </a:cubicBezTo>
                  <a:cubicBezTo>
                    <a:pt x="6" y="19"/>
                    <a:pt x="6" y="19"/>
                    <a:pt x="6" y="19"/>
                  </a:cubicBezTo>
                  <a:cubicBezTo>
                    <a:pt x="7" y="18"/>
                    <a:pt x="7" y="18"/>
                    <a:pt x="7" y="19"/>
                  </a:cubicBezTo>
                  <a:cubicBezTo>
                    <a:pt x="8" y="20"/>
                    <a:pt x="8" y="21"/>
                    <a:pt x="9" y="21"/>
                  </a:cubicBezTo>
                  <a:cubicBezTo>
                    <a:pt x="10" y="21"/>
                    <a:pt x="11" y="19"/>
                    <a:pt x="12" y="19"/>
                  </a:cubicBezTo>
                  <a:cubicBezTo>
                    <a:pt x="13" y="19"/>
                    <a:pt x="14" y="20"/>
                    <a:pt x="15" y="21"/>
                  </a:cubicBezTo>
                  <a:cubicBezTo>
                    <a:pt x="15" y="21"/>
                    <a:pt x="16" y="21"/>
                    <a:pt x="17" y="21"/>
                  </a:cubicBezTo>
                  <a:cubicBezTo>
                    <a:pt x="17" y="21"/>
                    <a:pt x="17" y="21"/>
                    <a:pt x="17" y="21"/>
                  </a:cubicBezTo>
                  <a:cubicBezTo>
                    <a:pt x="17" y="21"/>
                    <a:pt x="17" y="22"/>
                    <a:pt x="18" y="22"/>
                  </a:cubicBezTo>
                  <a:cubicBezTo>
                    <a:pt x="18" y="22"/>
                    <a:pt x="19" y="22"/>
                    <a:pt x="19" y="22"/>
                  </a:cubicBezTo>
                  <a:cubicBezTo>
                    <a:pt x="20" y="23"/>
                    <a:pt x="20" y="23"/>
                    <a:pt x="20" y="24"/>
                  </a:cubicBezTo>
                  <a:cubicBezTo>
                    <a:pt x="21" y="24"/>
                    <a:pt x="21" y="25"/>
                    <a:pt x="21" y="25"/>
                  </a:cubicBezTo>
                  <a:cubicBezTo>
                    <a:pt x="22" y="25"/>
                    <a:pt x="22" y="25"/>
                    <a:pt x="22" y="26"/>
                  </a:cubicBezTo>
                  <a:cubicBezTo>
                    <a:pt x="23" y="26"/>
                    <a:pt x="23" y="27"/>
                    <a:pt x="23" y="27"/>
                  </a:cubicBezTo>
                  <a:cubicBezTo>
                    <a:pt x="24" y="27"/>
                    <a:pt x="24" y="27"/>
                    <a:pt x="24" y="28"/>
                  </a:cubicBezTo>
                  <a:cubicBezTo>
                    <a:pt x="25" y="29"/>
                    <a:pt x="26" y="30"/>
                    <a:pt x="27" y="3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5" name="Rectangle 220">
              <a:extLst>
                <a:ext uri="{FF2B5EF4-FFF2-40B4-BE49-F238E27FC236}">
                  <a16:creationId xmlns:a16="http://schemas.microsoft.com/office/drawing/2014/main" id="{FEF90A1B-9D36-6E4D-8B27-D25EC0F0FA8B}"/>
                </a:ext>
              </a:extLst>
            </p:cNvPr>
            <p:cNvSpPr>
              <a:spLocks noChangeArrowheads="1"/>
            </p:cNvSpPr>
            <p:nvPr/>
          </p:nvSpPr>
          <p:spPr bwMode="auto">
            <a:xfrm>
              <a:off x="5485109" y="2754087"/>
              <a:ext cx="1587" cy="1588"/>
            </a:xfrm>
            <a:prstGeom prst="rect">
              <a:avLst/>
            </a:pr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6" name="Freeform 221">
              <a:extLst>
                <a:ext uri="{FF2B5EF4-FFF2-40B4-BE49-F238E27FC236}">
                  <a16:creationId xmlns:a16="http://schemas.microsoft.com/office/drawing/2014/main" id="{B0C60FC9-758C-5B4B-BB20-C0689C1EB63F}"/>
                </a:ext>
              </a:extLst>
            </p:cNvPr>
            <p:cNvSpPr>
              <a:spLocks/>
            </p:cNvSpPr>
            <p:nvPr/>
          </p:nvSpPr>
          <p:spPr bwMode="auto">
            <a:xfrm>
              <a:off x="5456534" y="2757262"/>
              <a:ext cx="33337" cy="41275"/>
            </a:xfrm>
            <a:custGeom>
              <a:avLst/>
              <a:gdLst>
                <a:gd name="T0" fmla="*/ 7 w 7"/>
                <a:gd name="T1" fmla="*/ 3 h 9"/>
                <a:gd name="T2" fmla="*/ 6 w 7"/>
                <a:gd name="T3" fmla="*/ 0 h 9"/>
                <a:gd name="T4" fmla="*/ 6 w 7"/>
                <a:gd name="T5" fmla="*/ 1 h 9"/>
                <a:gd name="T6" fmla="*/ 4 w 7"/>
                <a:gd name="T7" fmla="*/ 1 h 9"/>
                <a:gd name="T8" fmla="*/ 3 w 7"/>
                <a:gd name="T9" fmla="*/ 3 h 9"/>
                <a:gd name="T10" fmla="*/ 1 w 7"/>
                <a:gd name="T11" fmla="*/ 3 h 9"/>
                <a:gd name="T12" fmla="*/ 1 w 7"/>
                <a:gd name="T13" fmla="*/ 8 h 9"/>
                <a:gd name="T14" fmla="*/ 2 w 7"/>
                <a:gd name="T15" fmla="*/ 9 h 9"/>
                <a:gd name="T16" fmla="*/ 4 w 7"/>
                <a:gd name="T17" fmla="*/ 9 h 9"/>
                <a:gd name="T18" fmla="*/ 6 w 7"/>
                <a:gd name="T19" fmla="*/ 9 h 9"/>
                <a:gd name="T20" fmla="*/ 7 w 7"/>
                <a:gd name="T21" fmla="*/ 7 h 9"/>
                <a:gd name="T22" fmla="*/ 5 w 7"/>
                <a:gd name="T23" fmla="*/ 5 h 9"/>
                <a:gd name="T24" fmla="*/ 7 w 7"/>
                <a:gd name="T25" fmla="*/ 4 h 9"/>
                <a:gd name="T26" fmla="*/ 7 w 7"/>
                <a:gd name="T2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9">
                  <a:moveTo>
                    <a:pt x="7" y="3"/>
                  </a:moveTo>
                  <a:cubicBezTo>
                    <a:pt x="7" y="2"/>
                    <a:pt x="7" y="1"/>
                    <a:pt x="6" y="0"/>
                  </a:cubicBezTo>
                  <a:cubicBezTo>
                    <a:pt x="6" y="0"/>
                    <a:pt x="6" y="1"/>
                    <a:pt x="6" y="1"/>
                  </a:cubicBezTo>
                  <a:cubicBezTo>
                    <a:pt x="6" y="1"/>
                    <a:pt x="5" y="2"/>
                    <a:pt x="4" y="1"/>
                  </a:cubicBezTo>
                  <a:cubicBezTo>
                    <a:pt x="4" y="2"/>
                    <a:pt x="3" y="2"/>
                    <a:pt x="3" y="3"/>
                  </a:cubicBezTo>
                  <a:cubicBezTo>
                    <a:pt x="2" y="3"/>
                    <a:pt x="2" y="3"/>
                    <a:pt x="1" y="3"/>
                  </a:cubicBezTo>
                  <a:cubicBezTo>
                    <a:pt x="1" y="4"/>
                    <a:pt x="0" y="7"/>
                    <a:pt x="1" y="8"/>
                  </a:cubicBezTo>
                  <a:cubicBezTo>
                    <a:pt x="1" y="8"/>
                    <a:pt x="2" y="8"/>
                    <a:pt x="2" y="9"/>
                  </a:cubicBezTo>
                  <a:cubicBezTo>
                    <a:pt x="3" y="9"/>
                    <a:pt x="3" y="9"/>
                    <a:pt x="4" y="9"/>
                  </a:cubicBezTo>
                  <a:cubicBezTo>
                    <a:pt x="4" y="9"/>
                    <a:pt x="5" y="9"/>
                    <a:pt x="6" y="9"/>
                  </a:cubicBezTo>
                  <a:cubicBezTo>
                    <a:pt x="6" y="9"/>
                    <a:pt x="6" y="8"/>
                    <a:pt x="7" y="7"/>
                  </a:cubicBezTo>
                  <a:cubicBezTo>
                    <a:pt x="6" y="7"/>
                    <a:pt x="5" y="6"/>
                    <a:pt x="5" y="5"/>
                  </a:cubicBezTo>
                  <a:cubicBezTo>
                    <a:pt x="5" y="5"/>
                    <a:pt x="6" y="5"/>
                    <a:pt x="7" y="4"/>
                  </a:cubicBezTo>
                  <a:cubicBezTo>
                    <a:pt x="7" y="4"/>
                    <a:pt x="7" y="4"/>
                    <a:pt x="7" y="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7" name="Freeform 222">
              <a:extLst>
                <a:ext uri="{FF2B5EF4-FFF2-40B4-BE49-F238E27FC236}">
                  <a16:creationId xmlns:a16="http://schemas.microsoft.com/office/drawing/2014/main" id="{7568B3CE-B70A-9F46-B9C1-372435749FDB}"/>
                </a:ext>
              </a:extLst>
            </p:cNvPr>
            <p:cNvSpPr>
              <a:spLocks/>
            </p:cNvSpPr>
            <p:nvPr/>
          </p:nvSpPr>
          <p:spPr bwMode="auto">
            <a:xfrm>
              <a:off x="5443834" y="2776312"/>
              <a:ext cx="215900" cy="339725"/>
            </a:xfrm>
            <a:custGeom>
              <a:avLst/>
              <a:gdLst>
                <a:gd name="T0" fmla="*/ 45 w 47"/>
                <a:gd name="T1" fmla="*/ 6 h 74"/>
                <a:gd name="T2" fmla="*/ 45 w 47"/>
                <a:gd name="T3" fmla="*/ 2 h 74"/>
                <a:gd name="T4" fmla="*/ 44 w 47"/>
                <a:gd name="T5" fmla="*/ 0 h 74"/>
                <a:gd name="T6" fmla="*/ 39 w 47"/>
                <a:gd name="T7" fmla="*/ 3 h 74"/>
                <a:gd name="T8" fmla="*/ 33 w 47"/>
                <a:gd name="T9" fmla="*/ 4 h 74"/>
                <a:gd name="T10" fmla="*/ 28 w 47"/>
                <a:gd name="T11" fmla="*/ 5 h 74"/>
                <a:gd name="T12" fmla="*/ 19 w 47"/>
                <a:gd name="T13" fmla="*/ 7 h 74"/>
                <a:gd name="T14" fmla="*/ 16 w 47"/>
                <a:gd name="T15" fmla="*/ 8 h 74"/>
                <a:gd name="T16" fmla="*/ 12 w 47"/>
                <a:gd name="T17" fmla="*/ 5 h 74"/>
                <a:gd name="T18" fmla="*/ 9 w 47"/>
                <a:gd name="T19" fmla="*/ 5 h 74"/>
                <a:gd name="T20" fmla="*/ 8 w 47"/>
                <a:gd name="T21" fmla="*/ 6 h 74"/>
                <a:gd name="T22" fmla="*/ 8 w 47"/>
                <a:gd name="T23" fmla="*/ 9 h 74"/>
                <a:gd name="T24" fmla="*/ 11 w 47"/>
                <a:gd name="T25" fmla="*/ 13 h 74"/>
                <a:gd name="T26" fmla="*/ 19 w 47"/>
                <a:gd name="T27" fmla="*/ 18 h 74"/>
                <a:gd name="T28" fmla="*/ 26 w 47"/>
                <a:gd name="T29" fmla="*/ 21 h 74"/>
                <a:gd name="T30" fmla="*/ 31 w 47"/>
                <a:gd name="T31" fmla="*/ 22 h 74"/>
                <a:gd name="T32" fmla="*/ 27 w 47"/>
                <a:gd name="T33" fmla="*/ 27 h 74"/>
                <a:gd name="T34" fmla="*/ 20 w 47"/>
                <a:gd name="T35" fmla="*/ 35 h 74"/>
                <a:gd name="T36" fmla="*/ 18 w 47"/>
                <a:gd name="T37" fmla="*/ 38 h 74"/>
                <a:gd name="T38" fmla="*/ 10 w 47"/>
                <a:gd name="T39" fmla="*/ 40 h 74"/>
                <a:gd name="T40" fmla="*/ 6 w 47"/>
                <a:gd name="T41" fmla="*/ 42 h 74"/>
                <a:gd name="T42" fmla="*/ 2 w 47"/>
                <a:gd name="T43" fmla="*/ 47 h 74"/>
                <a:gd name="T44" fmla="*/ 0 w 47"/>
                <a:gd name="T45" fmla="*/ 53 h 74"/>
                <a:gd name="T46" fmla="*/ 3 w 47"/>
                <a:gd name="T47" fmla="*/ 74 h 74"/>
                <a:gd name="T48" fmla="*/ 7 w 47"/>
                <a:gd name="T49" fmla="*/ 67 h 74"/>
                <a:gd name="T50" fmla="*/ 13 w 47"/>
                <a:gd name="T51" fmla="*/ 59 h 74"/>
                <a:gd name="T52" fmla="*/ 16 w 47"/>
                <a:gd name="T53" fmla="*/ 56 h 74"/>
                <a:gd name="T54" fmla="*/ 21 w 47"/>
                <a:gd name="T55" fmla="*/ 52 h 74"/>
                <a:gd name="T56" fmla="*/ 26 w 47"/>
                <a:gd name="T57" fmla="*/ 48 h 74"/>
                <a:gd name="T58" fmla="*/ 29 w 47"/>
                <a:gd name="T59" fmla="*/ 44 h 74"/>
                <a:gd name="T60" fmla="*/ 35 w 47"/>
                <a:gd name="T61" fmla="*/ 33 h 74"/>
                <a:gd name="T62" fmla="*/ 39 w 47"/>
                <a:gd name="T63" fmla="*/ 25 h 74"/>
                <a:gd name="T64" fmla="*/ 39 w 47"/>
                <a:gd name="T65" fmla="*/ 23 h 74"/>
                <a:gd name="T66" fmla="*/ 42 w 47"/>
                <a:gd name="T67" fmla="*/ 18 h 74"/>
                <a:gd name="T68" fmla="*/ 44 w 47"/>
                <a:gd name="T69" fmla="*/ 10 h 74"/>
                <a:gd name="T70" fmla="*/ 46 w 47"/>
                <a:gd name="T71" fmla="*/ 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74">
                  <a:moveTo>
                    <a:pt x="46" y="8"/>
                  </a:moveTo>
                  <a:cubicBezTo>
                    <a:pt x="46" y="7"/>
                    <a:pt x="45" y="7"/>
                    <a:pt x="45" y="6"/>
                  </a:cubicBezTo>
                  <a:cubicBezTo>
                    <a:pt x="45" y="5"/>
                    <a:pt x="45" y="5"/>
                    <a:pt x="45" y="4"/>
                  </a:cubicBezTo>
                  <a:cubicBezTo>
                    <a:pt x="45" y="3"/>
                    <a:pt x="45" y="3"/>
                    <a:pt x="45" y="2"/>
                  </a:cubicBezTo>
                  <a:cubicBezTo>
                    <a:pt x="45" y="2"/>
                    <a:pt x="46" y="1"/>
                    <a:pt x="46" y="1"/>
                  </a:cubicBezTo>
                  <a:cubicBezTo>
                    <a:pt x="46" y="1"/>
                    <a:pt x="45" y="0"/>
                    <a:pt x="44" y="0"/>
                  </a:cubicBezTo>
                  <a:cubicBezTo>
                    <a:pt x="43" y="0"/>
                    <a:pt x="43" y="2"/>
                    <a:pt x="41" y="3"/>
                  </a:cubicBezTo>
                  <a:cubicBezTo>
                    <a:pt x="41" y="3"/>
                    <a:pt x="40" y="3"/>
                    <a:pt x="39" y="3"/>
                  </a:cubicBezTo>
                  <a:cubicBezTo>
                    <a:pt x="38" y="3"/>
                    <a:pt x="37" y="4"/>
                    <a:pt x="36" y="4"/>
                  </a:cubicBezTo>
                  <a:cubicBezTo>
                    <a:pt x="35" y="4"/>
                    <a:pt x="34" y="4"/>
                    <a:pt x="33" y="4"/>
                  </a:cubicBezTo>
                  <a:cubicBezTo>
                    <a:pt x="32" y="4"/>
                    <a:pt x="31" y="5"/>
                    <a:pt x="30" y="5"/>
                  </a:cubicBezTo>
                  <a:cubicBezTo>
                    <a:pt x="30" y="5"/>
                    <a:pt x="29" y="4"/>
                    <a:pt x="28" y="5"/>
                  </a:cubicBezTo>
                  <a:cubicBezTo>
                    <a:pt x="27" y="5"/>
                    <a:pt x="26" y="6"/>
                    <a:pt x="25" y="7"/>
                  </a:cubicBezTo>
                  <a:cubicBezTo>
                    <a:pt x="23" y="7"/>
                    <a:pt x="21" y="6"/>
                    <a:pt x="19" y="7"/>
                  </a:cubicBezTo>
                  <a:cubicBezTo>
                    <a:pt x="18" y="8"/>
                    <a:pt x="18" y="8"/>
                    <a:pt x="17" y="8"/>
                  </a:cubicBezTo>
                  <a:cubicBezTo>
                    <a:pt x="17" y="8"/>
                    <a:pt x="16" y="8"/>
                    <a:pt x="16" y="8"/>
                  </a:cubicBezTo>
                  <a:cubicBezTo>
                    <a:pt x="16" y="9"/>
                    <a:pt x="15" y="8"/>
                    <a:pt x="15" y="9"/>
                  </a:cubicBezTo>
                  <a:cubicBezTo>
                    <a:pt x="14" y="8"/>
                    <a:pt x="12" y="6"/>
                    <a:pt x="12" y="5"/>
                  </a:cubicBezTo>
                  <a:cubicBezTo>
                    <a:pt x="11" y="4"/>
                    <a:pt x="11" y="3"/>
                    <a:pt x="10" y="3"/>
                  </a:cubicBezTo>
                  <a:cubicBezTo>
                    <a:pt x="10" y="4"/>
                    <a:pt x="9" y="4"/>
                    <a:pt x="9" y="5"/>
                  </a:cubicBezTo>
                  <a:cubicBezTo>
                    <a:pt x="9" y="5"/>
                    <a:pt x="9" y="5"/>
                    <a:pt x="9" y="5"/>
                  </a:cubicBezTo>
                  <a:cubicBezTo>
                    <a:pt x="9" y="5"/>
                    <a:pt x="9" y="6"/>
                    <a:pt x="8" y="6"/>
                  </a:cubicBezTo>
                  <a:cubicBezTo>
                    <a:pt x="8" y="6"/>
                    <a:pt x="8" y="7"/>
                    <a:pt x="8" y="8"/>
                  </a:cubicBezTo>
                  <a:cubicBezTo>
                    <a:pt x="8" y="8"/>
                    <a:pt x="8" y="9"/>
                    <a:pt x="8" y="9"/>
                  </a:cubicBezTo>
                  <a:cubicBezTo>
                    <a:pt x="9" y="10"/>
                    <a:pt x="9" y="10"/>
                    <a:pt x="9" y="10"/>
                  </a:cubicBezTo>
                  <a:cubicBezTo>
                    <a:pt x="10" y="11"/>
                    <a:pt x="10" y="12"/>
                    <a:pt x="11" y="13"/>
                  </a:cubicBezTo>
                  <a:cubicBezTo>
                    <a:pt x="11" y="14"/>
                    <a:pt x="12" y="15"/>
                    <a:pt x="13" y="16"/>
                  </a:cubicBezTo>
                  <a:cubicBezTo>
                    <a:pt x="15" y="17"/>
                    <a:pt x="17" y="18"/>
                    <a:pt x="19" y="18"/>
                  </a:cubicBezTo>
                  <a:cubicBezTo>
                    <a:pt x="21" y="19"/>
                    <a:pt x="22" y="19"/>
                    <a:pt x="23" y="19"/>
                  </a:cubicBezTo>
                  <a:cubicBezTo>
                    <a:pt x="24" y="20"/>
                    <a:pt x="25" y="20"/>
                    <a:pt x="26" y="21"/>
                  </a:cubicBezTo>
                  <a:cubicBezTo>
                    <a:pt x="27" y="21"/>
                    <a:pt x="27" y="21"/>
                    <a:pt x="28" y="21"/>
                  </a:cubicBezTo>
                  <a:cubicBezTo>
                    <a:pt x="29" y="21"/>
                    <a:pt x="31" y="21"/>
                    <a:pt x="31" y="22"/>
                  </a:cubicBezTo>
                  <a:cubicBezTo>
                    <a:pt x="31" y="23"/>
                    <a:pt x="29" y="24"/>
                    <a:pt x="29" y="24"/>
                  </a:cubicBezTo>
                  <a:cubicBezTo>
                    <a:pt x="28" y="25"/>
                    <a:pt x="27" y="26"/>
                    <a:pt x="27" y="27"/>
                  </a:cubicBezTo>
                  <a:cubicBezTo>
                    <a:pt x="25" y="29"/>
                    <a:pt x="24" y="30"/>
                    <a:pt x="22" y="32"/>
                  </a:cubicBezTo>
                  <a:cubicBezTo>
                    <a:pt x="22" y="33"/>
                    <a:pt x="21" y="34"/>
                    <a:pt x="20" y="35"/>
                  </a:cubicBezTo>
                  <a:cubicBezTo>
                    <a:pt x="20" y="35"/>
                    <a:pt x="19" y="36"/>
                    <a:pt x="19" y="36"/>
                  </a:cubicBezTo>
                  <a:cubicBezTo>
                    <a:pt x="19" y="37"/>
                    <a:pt x="18" y="38"/>
                    <a:pt x="18" y="38"/>
                  </a:cubicBezTo>
                  <a:cubicBezTo>
                    <a:pt x="17" y="39"/>
                    <a:pt x="15" y="38"/>
                    <a:pt x="14" y="38"/>
                  </a:cubicBezTo>
                  <a:cubicBezTo>
                    <a:pt x="12" y="38"/>
                    <a:pt x="11" y="39"/>
                    <a:pt x="10" y="40"/>
                  </a:cubicBezTo>
                  <a:cubicBezTo>
                    <a:pt x="9" y="40"/>
                    <a:pt x="9" y="41"/>
                    <a:pt x="9" y="41"/>
                  </a:cubicBezTo>
                  <a:cubicBezTo>
                    <a:pt x="8" y="42"/>
                    <a:pt x="6" y="42"/>
                    <a:pt x="6" y="42"/>
                  </a:cubicBezTo>
                  <a:cubicBezTo>
                    <a:pt x="5" y="42"/>
                    <a:pt x="5" y="43"/>
                    <a:pt x="4" y="44"/>
                  </a:cubicBezTo>
                  <a:cubicBezTo>
                    <a:pt x="3" y="45"/>
                    <a:pt x="3" y="46"/>
                    <a:pt x="2" y="47"/>
                  </a:cubicBezTo>
                  <a:cubicBezTo>
                    <a:pt x="1" y="48"/>
                    <a:pt x="0" y="49"/>
                    <a:pt x="0" y="50"/>
                  </a:cubicBezTo>
                  <a:cubicBezTo>
                    <a:pt x="0" y="51"/>
                    <a:pt x="0" y="52"/>
                    <a:pt x="0" y="53"/>
                  </a:cubicBezTo>
                  <a:cubicBezTo>
                    <a:pt x="0" y="58"/>
                    <a:pt x="0" y="64"/>
                    <a:pt x="0" y="70"/>
                  </a:cubicBezTo>
                  <a:cubicBezTo>
                    <a:pt x="2" y="70"/>
                    <a:pt x="2" y="72"/>
                    <a:pt x="3" y="74"/>
                  </a:cubicBezTo>
                  <a:cubicBezTo>
                    <a:pt x="3" y="73"/>
                    <a:pt x="4" y="72"/>
                    <a:pt x="4" y="71"/>
                  </a:cubicBezTo>
                  <a:cubicBezTo>
                    <a:pt x="5" y="69"/>
                    <a:pt x="6" y="68"/>
                    <a:pt x="7" y="67"/>
                  </a:cubicBezTo>
                  <a:cubicBezTo>
                    <a:pt x="8" y="65"/>
                    <a:pt x="10" y="63"/>
                    <a:pt x="11" y="61"/>
                  </a:cubicBezTo>
                  <a:cubicBezTo>
                    <a:pt x="12" y="60"/>
                    <a:pt x="13" y="60"/>
                    <a:pt x="13" y="59"/>
                  </a:cubicBezTo>
                  <a:cubicBezTo>
                    <a:pt x="14" y="58"/>
                    <a:pt x="15" y="58"/>
                    <a:pt x="15" y="58"/>
                  </a:cubicBezTo>
                  <a:cubicBezTo>
                    <a:pt x="16" y="57"/>
                    <a:pt x="16" y="57"/>
                    <a:pt x="16" y="56"/>
                  </a:cubicBezTo>
                  <a:cubicBezTo>
                    <a:pt x="17" y="55"/>
                    <a:pt x="17" y="55"/>
                    <a:pt x="18" y="54"/>
                  </a:cubicBezTo>
                  <a:cubicBezTo>
                    <a:pt x="19" y="53"/>
                    <a:pt x="20" y="53"/>
                    <a:pt x="21" y="52"/>
                  </a:cubicBezTo>
                  <a:cubicBezTo>
                    <a:pt x="22" y="51"/>
                    <a:pt x="23" y="51"/>
                    <a:pt x="24" y="50"/>
                  </a:cubicBezTo>
                  <a:cubicBezTo>
                    <a:pt x="25" y="49"/>
                    <a:pt x="25" y="49"/>
                    <a:pt x="26" y="48"/>
                  </a:cubicBezTo>
                  <a:cubicBezTo>
                    <a:pt x="26" y="48"/>
                    <a:pt x="26" y="47"/>
                    <a:pt x="27" y="47"/>
                  </a:cubicBezTo>
                  <a:cubicBezTo>
                    <a:pt x="27" y="46"/>
                    <a:pt x="28" y="45"/>
                    <a:pt x="29" y="44"/>
                  </a:cubicBezTo>
                  <a:cubicBezTo>
                    <a:pt x="30" y="42"/>
                    <a:pt x="32" y="39"/>
                    <a:pt x="33" y="36"/>
                  </a:cubicBezTo>
                  <a:cubicBezTo>
                    <a:pt x="34" y="35"/>
                    <a:pt x="34" y="34"/>
                    <a:pt x="35" y="33"/>
                  </a:cubicBezTo>
                  <a:cubicBezTo>
                    <a:pt x="36" y="32"/>
                    <a:pt x="36" y="30"/>
                    <a:pt x="37" y="29"/>
                  </a:cubicBezTo>
                  <a:cubicBezTo>
                    <a:pt x="38" y="28"/>
                    <a:pt x="38" y="26"/>
                    <a:pt x="39" y="25"/>
                  </a:cubicBezTo>
                  <a:cubicBezTo>
                    <a:pt x="39" y="25"/>
                    <a:pt x="39" y="24"/>
                    <a:pt x="39" y="24"/>
                  </a:cubicBezTo>
                  <a:cubicBezTo>
                    <a:pt x="39" y="24"/>
                    <a:pt x="39" y="23"/>
                    <a:pt x="39" y="23"/>
                  </a:cubicBezTo>
                  <a:cubicBezTo>
                    <a:pt x="40" y="23"/>
                    <a:pt x="40" y="22"/>
                    <a:pt x="40" y="22"/>
                  </a:cubicBezTo>
                  <a:cubicBezTo>
                    <a:pt x="41" y="21"/>
                    <a:pt x="41" y="19"/>
                    <a:pt x="42" y="18"/>
                  </a:cubicBezTo>
                  <a:cubicBezTo>
                    <a:pt x="43" y="17"/>
                    <a:pt x="43" y="16"/>
                    <a:pt x="43" y="14"/>
                  </a:cubicBezTo>
                  <a:cubicBezTo>
                    <a:pt x="44" y="13"/>
                    <a:pt x="43" y="11"/>
                    <a:pt x="44" y="10"/>
                  </a:cubicBezTo>
                  <a:cubicBezTo>
                    <a:pt x="44" y="10"/>
                    <a:pt x="45" y="9"/>
                    <a:pt x="45" y="9"/>
                  </a:cubicBezTo>
                  <a:cubicBezTo>
                    <a:pt x="45" y="9"/>
                    <a:pt x="47" y="9"/>
                    <a:pt x="46" y="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8" name="Freeform 223">
              <a:extLst>
                <a:ext uri="{FF2B5EF4-FFF2-40B4-BE49-F238E27FC236}">
                  <a16:creationId xmlns:a16="http://schemas.microsoft.com/office/drawing/2014/main" id="{DE4AE404-B666-2742-B7E5-3951A898EF32}"/>
                </a:ext>
              </a:extLst>
            </p:cNvPr>
            <p:cNvSpPr>
              <a:spLocks/>
            </p:cNvSpPr>
            <p:nvPr/>
          </p:nvSpPr>
          <p:spPr bwMode="auto">
            <a:xfrm>
              <a:off x="5299371" y="2960462"/>
              <a:ext cx="161925" cy="228600"/>
            </a:xfrm>
            <a:custGeom>
              <a:avLst/>
              <a:gdLst>
                <a:gd name="T0" fmla="*/ 32 w 35"/>
                <a:gd name="T1" fmla="*/ 9 h 50"/>
                <a:gd name="T2" fmla="*/ 34 w 35"/>
                <a:gd name="T3" fmla="*/ 6 h 50"/>
                <a:gd name="T4" fmla="*/ 35 w 35"/>
                <a:gd name="T5" fmla="*/ 4 h 50"/>
                <a:gd name="T6" fmla="*/ 33 w 35"/>
                <a:gd name="T7" fmla="*/ 3 h 50"/>
                <a:gd name="T8" fmla="*/ 31 w 35"/>
                <a:gd name="T9" fmla="*/ 2 h 50"/>
                <a:gd name="T10" fmla="*/ 30 w 35"/>
                <a:gd name="T11" fmla="*/ 2 h 50"/>
                <a:gd name="T12" fmla="*/ 26 w 35"/>
                <a:gd name="T13" fmla="*/ 4 h 50"/>
                <a:gd name="T14" fmla="*/ 25 w 35"/>
                <a:gd name="T15" fmla="*/ 6 h 50"/>
                <a:gd name="T16" fmla="*/ 24 w 35"/>
                <a:gd name="T17" fmla="*/ 6 h 50"/>
                <a:gd name="T18" fmla="*/ 17 w 35"/>
                <a:gd name="T19" fmla="*/ 4 h 50"/>
                <a:gd name="T20" fmla="*/ 14 w 35"/>
                <a:gd name="T21" fmla="*/ 2 h 50"/>
                <a:gd name="T22" fmla="*/ 13 w 35"/>
                <a:gd name="T23" fmla="*/ 1 h 50"/>
                <a:gd name="T24" fmla="*/ 12 w 35"/>
                <a:gd name="T25" fmla="*/ 1 h 50"/>
                <a:gd name="T26" fmla="*/ 10 w 35"/>
                <a:gd name="T27" fmla="*/ 1 h 50"/>
                <a:gd name="T28" fmla="*/ 10 w 35"/>
                <a:gd name="T29" fmla="*/ 3 h 50"/>
                <a:gd name="T30" fmla="*/ 10 w 35"/>
                <a:gd name="T31" fmla="*/ 6 h 50"/>
                <a:gd name="T32" fmla="*/ 11 w 35"/>
                <a:gd name="T33" fmla="*/ 9 h 50"/>
                <a:gd name="T34" fmla="*/ 12 w 35"/>
                <a:gd name="T35" fmla="*/ 12 h 50"/>
                <a:gd name="T36" fmla="*/ 11 w 35"/>
                <a:gd name="T37" fmla="*/ 10 h 50"/>
                <a:gd name="T38" fmla="*/ 10 w 35"/>
                <a:gd name="T39" fmla="*/ 9 h 50"/>
                <a:gd name="T40" fmla="*/ 9 w 35"/>
                <a:gd name="T41" fmla="*/ 6 h 50"/>
                <a:gd name="T42" fmla="*/ 9 w 35"/>
                <a:gd name="T43" fmla="*/ 3 h 50"/>
                <a:gd name="T44" fmla="*/ 8 w 35"/>
                <a:gd name="T45" fmla="*/ 1 h 50"/>
                <a:gd name="T46" fmla="*/ 5 w 35"/>
                <a:gd name="T47" fmla="*/ 0 h 50"/>
                <a:gd name="T48" fmla="*/ 2 w 35"/>
                <a:gd name="T49" fmla="*/ 0 h 50"/>
                <a:gd name="T50" fmla="*/ 1 w 35"/>
                <a:gd name="T51" fmla="*/ 1 h 50"/>
                <a:gd name="T52" fmla="*/ 0 w 35"/>
                <a:gd name="T53" fmla="*/ 2 h 50"/>
                <a:gd name="T54" fmla="*/ 1 w 35"/>
                <a:gd name="T55" fmla="*/ 3 h 50"/>
                <a:gd name="T56" fmla="*/ 2 w 35"/>
                <a:gd name="T57" fmla="*/ 4 h 50"/>
                <a:gd name="T58" fmla="*/ 1 w 35"/>
                <a:gd name="T59" fmla="*/ 6 h 50"/>
                <a:gd name="T60" fmla="*/ 3 w 35"/>
                <a:gd name="T61" fmla="*/ 8 h 50"/>
                <a:gd name="T62" fmla="*/ 4 w 35"/>
                <a:gd name="T63" fmla="*/ 10 h 50"/>
                <a:gd name="T64" fmla="*/ 5 w 35"/>
                <a:gd name="T65" fmla="*/ 16 h 50"/>
                <a:gd name="T66" fmla="*/ 3 w 35"/>
                <a:gd name="T67" fmla="*/ 18 h 50"/>
                <a:gd name="T68" fmla="*/ 1 w 35"/>
                <a:gd name="T69" fmla="*/ 21 h 50"/>
                <a:gd name="T70" fmla="*/ 0 w 35"/>
                <a:gd name="T71" fmla="*/ 24 h 50"/>
                <a:gd name="T72" fmla="*/ 1 w 35"/>
                <a:gd name="T73" fmla="*/ 27 h 50"/>
                <a:gd name="T74" fmla="*/ 0 w 35"/>
                <a:gd name="T75" fmla="*/ 29 h 50"/>
                <a:gd name="T76" fmla="*/ 1 w 35"/>
                <a:gd name="T77" fmla="*/ 30 h 50"/>
                <a:gd name="T78" fmla="*/ 2 w 35"/>
                <a:gd name="T79" fmla="*/ 31 h 50"/>
                <a:gd name="T80" fmla="*/ 16 w 35"/>
                <a:gd name="T81" fmla="*/ 40 h 50"/>
                <a:gd name="T82" fmla="*/ 17 w 35"/>
                <a:gd name="T83" fmla="*/ 43 h 50"/>
                <a:gd name="T84" fmla="*/ 19 w 35"/>
                <a:gd name="T85" fmla="*/ 46 h 50"/>
                <a:gd name="T86" fmla="*/ 22 w 35"/>
                <a:gd name="T87" fmla="*/ 48 h 50"/>
                <a:gd name="T88" fmla="*/ 24 w 35"/>
                <a:gd name="T89" fmla="*/ 49 h 50"/>
                <a:gd name="T90" fmla="*/ 25 w 35"/>
                <a:gd name="T91" fmla="*/ 47 h 50"/>
                <a:gd name="T92" fmla="*/ 26 w 35"/>
                <a:gd name="T93" fmla="*/ 45 h 50"/>
                <a:gd name="T94" fmla="*/ 27 w 35"/>
                <a:gd name="T95" fmla="*/ 42 h 50"/>
                <a:gd name="T96" fmla="*/ 28 w 35"/>
                <a:gd name="T97" fmla="*/ 38 h 50"/>
                <a:gd name="T98" fmla="*/ 31 w 35"/>
                <a:gd name="T99" fmla="*/ 37 h 50"/>
                <a:gd name="T100" fmla="*/ 32 w 35"/>
                <a:gd name="T101" fmla="*/ 35 h 50"/>
                <a:gd name="T102" fmla="*/ 34 w 35"/>
                <a:gd name="T103" fmla="*/ 34 h 50"/>
                <a:gd name="T104" fmla="*/ 33 w 35"/>
                <a:gd name="T105" fmla="*/ 32 h 50"/>
                <a:gd name="T106" fmla="*/ 31 w 35"/>
                <a:gd name="T107" fmla="*/ 30 h 50"/>
                <a:gd name="T108" fmla="*/ 31 w 35"/>
                <a:gd name="T109" fmla="*/ 19 h 50"/>
                <a:gd name="T110" fmla="*/ 31 w 35"/>
                <a:gd name="T111" fmla="*/ 12 h 50"/>
                <a:gd name="T112" fmla="*/ 32 w 35"/>
                <a:gd name="T113" fmla="*/ 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 h="50">
                  <a:moveTo>
                    <a:pt x="32" y="9"/>
                  </a:moveTo>
                  <a:cubicBezTo>
                    <a:pt x="32" y="8"/>
                    <a:pt x="33" y="7"/>
                    <a:pt x="34" y="6"/>
                  </a:cubicBezTo>
                  <a:cubicBezTo>
                    <a:pt x="34" y="5"/>
                    <a:pt x="34" y="4"/>
                    <a:pt x="35" y="4"/>
                  </a:cubicBezTo>
                  <a:cubicBezTo>
                    <a:pt x="34" y="4"/>
                    <a:pt x="34" y="3"/>
                    <a:pt x="33" y="3"/>
                  </a:cubicBezTo>
                  <a:cubicBezTo>
                    <a:pt x="32" y="3"/>
                    <a:pt x="32" y="3"/>
                    <a:pt x="31" y="2"/>
                  </a:cubicBezTo>
                  <a:cubicBezTo>
                    <a:pt x="31" y="2"/>
                    <a:pt x="30" y="2"/>
                    <a:pt x="30" y="2"/>
                  </a:cubicBezTo>
                  <a:cubicBezTo>
                    <a:pt x="29" y="2"/>
                    <a:pt x="26" y="4"/>
                    <a:pt x="26" y="4"/>
                  </a:cubicBezTo>
                  <a:cubicBezTo>
                    <a:pt x="25" y="5"/>
                    <a:pt x="26" y="5"/>
                    <a:pt x="25" y="6"/>
                  </a:cubicBezTo>
                  <a:cubicBezTo>
                    <a:pt x="25" y="6"/>
                    <a:pt x="25" y="6"/>
                    <a:pt x="24" y="6"/>
                  </a:cubicBezTo>
                  <a:cubicBezTo>
                    <a:pt x="22" y="6"/>
                    <a:pt x="19" y="6"/>
                    <a:pt x="17" y="4"/>
                  </a:cubicBezTo>
                  <a:cubicBezTo>
                    <a:pt x="16" y="3"/>
                    <a:pt x="15" y="3"/>
                    <a:pt x="14" y="2"/>
                  </a:cubicBezTo>
                  <a:cubicBezTo>
                    <a:pt x="13" y="2"/>
                    <a:pt x="13" y="1"/>
                    <a:pt x="13" y="1"/>
                  </a:cubicBezTo>
                  <a:cubicBezTo>
                    <a:pt x="12" y="1"/>
                    <a:pt x="12" y="1"/>
                    <a:pt x="12" y="1"/>
                  </a:cubicBezTo>
                  <a:cubicBezTo>
                    <a:pt x="12" y="1"/>
                    <a:pt x="11" y="0"/>
                    <a:pt x="10" y="1"/>
                  </a:cubicBezTo>
                  <a:cubicBezTo>
                    <a:pt x="9" y="1"/>
                    <a:pt x="10" y="2"/>
                    <a:pt x="10" y="3"/>
                  </a:cubicBezTo>
                  <a:cubicBezTo>
                    <a:pt x="10" y="4"/>
                    <a:pt x="10" y="5"/>
                    <a:pt x="10" y="6"/>
                  </a:cubicBezTo>
                  <a:cubicBezTo>
                    <a:pt x="10" y="7"/>
                    <a:pt x="11" y="8"/>
                    <a:pt x="11" y="9"/>
                  </a:cubicBezTo>
                  <a:cubicBezTo>
                    <a:pt x="11" y="9"/>
                    <a:pt x="12" y="11"/>
                    <a:pt x="12" y="12"/>
                  </a:cubicBezTo>
                  <a:cubicBezTo>
                    <a:pt x="11" y="12"/>
                    <a:pt x="11" y="11"/>
                    <a:pt x="11" y="10"/>
                  </a:cubicBezTo>
                  <a:cubicBezTo>
                    <a:pt x="11" y="10"/>
                    <a:pt x="10" y="10"/>
                    <a:pt x="10" y="9"/>
                  </a:cubicBezTo>
                  <a:cubicBezTo>
                    <a:pt x="9" y="8"/>
                    <a:pt x="10" y="7"/>
                    <a:pt x="9" y="6"/>
                  </a:cubicBezTo>
                  <a:cubicBezTo>
                    <a:pt x="8" y="5"/>
                    <a:pt x="8" y="5"/>
                    <a:pt x="9" y="3"/>
                  </a:cubicBezTo>
                  <a:cubicBezTo>
                    <a:pt x="9" y="2"/>
                    <a:pt x="9" y="1"/>
                    <a:pt x="8" y="1"/>
                  </a:cubicBezTo>
                  <a:cubicBezTo>
                    <a:pt x="8" y="0"/>
                    <a:pt x="6" y="0"/>
                    <a:pt x="5" y="0"/>
                  </a:cubicBezTo>
                  <a:cubicBezTo>
                    <a:pt x="4" y="0"/>
                    <a:pt x="2" y="0"/>
                    <a:pt x="2" y="0"/>
                  </a:cubicBezTo>
                  <a:cubicBezTo>
                    <a:pt x="2" y="0"/>
                    <a:pt x="1" y="1"/>
                    <a:pt x="1" y="1"/>
                  </a:cubicBezTo>
                  <a:cubicBezTo>
                    <a:pt x="1" y="2"/>
                    <a:pt x="0" y="1"/>
                    <a:pt x="0" y="2"/>
                  </a:cubicBezTo>
                  <a:cubicBezTo>
                    <a:pt x="0" y="3"/>
                    <a:pt x="0" y="3"/>
                    <a:pt x="1" y="3"/>
                  </a:cubicBezTo>
                  <a:cubicBezTo>
                    <a:pt x="1" y="4"/>
                    <a:pt x="1" y="4"/>
                    <a:pt x="2" y="4"/>
                  </a:cubicBezTo>
                  <a:cubicBezTo>
                    <a:pt x="2" y="5"/>
                    <a:pt x="1" y="5"/>
                    <a:pt x="1" y="6"/>
                  </a:cubicBezTo>
                  <a:cubicBezTo>
                    <a:pt x="2" y="7"/>
                    <a:pt x="3" y="7"/>
                    <a:pt x="3" y="8"/>
                  </a:cubicBezTo>
                  <a:cubicBezTo>
                    <a:pt x="4" y="8"/>
                    <a:pt x="4" y="9"/>
                    <a:pt x="4" y="10"/>
                  </a:cubicBezTo>
                  <a:cubicBezTo>
                    <a:pt x="4" y="12"/>
                    <a:pt x="5" y="14"/>
                    <a:pt x="5" y="16"/>
                  </a:cubicBezTo>
                  <a:cubicBezTo>
                    <a:pt x="5" y="17"/>
                    <a:pt x="4" y="17"/>
                    <a:pt x="3" y="18"/>
                  </a:cubicBezTo>
                  <a:cubicBezTo>
                    <a:pt x="3" y="19"/>
                    <a:pt x="2" y="20"/>
                    <a:pt x="1" y="21"/>
                  </a:cubicBezTo>
                  <a:cubicBezTo>
                    <a:pt x="1" y="22"/>
                    <a:pt x="0" y="23"/>
                    <a:pt x="0" y="24"/>
                  </a:cubicBezTo>
                  <a:cubicBezTo>
                    <a:pt x="0" y="26"/>
                    <a:pt x="1" y="26"/>
                    <a:pt x="1" y="27"/>
                  </a:cubicBezTo>
                  <a:cubicBezTo>
                    <a:pt x="0" y="28"/>
                    <a:pt x="0" y="28"/>
                    <a:pt x="0" y="29"/>
                  </a:cubicBezTo>
                  <a:cubicBezTo>
                    <a:pt x="1" y="30"/>
                    <a:pt x="0" y="29"/>
                    <a:pt x="1" y="30"/>
                  </a:cubicBezTo>
                  <a:cubicBezTo>
                    <a:pt x="1" y="30"/>
                    <a:pt x="2" y="30"/>
                    <a:pt x="2" y="31"/>
                  </a:cubicBezTo>
                  <a:cubicBezTo>
                    <a:pt x="6" y="35"/>
                    <a:pt x="11" y="37"/>
                    <a:pt x="16" y="40"/>
                  </a:cubicBezTo>
                  <a:cubicBezTo>
                    <a:pt x="17" y="41"/>
                    <a:pt x="17" y="42"/>
                    <a:pt x="17" y="43"/>
                  </a:cubicBezTo>
                  <a:cubicBezTo>
                    <a:pt x="17" y="44"/>
                    <a:pt x="18" y="45"/>
                    <a:pt x="19" y="46"/>
                  </a:cubicBezTo>
                  <a:cubicBezTo>
                    <a:pt x="20" y="46"/>
                    <a:pt x="21" y="47"/>
                    <a:pt x="22" y="48"/>
                  </a:cubicBezTo>
                  <a:cubicBezTo>
                    <a:pt x="22" y="48"/>
                    <a:pt x="23" y="50"/>
                    <a:pt x="24" y="49"/>
                  </a:cubicBezTo>
                  <a:cubicBezTo>
                    <a:pt x="25" y="49"/>
                    <a:pt x="25" y="48"/>
                    <a:pt x="25" y="47"/>
                  </a:cubicBezTo>
                  <a:cubicBezTo>
                    <a:pt x="25" y="46"/>
                    <a:pt x="25" y="45"/>
                    <a:pt x="26" y="45"/>
                  </a:cubicBezTo>
                  <a:cubicBezTo>
                    <a:pt x="27" y="44"/>
                    <a:pt x="27" y="43"/>
                    <a:pt x="27" y="42"/>
                  </a:cubicBezTo>
                  <a:cubicBezTo>
                    <a:pt x="28" y="41"/>
                    <a:pt x="27" y="39"/>
                    <a:pt x="28" y="38"/>
                  </a:cubicBezTo>
                  <a:cubicBezTo>
                    <a:pt x="29" y="38"/>
                    <a:pt x="30" y="38"/>
                    <a:pt x="31" y="37"/>
                  </a:cubicBezTo>
                  <a:cubicBezTo>
                    <a:pt x="31" y="37"/>
                    <a:pt x="32" y="36"/>
                    <a:pt x="32" y="35"/>
                  </a:cubicBezTo>
                  <a:cubicBezTo>
                    <a:pt x="33" y="35"/>
                    <a:pt x="33" y="34"/>
                    <a:pt x="34" y="34"/>
                  </a:cubicBezTo>
                  <a:cubicBezTo>
                    <a:pt x="34" y="33"/>
                    <a:pt x="34" y="33"/>
                    <a:pt x="33" y="32"/>
                  </a:cubicBezTo>
                  <a:cubicBezTo>
                    <a:pt x="33" y="31"/>
                    <a:pt x="32" y="30"/>
                    <a:pt x="31" y="30"/>
                  </a:cubicBezTo>
                  <a:cubicBezTo>
                    <a:pt x="31" y="26"/>
                    <a:pt x="31" y="23"/>
                    <a:pt x="31" y="19"/>
                  </a:cubicBezTo>
                  <a:cubicBezTo>
                    <a:pt x="31" y="17"/>
                    <a:pt x="31" y="15"/>
                    <a:pt x="31" y="12"/>
                  </a:cubicBezTo>
                  <a:cubicBezTo>
                    <a:pt x="31" y="11"/>
                    <a:pt x="31" y="10"/>
                    <a:pt x="32" y="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39" name="Freeform 224">
              <a:extLst>
                <a:ext uri="{FF2B5EF4-FFF2-40B4-BE49-F238E27FC236}">
                  <a16:creationId xmlns:a16="http://schemas.microsoft.com/office/drawing/2014/main" id="{DB645979-5744-284D-AEEF-3C43D9819150}"/>
                </a:ext>
              </a:extLst>
            </p:cNvPr>
            <p:cNvSpPr>
              <a:spLocks/>
            </p:cNvSpPr>
            <p:nvPr/>
          </p:nvSpPr>
          <p:spPr bwMode="auto">
            <a:xfrm>
              <a:off x="5281909" y="2703287"/>
              <a:ext cx="304800" cy="284163"/>
            </a:xfrm>
            <a:custGeom>
              <a:avLst/>
              <a:gdLst>
                <a:gd name="T0" fmla="*/ 7 w 66"/>
                <a:gd name="T1" fmla="*/ 44 h 62"/>
                <a:gd name="T2" fmla="*/ 8 w 66"/>
                <a:gd name="T3" fmla="*/ 47 h 62"/>
                <a:gd name="T4" fmla="*/ 10 w 66"/>
                <a:gd name="T5" fmla="*/ 51 h 62"/>
                <a:gd name="T6" fmla="*/ 12 w 66"/>
                <a:gd name="T7" fmla="*/ 52 h 62"/>
                <a:gd name="T8" fmla="*/ 12 w 66"/>
                <a:gd name="T9" fmla="*/ 55 h 62"/>
                <a:gd name="T10" fmla="*/ 13 w 66"/>
                <a:gd name="T11" fmla="*/ 56 h 62"/>
                <a:gd name="T12" fmla="*/ 16 w 66"/>
                <a:gd name="T13" fmla="*/ 57 h 62"/>
                <a:gd name="T14" fmla="*/ 18 w 66"/>
                <a:gd name="T15" fmla="*/ 58 h 62"/>
                <a:gd name="T16" fmla="*/ 25 w 66"/>
                <a:gd name="T17" fmla="*/ 62 h 62"/>
                <a:gd name="T18" fmla="*/ 30 w 66"/>
                <a:gd name="T19" fmla="*/ 60 h 62"/>
                <a:gd name="T20" fmla="*/ 35 w 66"/>
                <a:gd name="T21" fmla="*/ 58 h 62"/>
                <a:gd name="T22" fmla="*/ 38 w 66"/>
                <a:gd name="T23" fmla="*/ 59 h 62"/>
                <a:gd name="T24" fmla="*/ 40 w 66"/>
                <a:gd name="T25" fmla="*/ 58 h 62"/>
                <a:gd name="T26" fmla="*/ 44 w 66"/>
                <a:gd name="T27" fmla="*/ 57 h 62"/>
                <a:gd name="T28" fmla="*/ 46 w 66"/>
                <a:gd name="T29" fmla="*/ 55 h 62"/>
                <a:gd name="T30" fmla="*/ 52 w 66"/>
                <a:gd name="T31" fmla="*/ 54 h 62"/>
                <a:gd name="T32" fmla="*/ 57 w 66"/>
                <a:gd name="T33" fmla="*/ 48 h 62"/>
                <a:gd name="T34" fmla="*/ 65 w 66"/>
                <a:gd name="T35" fmla="*/ 39 h 62"/>
                <a:gd name="T36" fmla="*/ 61 w 66"/>
                <a:gd name="T37" fmla="*/ 37 h 62"/>
                <a:gd name="T38" fmla="*/ 54 w 66"/>
                <a:gd name="T39" fmla="*/ 34 h 62"/>
                <a:gd name="T40" fmla="*/ 47 w 66"/>
                <a:gd name="T41" fmla="*/ 31 h 62"/>
                <a:gd name="T42" fmla="*/ 44 w 66"/>
                <a:gd name="T43" fmla="*/ 26 h 62"/>
                <a:gd name="T44" fmla="*/ 43 w 66"/>
                <a:gd name="T45" fmla="*/ 24 h 62"/>
                <a:gd name="T46" fmla="*/ 42 w 66"/>
                <a:gd name="T47" fmla="*/ 21 h 62"/>
                <a:gd name="T48" fmla="*/ 39 w 66"/>
                <a:gd name="T49" fmla="*/ 19 h 62"/>
                <a:gd name="T50" fmla="*/ 40 w 66"/>
                <a:gd name="T51" fmla="*/ 15 h 62"/>
                <a:gd name="T52" fmla="*/ 42 w 66"/>
                <a:gd name="T53" fmla="*/ 13 h 62"/>
                <a:gd name="T54" fmla="*/ 39 w 66"/>
                <a:gd name="T55" fmla="*/ 9 h 62"/>
                <a:gd name="T56" fmla="*/ 37 w 66"/>
                <a:gd name="T57" fmla="*/ 8 h 62"/>
                <a:gd name="T58" fmla="*/ 34 w 66"/>
                <a:gd name="T59" fmla="*/ 4 h 62"/>
                <a:gd name="T60" fmla="*/ 29 w 66"/>
                <a:gd name="T61" fmla="*/ 2 h 62"/>
                <a:gd name="T62" fmla="*/ 24 w 66"/>
                <a:gd name="T63" fmla="*/ 3 h 62"/>
                <a:gd name="T64" fmla="*/ 22 w 66"/>
                <a:gd name="T65" fmla="*/ 0 h 62"/>
                <a:gd name="T66" fmla="*/ 20 w 66"/>
                <a:gd name="T67" fmla="*/ 3 h 62"/>
                <a:gd name="T68" fmla="*/ 19 w 66"/>
                <a:gd name="T69" fmla="*/ 3 h 62"/>
                <a:gd name="T70" fmla="*/ 15 w 66"/>
                <a:gd name="T71" fmla="*/ 5 h 62"/>
                <a:gd name="T72" fmla="*/ 14 w 66"/>
                <a:gd name="T73" fmla="*/ 9 h 62"/>
                <a:gd name="T74" fmla="*/ 13 w 66"/>
                <a:gd name="T75" fmla="*/ 12 h 62"/>
                <a:gd name="T76" fmla="*/ 11 w 66"/>
                <a:gd name="T77" fmla="*/ 14 h 62"/>
                <a:gd name="T78" fmla="*/ 9 w 66"/>
                <a:gd name="T79" fmla="*/ 20 h 62"/>
                <a:gd name="T80" fmla="*/ 7 w 66"/>
                <a:gd name="T81" fmla="*/ 22 h 62"/>
                <a:gd name="T82" fmla="*/ 5 w 66"/>
                <a:gd name="T83" fmla="*/ 26 h 62"/>
                <a:gd name="T84" fmla="*/ 4 w 66"/>
                <a:gd name="T85" fmla="*/ 35 h 62"/>
                <a:gd name="T86" fmla="*/ 0 w 66"/>
                <a:gd name="T87" fmla="*/ 38 h 62"/>
                <a:gd name="T88" fmla="*/ 4 w 66"/>
                <a:gd name="T89"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 h="62">
                  <a:moveTo>
                    <a:pt x="4" y="42"/>
                  </a:moveTo>
                  <a:cubicBezTo>
                    <a:pt x="5" y="43"/>
                    <a:pt x="6" y="43"/>
                    <a:pt x="7" y="44"/>
                  </a:cubicBezTo>
                  <a:cubicBezTo>
                    <a:pt x="7" y="45"/>
                    <a:pt x="7" y="45"/>
                    <a:pt x="8" y="45"/>
                  </a:cubicBezTo>
                  <a:cubicBezTo>
                    <a:pt x="8" y="46"/>
                    <a:pt x="8" y="46"/>
                    <a:pt x="8" y="47"/>
                  </a:cubicBezTo>
                  <a:cubicBezTo>
                    <a:pt x="8" y="48"/>
                    <a:pt x="8" y="50"/>
                    <a:pt x="9" y="50"/>
                  </a:cubicBezTo>
                  <a:cubicBezTo>
                    <a:pt x="9" y="50"/>
                    <a:pt x="10" y="51"/>
                    <a:pt x="10" y="51"/>
                  </a:cubicBezTo>
                  <a:cubicBezTo>
                    <a:pt x="10" y="51"/>
                    <a:pt x="10" y="51"/>
                    <a:pt x="11" y="52"/>
                  </a:cubicBezTo>
                  <a:cubicBezTo>
                    <a:pt x="11" y="52"/>
                    <a:pt x="12" y="52"/>
                    <a:pt x="12" y="52"/>
                  </a:cubicBezTo>
                  <a:cubicBezTo>
                    <a:pt x="13" y="52"/>
                    <a:pt x="12" y="53"/>
                    <a:pt x="12" y="53"/>
                  </a:cubicBezTo>
                  <a:cubicBezTo>
                    <a:pt x="12" y="54"/>
                    <a:pt x="12" y="55"/>
                    <a:pt x="12" y="55"/>
                  </a:cubicBezTo>
                  <a:cubicBezTo>
                    <a:pt x="12" y="55"/>
                    <a:pt x="12" y="55"/>
                    <a:pt x="13" y="56"/>
                  </a:cubicBezTo>
                  <a:cubicBezTo>
                    <a:pt x="13" y="56"/>
                    <a:pt x="13" y="56"/>
                    <a:pt x="13" y="56"/>
                  </a:cubicBezTo>
                  <a:cubicBezTo>
                    <a:pt x="13" y="57"/>
                    <a:pt x="13" y="57"/>
                    <a:pt x="14" y="57"/>
                  </a:cubicBezTo>
                  <a:cubicBezTo>
                    <a:pt x="14" y="57"/>
                    <a:pt x="16" y="56"/>
                    <a:pt x="16" y="57"/>
                  </a:cubicBezTo>
                  <a:cubicBezTo>
                    <a:pt x="16" y="57"/>
                    <a:pt x="16" y="57"/>
                    <a:pt x="17" y="57"/>
                  </a:cubicBezTo>
                  <a:cubicBezTo>
                    <a:pt x="17" y="57"/>
                    <a:pt x="17" y="58"/>
                    <a:pt x="18" y="58"/>
                  </a:cubicBezTo>
                  <a:cubicBezTo>
                    <a:pt x="19" y="59"/>
                    <a:pt x="20" y="59"/>
                    <a:pt x="21" y="60"/>
                  </a:cubicBezTo>
                  <a:cubicBezTo>
                    <a:pt x="22" y="61"/>
                    <a:pt x="23" y="61"/>
                    <a:pt x="25" y="62"/>
                  </a:cubicBezTo>
                  <a:cubicBezTo>
                    <a:pt x="26" y="62"/>
                    <a:pt x="28" y="62"/>
                    <a:pt x="28" y="62"/>
                  </a:cubicBezTo>
                  <a:cubicBezTo>
                    <a:pt x="30" y="62"/>
                    <a:pt x="29" y="61"/>
                    <a:pt x="30" y="60"/>
                  </a:cubicBezTo>
                  <a:cubicBezTo>
                    <a:pt x="30" y="59"/>
                    <a:pt x="33" y="58"/>
                    <a:pt x="34" y="58"/>
                  </a:cubicBezTo>
                  <a:cubicBezTo>
                    <a:pt x="35" y="58"/>
                    <a:pt x="35" y="58"/>
                    <a:pt x="35" y="58"/>
                  </a:cubicBezTo>
                  <a:cubicBezTo>
                    <a:pt x="36" y="59"/>
                    <a:pt x="36" y="59"/>
                    <a:pt x="37" y="59"/>
                  </a:cubicBezTo>
                  <a:cubicBezTo>
                    <a:pt x="37" y="59"/>
                    <a:pt x="38" y="59"/>
                    <a:pt x="38" y="59"/>
                  </a:cubicBezTo>
                  <a:cubicBezTo>
                    <a:pt x="38" y="60"/>
                    <a:pt x="39" y="60"/>
                    <a:pt x="39" y="60"/>
                  </a:cubicBezTo>
                  <a:cubicBezTo>
                    <a:pt x="40" y="59"/>
                    <a:pt x="39" y="59"/>
                    <a:pt x="40" y="58"/>
                  </a:cubicBezTo>
                  <a:cubicBezTo>
                    <a:pt x="40" y="58"/>
                    <a:pt x="41" y="58"/>
                    <a:pt x="41" y="58"/>
                  </a:cubicBezTo>
                  <a:cubicBezTo>
                    <a:pt x="42" y="58"/>
                    <a:pt x="43" y="58"/>
                    <a:pt x="44" y="57"/>
                  </a:cubicBezTo>
                  <a:cubicBezTo>
                    <a:pt x="44" y="57"/>
                    <a:pt x="44" y="57"/>
                    <a:pt x="44" y="56"/>
                  </a:cubicBezTo>
                  <a:cubicBezTo>
                    <a:pt x="45" y="56"/>
                    <a:pt x="45" y="56"/>
                    <a:pt x="46" y="55"/>
                  </a:cubicBezTo>
                  <a:cubicBezTo>
                    <a:pt x="47" y="55"/>
                    <a:pt x="47" y="54"/>
                    <a:pt x="49" y="54"/>
                  </a:cubicBezTo>
                  <a:cubicBezTo>
                    <a:pt x="50" y="54"/>
                    <a:pt x="51" y="55"/>
                    <a:pt x="52" y="54"/>
                  </a:cubicBezTo>
                  <a:cubicBezTo>
                    <a:pt x="53" y="54"/>
                    <a:pt x="54" y="52"/>
                    <a:pt x="55" y="51"/>
                  </a:cubicBezTo>
                  <a:cubicBezTo>
                    <a:pt x="56" y="50"/>
                    <a:pt x="57" y="49"/>
                    <a:pt x="57" y="48"/>
                  </a:cubicBezTo>
                  <a:cubicBezTo>
                    <a:pt x="59" y="46"/>
                    <a:pt x="61" y="44"/>
                    <a:pt x="62" y="42"/>
                  </a:cubicBezTo>
                  <a:cubicBezTo>
                    <a:pt x="63" y="41"/>
                    <a:pt x="64" y="40"/>
                    <a:pt x="65" y="39"/>
                  </a:cubicBezTo>
                  <a:cubicBezTo>
                    <a:pt x="66" y="38"/>
                    <a:pt x="66" y="37"/>
                    <a:pt x="65" y="37"/>
                  </a:cubicBezTo>
                  <a:cubicBezTo>
                    <a:pt x="64" y="37"/>
                    <a:pt x="62" y="38"/>
                    <a:pt x="61" y="37"/>
                  </a:cubicBezTo>
                  <a:cubicBezTo>
                    <a:pt x="60" y="37"/>
                    <a:pt x="59" y="36"/>
                    <a:pt x="58" y="36"/>
                  </a:cubicBezTo>
                  <a:cubicBezTo>
                    <a:pt x="57" y="35"/>
                    <a:pt x="56" y="35"/>
                    <a:pt x="54" y="34"/>
                  </a:cubicBezTo>
                  <a:cubicBezTo>
                    <a:pt x="53" y="34"/>
                    <a:pt x="52" y="34"/>
                    <a:pt x="51" y="33"/>
                  </a:cubicBezTo>
                  <a:cubicBezTo>
                    <a:pt x="50" y="33"/>
                    <a:pt x="48" y="32"/>
                    <a:pt x="47" y="31"/>
                  </a:cubicBezTo>
                  <a:cubicBezTo>
                    <a:pt x="46" y="30"/>
                    <a:pt x="45" y="28"/>
                    <a:pt x="45" y="27"/>
                  </a:cubicBezTo>
                  <a:cubicBezTo>
                    <a:pt x="44" y="27"/>
                    <a:pt x="44" y="26"/>
                    <a:pt x="44" y="26"/>
                  </a:cubicBezTo>
                  <a:cubicBezTo>
                    <a:pt x="43" y="25"/>
                    <a:pt x="43" y="25"/>
                    <a:pt x="43" y="25"/>
                  </a:cubicBezTo>
                  <a:cubicBezTo>
                    <a:pt x="43" y="24"/>
                    <a:pt x="43" y="24"/>
                    <a:pt x="43" y="24"/>
                  </a:cubicBezTo>
                  <a:cubicBezTo>
                    <a:pt x="42" y="23"/>
                    <a:pt x="43" y="22"/>
                    <a:pt x="44" y="21"/>
                  </a:cubicBezTo>
                  <a:cubicBezTo>
                    <a:pt x="43" y="21"/>
                    <a:pt x="42" y="21"/>
                    <a:pt x="42" y="21"/>
                  </a:cubicBezTo>
                  <a:cubicBezTo>
                    <a:pt x="41" y="21"/>
                    <a:pt x="40" y="21"/>
                    <a:pt x="40" y="20"/>
                  </a:cubicBezTo>
                  <a:cubicBezTo>
                    <a:pt x="39" y="20"/>
                    <a:pt x="39" y="20"/>
                    <a:pt x="39" y="19"/>
                  </a:cubicBezTo>
                  <a:cubicBezTo>
                    <a:pt x="39" y="18"/>
                    <a:pt x="38" y="16"/>
                    <a:pt x="39" y="16"/>
                  </a:cubicBezTo>
                  <a:cubicBezTo>
                    <a:pt x="39" y="15"/>
                    <a:pt x="39" y="15"/>
                    <a:pt x="40" y="15"/>
                  </a:cubicBezTo>
                  <a:cubicBezTo>
                    <a:pt x="40" y="15"/>
                    <a:pt x="40" y="15"/>
                    <a:pt x="40" y="15"/>
                  </a:cubicBezTo>
                  <a:cubicBezTo>
                    <a:pt x="41" y="15"/>
                    <a:pt x="42" y="14"/>
                    <a:pt x="42" y="13"/>
                  </a:cubicBezTo>
                  <a:cubicBezTo>
                    <a:pt x="42" y="13"/>
                    <a:pt x="40" y="12"/>
                    <a:pt x="40" y="11"/>
                  </a:cubicBezTo>
                  <a:cubicBezTo>
                    <a:pt x="39" y="11"/>
                    <a:pt x="39" y="10"/>
                    <a:pt x="39" y="9"/>
                  </a:cubicBezTo>
                  <a:cubicBezTo>
                    <a:pt x="38" y="9"/>
                    <a:pt x="38" y="9"/>
                    <a:pt x="38" y="9"/>
                  </a:cubicBezTo>
                  <a:cubicBezTo>
                    <a:pt x="38" y="8"/>
                    <a:pt x="37" y="8"/>
                    <a:pt x="37" y="8"/>
                  </a:cubicBezTo>
                  <a:cubicBezTo>
                    <a:pt x="37" y="7"/>
                    <a:pt x="36" y="7"/>
                    <a:pt x="36" y="6"/>
                  </a:cubicBezTo>
                  <a:cubicBezTo>
                    <a:pt x="35" y="5"/>
                    <a:pt x="35" y="5"/>
                    <a:pt x="34" y="4"/>
                  </a:cubicBezTo>
                  <a:cubicBezTo>
                    <a:pt x="33" y="4"/>
                    <a:pt x="32" y="4"/>
                    <a:pt x="32" y="3"/>
                  </a:cubicBezTo>
                  <a:cubicBezTo>
                    <a:pt x="31" y="3"/>
                    <a:pt x="30" y="3"/>
                    <a:pt x="29" y="2"/>
                  </a:cubicBezTo>
                  <a:cubicBezTo>
                    <a:pt x="28" y="2"/>
                    <a:pt x="27" y="1"/>
                    <a:pt x="27" y="2"/>
                  </a:cubicBezTo>
                  <a:cubicBezTo>
                    <a:pt x="26" y="2"/>
                    <a:pt x="25" y="3"/>
                    <a:pt x="24" y="3"/>
                  </a:cubicBezTo>
                  <a:cubicBezTo>
                    <a:pt x="23" y="3"/>
                    <a:pt x="23" y="2"/>
                    <a:pt x="22" y="1"/>
                  </a:cubicBezTo>
                  <a:cubicBezTo>
                    <a:pt x="22" y="1"/>
                    <a:pt x="22" y="0"/>
                    <a:pt x="22" y="0"/>
                  </a:cubicBezTo>
                  <a:cubicBezTo>
                    <a:pt x="21" y="0"/>
                    <a:pt x="21" y="1"/>
                    <a:pt x="21" y="1"/>
                  </a:cubicBezTo>
                  <a:cubicBezTo>
                    <a:pt x="21" y="2"/>
                    <a:pt x="21" y="3"/>
                    <a:pt x="20" y="3"/>
                  </a:cubicBezTo>
                  <a:cubicBezTo>
                    <a:pt x="20" y="4"/>
                    <a:pt x="20" y="4"/>
                    <a:pt x="19" y="4"/>
                  </a:cubicBezTo>
                  <a:cubicBezTo>
                    <a:pt x="19" y="4"/>
                    <a:pt x="19" y="3"/>
                    <a:pt x="19" y="3"/>
                  </a:cubicBezTo>
                  <a:cubicBezTo>
                    <a:pt x="18" y="2"/>
                    <a:pt x="17" y="3"/>
                    <a:pt x="15" y="3"/>
                  </a:cubicBezTo>
                  <a:cubicBezTo>
                    <a:pt x="15" y="3"/>
                    <a:pt x="15" y="4"/>
                    <a:pt x="15" y="5"/>
                  </a:cubicBezTo>
                  <a:cubicBezTo>
                    <a:pt x="15" y="6"/>
                    <a:pt x="15" y="7"/>
                    <a:pt x="15" y="8"/>
                  </a:cubicBezTo>
                  <a:cubicBezTo>
                    <a:pt x="14" y="9"/>
                    <a:pt x="14" y="9"/>
                    <a:pt x="14" y="9"/>
                  </a:cubicBezTo>
                  <a:cubicBezTo>
                    <a:pt x="14" y="10"/>
                    <a:pt x="14" y="10"/>
                    <a:pt x="14" y="11"/>
                  </a:cubicBezTo>
                  <a:cubicBezTo>
                    <a:pt x="14" y="12"/>
                    <a:pt x="14" y="11"/>
                    <a:pt x="13" y="12"/>
                  </a:cubicBezTo>
                  <a:cubicBezTo>
                    <a:pt x="12" y="12"/>
                    <a:pt x="11" y="12"/>
                    <a:pt x="11" y="13"/>
                  </a:cubicBezTo>
                  <a:cubicBezTo>
                    <a:pt x="11" y="13"/>
                    <a:pt x="11" y="14"/>
                    <a:pt x="11" y="14"/>
                  </a:cubicBezTo>
                  <a:cubicBezTo>
                    <a:pt x="10" y="15"/>
                    <a:pt x="10" y="15"/>
                    <a:pt x="10" y="16"/>
                  </a:cubicBezTo>
                  <a:cubicBezTo>
                    <a:pt x="9" y="17"/>
                    <a:pt x="9" y="19"/>
                    <a:pt x="9" y="20"/>
                  </a:cubicBezTo>
                  <a:cubicBezTo>
                    <a:pt x="9" y="20"/>
                    <a:pt x="9" y="22"/>
                    <a:pt x="8" y="22"/>
                  </a:cubicBezTo>
                  <a:cubicBezTo>
                    <a:pt x="7" y="22"/>
                    <a:pt x="7" y="22"/>
                    <a:pt x="7" y="22"/>
                  </a:cubicBezTo>
                  <a:cubicBezTo>
                    <a:pt x="6" y="22"/>
                    <a:pt x="6" y="22"/>
                    <a:pt x="6" y="23"/>
                  </a:cubicBezTo>
                  <a:cubicBezTo>
                    <a:pt x="6" y="24"/>
                    <a:pt x="6" y="25"/>
                    <a:pt x="5" y="26"/>
                  </a:cubicBezTo>
                  <a:cubicBezTo>
                    <a:pt x="5" y="27"/>
                    <a:pt x="5" y="28"/>
                    <a:pt x="5" y="30"/>
                  </a:cubicBezTo>
                  <a:cubicBezTo>
                    <a:pt x="4" y="31"/>
                    <a:pt x="5" y="34"/>
                    <a:pt x="4" y="35"/>
                  </a:cubicBezTo>
                  <a:cubicBezTo>
                    <a:pt x="2" y="36"/>
                    <a:pt x="1" y="34"/>
                    <a:pt x="0" y="36"/>
                  </a:cubicBezTo>
                  <a:cubicBezTo>
                    <a:pt x="0" y="37"/>
                    <a:pt x="0" y="38"/>
                    <a:pt x="0" y="38"/>
                  </a:cubicBezTo>
                  <a:cubicBezTo>
                    <a:pt x="0" y="39"/>
                    <a:pt x="1" y="39"/>
                    <a:pt x="2" y="39"/>
                  </a:cubicBezTo>
                  <a:cubicBezTo>
                    <a:pt x="3" y="40"/>
                    <a:pt x="4" y="41"/>
                    <a:pt x="4" y="4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0" name="Freeform 225">
              <a:extLst>
                <a:ext uri="{FF2B5EF4-FFF2-40B4-BE49-F238E27FC236}">
                  <a16:creationId xmlns:a16="http://schemas.microsoft.com/office/drawing/2014/main" id="{7249398D-1D1E-3543-8B9A-E4438AE67116}"/>
                </a:ext>
              </a:extLst>
            </p:cNvPr>
            <p:cNvSpPr>
              <a:spLocks/>
            </p:cNvSpPr>
            <p:nvPr/>
          </p:nvSpPr>
          <p:spPr bwMode="auto">
            <a:xfrm>
              <a:off x="5299371" y="30747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1" name="Freeform 226">
              <a:extLst>
                <a:ext uri="{FF2B5EF4-FFF2-40B4-BE49-F238E27FC236}">
                  <a16:creationId xmlns:a16="http://schemas.microsoft.com/office/drawing/2014/main" id="{21C3A3DB-FFE4-C74B-8D92-A56E9D7B6EF6}"/>
                </a:ext>
              </a:extLst>
            </p:cNvPr>
            <p:cNvSpPr>
              <a:spLocks/>
            </p:cNvSpPr>
            <p:nvPr/>
          </p:nvSpPr>
          <p:spPr bwMode="auto">
            <a:xfrm>
              <a:off x="5207296" y="2968399"/>
              <a:ext cx="115887" cy="142875"/>
            </a:xfrm>
            <a:custGeom>
              <a:avLst/>
              <a:gdLst>
                <a:gd name="T0" fmla="*/ 20 w 25"/>
                <a:gd name="T1" fmla="*/ 22 h 31"/>
                <a:gd name="T2" fmla="*/ 22 w 25"/>
                <a:gd name="T3" fmla="*/ 18 h 31"/>
                <a:gd name="T4" fmla="*/ 24 w 25"/>
                <a:gd name="T5" fmla="*/ 15 h 31"/>
                <a:gd name="T6" fmla="*/ 24 w 25"/>
                <a:gd name="T7" fmla="*/ 10 h 31"/>
                <a:gd name="T8" fmla="*/ 24 w 25"/>
                <a:gd name="T9" fmla="*/ 6 h 31"/>
                <a:gd name="T10" fmla="*/ 22 w 25"/>
                <a:gd name="T11" fmla="*/ 4 h 31"/>
                <a:gd name="T12" fmla="*/ 22 w 25"/>
                <a:gd name="T13" fmla="*/ 3 h 31"/>
                <a:gd name="T14" fmla="*/ 21 w 25"/>
                <a:gd name="T15" fmla="*/ 2 h 31"/>
                <a:gd name="T16" fmla="*/ 20 w 25"/>
                <a:gd name="T17" fmla="*/ 0 h 31"/>
                <a:gd name="T18" fmla="*/ 18 w 25"/>
                <a:gd name="T19" fmla="*/ 2 h 31"/>
                <a:gd name="T20" fmla="*/ 15 w 25"/>
                <a:gd name="T21" fmla="*/ 2 h 31"/>
                <a:gd name="T22" fmla="*/ 12 w 25"/>
                <a:gd name="T23" fmla="*/ 3 h 31"/>
                <a:gd name="T24" fmla="*/ 10 w 25"/>
                <a:gd name="T25" fmla="*/ 3 h 31"/>
                <a:gd name="T26" fmla="*/ 7 w 25"/>
                <a:gd name="T27" fmla="*/ 3 h 31"/>
                <a:gd name="T28" fmla="*/ 6 w 25"/>
                <a:gd name="T29" fmla="*/ 5 h 31"/>
                <a:gd name="T30" fmla="*/ 7 w 25"/>
                <a:gd name="T31" fmla="*/ 7 h 31"/>
                <a:gd name="T32" fmla="*/ 6 w 25"/>
                <a:gd name="T33" fmla="*/ 8 h 31"/>
                <a:gd name="T34" fmla="*/ 7 w 25"/>
                <a:gd name="T35" fmla="*/ 12 h 31"/>
                <a:gd name="T36" fmla="*/ 8 w 25"/>
                <a:gd name="T37" fmla="*/ 12 h 31"/>
                <a:gd name="T38" fmla="*/ 8 w 25"/>
                <a:gd name="T39" fmla="*/ 14 h 31"/>
                <a:gd name="T40" fmla="*/ 6 w 25"/>
                <a:gd name="T41" fmla="*/ 15 h 31"/>
                <a:gd name="T42" fmla="*/ 5 w 25"/>
                <a:gd name="T43" fmla="*/ 17 h 31"/>
                <a:gd name="T44" fmla="*/ 4 w 25"/>
                <a:gd name="T45" fmla="*/ 16 h 31"/>
                <a:gd name="T46" fmla="*/ 3 w 25"/>
                <a:gd name="T47" fmla="*/ 17 h 31"/>
                <a:gd name="T48" fmla="*/ 2 w 25"/>
                <a:gd name="T49" fmla="*/ 18 h 31"/>
                <a:gd name="T50" fmla="*/ 2 w 25"/>
                <a:gd name="T51" fmla="*/ 20 h 31"/>
                <a:gd name="T52" fmla="*/ 1 w 25"/>
                <a:gd name="T53" fmla="*/ 25 h 31"/>
                <a:gd name="T54" fmla="*/ 1 w 25"/>
                <a:gd name="T55" fmla="*/ 30 h 31"/>
                <a:gd name="T56" fmla="*/ 1 w 25"/>
                <a:gd name="T57" fmla="*/ 30 h 31"/>
                <a:gd name="T58" fmla="*/ 2 w 25"/>
                <a:gd name="T59" fmla="*/ 31 h 31"/>
                <a:gd name="T60" fmla="*/ 4 w 25"/>
                <a:gd name="T61" fmla="*/ 28 h 31"/>
                <a:gd name="T62" fmla="*/ 7 w 25"/>
                <a:gd name="T63" fmla="*/ 28 h 31"/>
                <a:gd name="T64" fmla="*/ 10 w 25"/>
                <a:gd name="T65" fmla="*/ 27 h 31"/>
                <a:gd name="T66" fmla="*/ 11 w 25"/>
                <a:gd name="T67" fmla="*/ 24 h 31"/>
                <a:gd name="T68" fmla="*/ 11 w 25"/>
                <a:gd name="T69" fmla="*/ 23 h 31"/>
                <a:gd name="T70" fmla="*/ 13 w 25"/>
                <a:gd name="T71" fmla="*/ 22 h 31"/>
                <a:gd name="T72" fmla="*/ 14 w 25"/>
                <a:gd name="T73" fmla="*/ 22 h 31"/>
                <a:gd name="T74" fmla="*/ 15 w 25"/>
                <a:gd name="T75" fmla="*/ 22 h 31"/>
                <a:gd name="T76" fmla="*/ 17 w 25"/>
                <a:gd name="T77" fmla="*/ 21 h 31"/>
                <a:gd name="T78" fmla="*/ 18 w 25"/>
                <a:gd name="T79" fmla="*/ 22 h 31"/>
                <a:gd name="T80" fmla="*/ 20 w 25"/>
                <a:gd name="T81" fmla="*/ 23 h 31"/>
                <a:gd name="T82" fmla="*/ 20 w 25"/>
                <a:gd name="T83" fmla="*/ 2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 h="31">
                  <a:moveTo>
                    <a:pt x="20" y="22"/>
                  </a:moveTo>
                  <a:cubicBezTo>
                    <a:pt x="20" y="21"/>
                    <a:pt x="21" y="19"/>
                    <a:pt x="22" y="18"/>
                  </a:cubicBezTo>
                  <a:cubicBezTo>
                    <a:pt x="22" y="17"/>
                    <a:pt x="23" y="16"/>
                    <a:pt x="24" y="15"/>
                  </a:cubicBezTo>
                  <a:cubicBezTo>
                    <a:pt x="25" y="14"/>
                    <a:pt x="25" y="12"/>
                    <a:pt x="24" y="10"/>
                  </a:cubicBezTo>
                  <a:cubicBezTo>
                    <a:pt x="24" y="9"/>
                    <a:pt x="25" y="7"/>
                    <a:pt x="24" y="6"/>
                  </a:cubicBezTo>
                  <a:cubicBezTo>
                    <a:pt x="24" y="5"/>
                    <a:pt x="22" y="5"/>
                    <a:pt x="22" y="4"/>
                  </a:cubicBezTo>
                  <a:cubicBezTo>
                    <a:pt x="21" y="3"/>
                    <a:pt x="22" y="4"/>
                    <a:pt x="22" y="3"/>
                  </a:cubicBezTo>
                  <a:cubicBezTo>
                    <a:pt x="22" y="2"/>
                    <a:pt x="21" y="2"/>
                    <a:pt x="21" y="2"/>
                  </a:cubicBezTo>
                  <a:cubicBezTo>
                    <a:pt x="20" y="1"/>
                    <a:pt x="20" y="0"/>
                    <a:pt x="20" y="0"/>
                  </a:cubicBezTo>
                  <a:cubicBezTo>
                    <a:pt x="19" y="0"/>
                    <a:pt x="19" y="2"/>
                    <a:pt x="18" y="2"/>
                  </a:cubicBezTo>
                  <a:cubicBezTo>
                    <a:pt x="17" y="3"/>
                    <a:pt x="16" y="2"/>
                    <a:pt x="15" y="2"/>
                  </a:cubicBezTo>
                  <a:cubicBezTo>
                    <a:pt x="14" y="2"/>
                    <a:pt x="14" y="3"/>
                    <a:pt x="12" y="3"/>
                  </a:cubicBezTo>
                  <a:cubicBezTo>
                    <a:pt x="12" y="3"/>
                    <a:pt x="10" y="3"/>
                    <a:pt x="10" y="3"/>
                  </a:cubicBezTo>
                  <a:cubicBezTo>
                    <a:pt x="9" y="3"/>
                    <a:pt x="8" y="2"/>
                    <a:pt x="7" y="3"/>
                  </a:cubicBezTo>
                  <a:cubicBezTo>
                    <a:pt x="6" y="3"/>
                    <a:pt x="6" y="5"/>
                    <a:pt x="6" y="5"/>
                  </a:cubicBezTo>
                  <a:cubicBezTo>
                    <a:pt x="6" y="6"/>
                    <a:pt x="7" y="6"/>
                    <a:pt x="7" y="7"/>
                  </a:cubicBezTo>
                  <a:cubicBezTo>
                    <a:pt x="6" y="7"/>
                    <a:pt x="6" y="7"/>
                    <a:pt x="6" y="8"/>
                  </a:cubicBezTo>
                  <a:cubicBezTo>
                    <a:pt x="5" y="9"/>
                    <a:pt x="7" y="10"/>
                    <a:pt x="7" y="12"/>
                  </a:cubicBezTo>
                  <a:cubicBezTo>
                    <a:pt x="7" y="11"/>
                    <a:pt x="8" y="11"/>
                    <a:pt x="8" y="12"/>
                  </a:cubicBezTo>
                  <a:cubicBezTo>
                    <a:pt x="8" y="12"/>
                    <a:pt x="8" y="13"/>
                    <a:pt x="8" y="14"/>
                  </a:cubicBezTo>
                  <a:cubicBezTo>
                    <a:pt x="7" y="14"/>
                    <a:pt x="6" y="14"/>
                    <a:pt x="6" y="15"/>
                  </a:cubicBezTo>
                  <a:cubicBezTo>
                    <a:pt x="5" y="15"/>
                    <a:pt x="5" y="16"/>
                    <a:pt x="5" y="17"/>
                  </a:cubicBezTo>
                  <a:cubicBezTo>
                    <a:pt x="5" y="17"/>
                    <a:pt x="5" y="16"/>
                    <a:pt x="4" y="16"/>
                  </a:cubicBezTo>
                  <a:cubicBezTo>
                    <a:pt x="4" y="16"/>
                    <a:pt x="3" y="17"/>
                    <a:pt x="3" y="17"/>
                  </a:cubicBezTo>
                  <a:cubicBezTo>
                    <a:pt x="3" y="17"/>
                    <a:pt x="2" y="18"/>
                    <a:pt x="2" y="18"/>
                  </a:cubicBezTo>
                  <a:cubicBezTo>
                    <a:pt x="2" y="19"/>
                    <a:pt x="2" y="19"/>
                    <a:pt x="2" y="20"/>
                  </a:cubicBezTo>
                  <a:cubicBezTo>
                    <a:pt x="2" y="22"/>
                    <a:pt x="1" y="23"/>
                    <a:pt x="1" y="25"/>
                  </a:cubicBezTo>
                  <a:cubicBezTo>
                    <a:pt x="0" y="27"/>
                    <a:pt x="1" y="29"/>
                    <a:pt x="1" y="30"/>
                  </a:cubicBezTo>
                  <a:cubicBezTo>
                    <a:pt x="1" y="31"/>
                    <a:pt x="1" y="30"/>
                    <a:pt x="1" y="30"/>
                  </a:cubicBezTo>
                  <a:cubicBezTo>
                    <a:pt x="2" y="30"/>
                    <a:pt x="2" y="30"/>
                    <a:pt x="2" y="31"/>
                  </a:cubicBezTo>
                  <a:cubicBezTo>
                    <a:pt x="3" y="31"/>
                    <a:pt x="4" y="29"/>
                    <a:pt x="4" y="28"/>
                  </a:cubicBezTo>
                  <a:cubicBezTo>
                    <a:pt x="5" y="27"/>
                    <a:pt x="6" y="28"/>
                    <a:pt x="7" y="28"/>
                  </a:cubicBezTo>
                  <a:cubicBezTo>
                    <a:pt x="8" y="28"/>
                    <a:pt x="10" y="28"/>
                    <a:pt x="10" y="27"/>
                  </a:cubicBezTo>
                  <a:cubicBezTo>
                    <a:pt x="11" y="27"/>
                    <a:pt x="11" y="25"/>
                    <a:pt x="11" y="24"/>
                  </a:cubicBezTo>
                  <a:cubicBezTo>
                    <a:pt x="11" y="24"/>
                    <a:pt x="11" y="23"/>
                    <a:pt x="11" y="23"/>
                  </a:cubicBezTo>
                  <a:cubicBezTo>
                    <a:pt x="12" y="22"/>
                    <a:pt x="12" y="23"/>
                    <a:pt x="13" y="22"/>
                  </a:cubicBezTo>
                  <a:cubicBezTo>
                    <a:pt x="13" y="22"/>
                    <a:pt x="14" y="22"/>
                    <a:pt x="14" y="22"/>
                  </a:cubicBezTo>
                  <a:cubicBezTo>
                    <a:pt x="14" y="22"/>
                    <a:pt x="15" y="22"/>
                    <a:pt x="15" y="22"/>
                  </a:cubicBezTo>
                  <a:cubicBezTo>
                    <a:pt x="16" y="22"/>
                    <a:pt x="16" y="21"/>
                    <a:pt x="17" y="21"/>
                  </a:cubicBezTo>
                  <a:cubicBezTo>
                    <a:pt x="18" y="21"/>
                    <a:pt x="18" y="21"/>
                    <a:pt x="18" y="22"/>
                  </a:cubicBezTo>
                  <a:cubicBezTo>
                    <a:pt x="19" y="22"/>
                    <a:pt x="20" y="22"/>
                    <a:pt x="20" y="23"/>
                  </a:cubicBezTo>
                  <a:cubicBezTo>
                    <a:pt x="20" y="22"/>
                    <a:pt x="20" y="22"/>
                    <a:pt x="20" y="2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2" name="Freeform 227">
              <a:extLst>
                <a:ext uri="{FF2B5EF4-FFF2-40B4-BE49-F238E27FC236}">
                  <a16:creationId xmlns:a16="http://schemas.microsoft.com/office/drawing/2014/main" id="{C84BBCA3-B5F2-A147-A989-4A26CAC4E948}"/>
                </a:ext>
              </a:extLst>
            </p:cNvPr>
            <p:cNvSpPr>
              <a:spLocks/>
            </p:cNvSpPr>
            <p:nvPr/>
          </p:nvSpPr>
          <p:spPr bwMode="auto">
            <a:xfrm>
              <a:off x="5193009" y="3096987"/>
              <a:ext cx="46037" cy="46038"/>
            </a:xfrm>
            <a:custGeom>
              <a:avLst/>
              <a:gdLst>
                <a:gd name="T0" fmla="*/ 9 w 10"/>
                <a:gd name="T1" fmla="*/ 4 h 10"/>
                <a:gd name="T2" fmla="*/ 8 w 10"/>
                <a:gd name="T3" fmla="*/ 2 h 10"/>
                <a:gd name="T4" fmla="*/ 8 w 10"/>
                <a:gd name="T5" fmla="*/ 2 h 10"/>
                <a:gd name="T6" fmla="*/ 7 w 10"/>
                <a:gd name="T7" fmla="*/ 0 h 10"/>
                <a:gd name="T8" fmla="*/ 5 w 10"/>
                <a:gd name="T9" fmla="*/ 3 h 10"/>
                <a:gd name="T10" fmla="*/ 4 w 10"/>
                <a:gd name="T11" fmla="*/ 2 h 10"/>
                <a:gd name="T12" fmla="*/ 4 w 10"/>
                <a:gd name="T13" fmla="*/ 2 h 10"/>
                <a:gd name="T14" fmla="*/ 2 w 10"/>
                <a:gd name="T15" fmla="*/ 4 h 10"/>
                <a:gd name="T16" fmla="*/ 1 w 10"/>
                <a:gd name="T17" fmla="*/ 6 h 10"/>
                <a:gd name="T18" fmla="*/ 0 w 10"/>
                <a:gd name="T19" fmla="*/ 7 h 10"/>
                <a:gd name="T20" fmla="*/ 0 w 10"/>
                <a:gd name="T21" fmla="*/ 9 h 10"/>
                <a:gd name="T22" fmla="*/ 1 w 10"/>
                <a:gd name="T23" fmla="*/ 9 h 10"/>
                <a:gd name="T24" fmla="*/ 4 w 10"/>
                <a:gd name="T25" fmla="*/ 10 h 10"/>
                <a:gd name="T26" fmla="*/ 5 w 10"/>
                <a:gd name="T27" fmla="*/ 9 h 10"/>
                <a:gd name="T28" fmla="*/ 5 w 10"/>
                <a:gd name="T29" fmla="*/ 7 h 10"/>
                <a:gd name="T30" fmla="*/ 6 w 10"/>
                <a:gd name="T31" fmla="*/ 7 h 10"/>
                <a:gd name="T32" fmla="*/ 7 w 10"/>
                <a:gd name="T33" fmla="*/ 7 h 10"/>
                <a:gd name="T34" fmla="*/ 8 w 10"/>
                <a:gd name="T35" fmla="*/ 8 h 10"/>
                <a:gd name="T36" fmla="*/ 9 w 10"/>
                <a:gd name="T37" fmla="*/ 7 h 10"/>
                <a:gd name="T38" fmla="*/ 9 w 10"/>
                <a:gd name="T3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0">
                  <a:moveTo>
                    <a:pt x="9" y="4"/>
                  </a:moveTo>
                  <a:cubicBezTo>
                    <a:pt x="9" y="4"/>
                    <a:pt x="9" y="3"/>
                    <a:pt x="8" y="2"/>
                  </a:cubicBezTo>
                  <a:cubicBezTo>
                    <a:pt x="8" y="2"/>
                    <a:pt x="8" y="2"/>
                    <a:pt x="8" y="2"/>
                  </a:cubicBezTo>
                  <a:cubicBezTo>
                    <a:pt x="7" y="1"/>
                    <a:pt x="7" y="1"/>
                    <a:pt x="7" y="0"/>
                  </a:cubicBezTo>
                  <a:cubicBezTo>
                    <a:pt x="7" y="1"/>
                    <a:pt x="6" y="3"/>
                    <a:pt x="5" y="3"/>
                  </a:cubicBezTo>
                  <a:cubicBezTo>
                    <a:pt x="5" y="2"/>
                    <a:pt x="5" y="2"/>
                    <a:pt x="4" y="2"/>
                  </a:cubicBezTo>
                  <a:cubicBezTo>
                    <a:pt x="4" y="2"/>
                    <a:pt x="4" y="3"/>
                    <a:pt x="4" y="2"/>
                  </a:cubicBezTo>
                  <a:cubicBezTo>
                    <a:pt x="3" y="3"/>
                    <a:pt x="2" y="3"/>
                    <a:pt x="2" y="4"/>
                  </a:cubicBezTo>
                  <a:cubicBezTo>
                    <a:pt x="1" y="5"/>
                    <a:pt x="2" y="6"/>
                    <a:pt x="1" y="6"/>
                  </a:cubicBezTo>
                  <a:cubicBezTo>
                    <a:pt x="1" y="7"/>
                    <a:pt x="1" y="7"/>
                    <a:pt x="0" y="7"/>
                  </a:cubicBezTo>
                  <a:cubicBezTo>
                    <a:pt x="0" y="8"/>
                    <a:pt x="0" y="9"/>
                    <a:pt x="0" y="9"/>
                  </a:cubicBezTo>
                  <a:cubicBezTo>
                    <a:pt x="1" y="9"/>
                    <a:pt x="1" y="9"/>
                    <a:pt x="1" y="9"/>
                  </a:cubicBezTo>
                  <a:cubicBezTo>
                    <a:pt x="2" y="9"/>
                    <a:pt x="3" y="10"/>
                    <a:pt x="4" y="10"/>
                  </a:cubicBezTo>
                  <a:cubicBezTo>
                    <a:pt x="4" y="10"/>
                    <a:pt x="5" y="9"/>
                    <a:pt x="5" y="9"/>
                  </a:cubicBezTo>
                  <a:cubicBezTo>
                    <a:pt x="5" y="8"/>
                    <a:pt x="5" y="8"/>
                    <a:pt x="5" y="7"/>
                  </a:cubicBezTo>
                  <a:cubicBezTo>
                    <a:pt x="6" y="7"/>
                    <a:pt x="6" y="7"/>
                    <a:pt x="6" y="7"/>
                  </a:cubicBezTo>
                  <a:cubicBezTo>
                    <a:pt x="7" y="7"/>
                    <a:pt x="7" y="7"/>
                    <a:pt x="7" y="7"/>
                  </a:cubicBezTo>
                  <a:cubicBezTo>
                    <a:pt x="8" y="8"/>
                    <a:pt x="7" y="8"/>
                    <a:pt x="8" y="8"/>
                  </a:cubicBezTo>
                  <a:cubicBezTo>
                    <a:pt x="8" y="8"/>
                    <a:pt x="9" y="8"/>
                    <a:pt x="9" y="7"/>
                  </a:cubicBezTo>
                  <a:cubicBezTo>
                    <a:pt x="10" y="7"/>
                    <a:pt x="10" y="5"/>
                    <a:pt x="9"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3" name="Freeform 228">
              <a:extLst>
                <a:ext uri="{FF2B5EF4-FFF2-40B4-BE49-F238E27FC236}">
                  <a16:creationId xmlns:a16="http://schemas.microsoft.com/office/drawing/2014/main" id="{F67FF2EF-1352-9240-ABD9-685098147E37}"/>
                </a:ext>
              </a:extLst>
            </p:cNvPr>
            <p:cNvSpPr>
              <a:spLocks/>
            </p:cNvSpPr>
            <p:nvPr/>
          </p:nvSpPr>
          <p:spPr bwMode="auto">
            <a:xfrm>
              <a:off x="5193009" y="3128737"/>
              <a:ext cx="46037" cy="60325"/>
            </a:xfrm>
            <a:custGeom>
              <a:avLst/>
              <a:gdLst>
                <a:gd name="T0" fmla="*/ 9 w 10"/>
                <a:gd name="T1" fmla="*/ 4 h 13"/>
                <a:gd name="T2" fmla="*/ 8 w 10"/>
                <a:gd name="T3" fmla="*/ 3 h 13"/>
                <a:gd name="T4" fmla="*/ 7 w 10"/>
                <a:gd name="T5" fmla="*/ 1 h 13"/>
                <a:gd name="T6" fmla="*/ 5 w 10"/>
                <a:gd name="T7" fmla="*/ 1 h 13"/>
                <a:gd name="T8" fmla="*/ 4 w 10"/>
                <a:gd name="T9" fmla="*/ 3 h 13"/>
                <a:gd name="T10" fmla="*/ 2 w 10"/>
                <a:gd name="T11" fmla="*/ 2 h 13"/>
                <a:gd name="T12" fmla="*/ 1 w 10"/>
                <a:gd name="T13" fmla="*/ 5 h 13"/>
                <a:gd name="T14" fmla="*/ 2 w 10"/>
                <a:gd name="T15" fmla="*/ 5 h 13"/>
                <a:gd name="T16" fmla="*/ 2 w 10"/>
                <a:gd name="T17" fmla="*/ 7 h 13"/>
                <a:gd name="T18" fmla="*/ 5 w 10"/>
                <a:gd name="T19" fmla="*/ 11 h 13"/>
                <a:gd name="T20" fmla="*/ 5 w 10"/>
                <a:gd name="T21" fmla="*/ 11 h 13"/>
                <a:gd name="T22" fmla="*/ 5 w 10"/>
                <a:gd name="T23" fmla="*/ 11 h 13"/>
                <a:gd name="T24" fmla="*/ 6 w 10"/>
                <a:gd name="T25" fmla="*/ 10 h 13"/>
                <a:gd name="T26" fmla="*/ 7 w 10"/>
                <a:gd name="T27" fmla="*/ 8 h 13"/>
                <a:gd name="T28" fmla="*/ 9 w 10"/>
                <a:gd name="T29"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 h="13">
                  <a:moveTo>
                    <a:pt x="9" y="4"/>
                  </a:moveTo>
                  <a:cubicBezTo>
                    <a:pt x="9" y="4"/>
                    <a:pt x="8" y="3"/>
                    <a:pt x="8" y="3"/>
                  </a:cubicBezTo>
                  <a:cubicBezTo>
                    <a:pt x="7" y="2"/>
                    <a:pt x="7" y="2"/>
                    <a:pt x="7" y="1"/>
                  </a:cubicBezTo>
                  <a:cubicBezTo>
                    <a:pt x="7" y="0"/>
                    <a:pt x="6" y="0"/>
                    <a:pt x="5" y="1"/>
                  </a:cubicBezTo>
                  <a:cubicBezTo>
                    <a:pt x="5" y="2"/>
                    <a:pt x="5" y="2"/>
                    <a:pt x="4" y="3"/>
                  </a:cubicBezTo>
                  <a:cubicBezTo>
                    <a:pt x="3" y="3"/>
                    <a:pt x="3" y="2"/>
                    <a:pt x="2" y="2"/>
                  </a:cubicBezTo>
                  <a:cubicBezTo>
                    <a:pt x="0" y="2"/>
                    <a:pt x="1" y="4"/>
                    <a:pt x="1" y="5"/>
                  </a:cubicBezTo>
                  <a:cubicBezTo>
                    <a:pt x="1" y="5"/>
                    <a:pt x="1" y="5"/>
                    <a:pt x="2" y="5"/>
                  </a:cubicBezTo>
                  <a:cubicBezTo>
                    <a:pt x="2" y="6"/>
                    <a:pt x="2" y="6"/>
                    <a:pt x="2" y="7"/>
                  </a:cubicBezTo>
                  <a:cubicBezTo>
                    <a:pt x="2" y="8"/>
                    <a:pt x="3" y="13"/>
                    <a:pt x="5" y="11"/>
                  </a:cubicBezTo>
                  <a:cubicBezTo>
                    <a:pt x="5" y="11"/>
                    <a:pt x="5" y="11"/>
                    <a:pt x="5" y="11"/>
                  </a:cubicBezTo>
                  <a:cubicBezTo>
                    <a:pt x="5" y="11"/>
                    <a:pt x="5" y="11"/>
                    <a:pt x="5" y="11"/>
                  </a:cubicBezTo>
                  <a:cubicBezTo>
                    <a:pt x="5" y="10"/>
                    <a:pt x="6" y="10"/>
                    <a:pt x="6" y="10"/>
                  </a:cubicBezTo>
                  <a:cubicBezTo>
                    <a:pt x="6" y="9"/>
                    <a:pt x="6" y="8"/>
                    <a:pt x="7" y="8"/>
                  </a:cubicBezTo>
                  <a:cubicBezTo>
                    <a:pt x="8" y="6"/>
                    <a:pt x="10" y="6"/>
                    <a:pt x="9" y="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4" name="Freeform 229">
              <a:extLst>
                <a:ext uri="{FF2B5EF4-FFF2-40B4-BE49-F238E27FC236}">
                  <a16:creationId xmlns:a16="http://schemas.microsoft.com/office/drawing/2014/main" id="{DEAE3C74-D874-C74D-8B0E-A7A20A488127}"/>
                </a:ext>
              </a:extLst>
            </p:cNvPr>
            <p:cNvSpPr>
              <a:spLocks/>
            </p:cNvSpPr>
            <p:nvPr/>
          </p:nvSpPr>
          <p:spPr bwMode="auto">
            <a:xfrm>
              <a:off x="5207296" y="3092224"/>
              <a:ext cx="227012" cy="271463"/>
            </a:xfrm>
            <a:custGeom>
              <a:avLst/>
              <a:gdLst>
                <a:gd name="T0" fmla="*/ 46 w 49"/>
                <a:gd name="T1" fmla="*/ 48 h 59"/>
                <a:gd name="T2" fmla="*/ 44 w 49"/>
                <a:gd name="T3" fmla="*/ 39 h 59"/>
                <a:gd name="T4" fmla="*/ 44 w 49"/>
                <a:gd name="T5" fmla="*/ 31 h 59"/>
                <a:gd name="T6" fmla="*/ 43 w 49"/>
                <a:gd name="T7" fmla="*/ 24 h 59"/>
                <a:gd name="T8" fmla="*/ 41 w 49"/>
                <a:gd name="T9" fmla="*/ 18 h 59"/>
                <a:gd name="T10" fmla="*/ 37 w 49"/>
                <a:gd name="T11" fmla="*/ 14 h 59"/>
                <a:gd name="T12" fmla="*/ 34 w 49"/>
                <a:gd name="T13" fmla="*/ 10 h 59"/>
                <a:gd name="T14" fmla="*/ 23 w 49"/>
                <a:gd name="T15" fmla="*/ 3 h 59"/>
                <a:gd name="T16" fmla="*/ 19 w 49"/>
                <a:gd name="T17" fmla="*/ 3 h 59"/>
                <a:gd name="T18" fmla="*/ 16 w 49"/>
                <a:gd name="T19" fmla="*/ 6 h 59"/>
                <a:gd name="T20" fmla="*/ 17 w 49"/>
                <a:gd name="T21" fmla="*/ 7 h 59"/>
                <a:gd name="T22" fmla="*/ 19 w 49"/>
                <a:gd name="T23" fmla="*/ 8 h 59"/>
                <a:gd name="T24" fmla="*/ 18 w 49"/>
                <a:gd name="T25" fmla="*/ 9 h 59"/>
                <a:gd name="T26" fmla="*/ 15 w 49"/>
                <a:gd name="T27" fmla="*/ 8 h 59"/>
                <a:gd name="T28" fmla="*/ 13 w 49"/>
                <a:gd name="T29" fmla="*/ 8 h 59"/>
                <a:gd name="T30" fmla="*/ 10 w 49"/>
                <a:gd name="T31" fmla="*/ 9 h 59"/>
                <a:gd name="T32" fmla="*/ 10 w 49"/>
                <a:gd name="T33" fmla="*/ 4 h 59"/>
                <a:gd name="T34" fmla="*/ 10 w 49"/>
                <a:gd name="T35" fmla="*/ 0 h 59"/>
                <a:gd name="T36" fmla="*/ 5 w 49"/>
                <a:gd name="T37" fmla="*/ 3 h 59"/>
                <a:gd name="T38" fmla="*/ 6 w 49"/>
                <a:gd name="T39" fmla="*/ 5 h 59"/>
                <a:gd name="T40" fmla="*/ 5 w 49"/>
                <a:gd name="T41" fmla="*/ 9 h 59"/>
                <a:gd name="T42" fmla="*/ 5 w 49"/>
                <a:gd name="T43" fmla="*/ 11 h 59"/>
                <a:gd name="T44" fmla="*/ 6 w 49"/>
                <a:gd name="T45" fmla="*/ 13 h 59"/>
                <a:gd name="T46" fmla="*/ 4 w 49"/>
                <a:gd name="T47" fmla="*/ 17 h 59"/>
                <a:gd name="T48" fmla="*/ 2 w 49"/>
                <a:gd name="T49" fmla="*/ 19 h 59"/>
                <a:gd name="T50" fmla="*/ 1 w 49"/>
                <a:gd name="T51" fmla="*/ 22 h 59"/>
                <a:gd name="T52" fmla="*/ 1 w 49"/>
                <a:gd name="T53" fmla="*/ 25 h 59"/>
                <a:gd name="T54" fmla="*/ 1 w 49"/>
                <a:gd name="T55" fmla="*/ 29 h 59"/>
                <a:gd name="T56" fmla="*/ 4 w 49"/>
                <a:gd name="T57" fmla="*/ 32 h 59"/>
                <a:gd name="T58" fmla="*/ 6 w 49"/>
                <a:gd name="T59" fmla="*/ 40 h 59"/>
                <a:gd name="T60" fmla="*/ 10 w 49"/>
                <a:gd name="T61" fmla="*/ 43 h 59"/>
                <a:gd name="T62" fmla="*/ 13 w 49"/>
                <a:gd name="T63" fmla="*/ 45 h 59"/>
                <a:gd name="T64" fmla="*/ 18 w 49"/>
                <a:gd name="T65" fmla="*/ 47 h 59"/>
                <a:gd name="T66" fmla="*/ 23 w 49"/>
                <a:gd name="T67" fmla="*/ 51 h 59"/>
                <a:gd name="T68" fmla="*/ 23 w 49"/>
                <a:gd name="T69" fmla="*/ 56 h 59"/>
                <a:gd name="T70" fmla="*/ 24 w 49"/>
                <a:gd name="T71" fmla="*/ 58 h 59"/>
                <a:gd name="T72" fmla="*/ 28 w 49"/>
                <a:gd name="T73" fmla="*/ 58 h 59"/>
                <a:gd name="T74" fmla="*/ 31 w 49"/>
                <a:gd name="T75" fmla="*/ 59 h 59"/>
                <a:gd name="T76" fmla="*/ 36 w 49"/>
                <a:gd name="T77" fmla="*/ 59 h 59"/>
                <a:gd name="T78" fmla="*/ 37 w 49"/>
                <a:gd name="T79" fmla="*/ 57 h 59"/>
                <a:gd name="T80" fmla="*/ 41 w 49"/>
                <a:gd name="T81" fmla="*/ 57 h 59"/>
                <a:gd name="T82" fmla="*/ 46 w 49"/>
                <a:gd name="T83" fmla="*/ 54 h 59"/>
                <a:gd name="T84" fmla="*/ 49 w 49"/>
                <a:gd name="T85" fmla="*/ 5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59">
                  <a:moveTo>
                    <a:pt x="49" y="52"/>
                  </a:moveTo>
                  <a:cubicBezTo>
                    <a:pt x="48" y="50"/>
                    <a:pt x="46" y="50"/>
                    <a:pt x="46" y="48"/>
                  </a:cubicBezTo>
                  <a:cubicBezTo>
                    <a:pt x="45" y="47"/>
                    <a:pt x="45" y="45"/>
                    <a:pt x="45" y="44"/>
                  </a:cubicBezTo>
                  <a:cubicBezTo>
                    <a:pt x="44" y="42"/>
                    <a:pt x="44" y="41"/>
                    <a:pt x="44" y="39"/>
                  </a:cubicBezTo>
                  <a:cubicBezTo>
                    <a:pt x="44" y="38"/>
                    <a:pt x="44" y="37"/>
                    <a:pt x="44" y="35"/>
                  </a:cubicBezTo>
                  <a:cubicBezTo>
                    <a:pt x="44" y="34"/>
                    <a:pt x="45" y="33"/>
                    <a:pt x="44" y="31"/>
                  </a:cubicBezTo>
                  <a:cubicBezTo>
                    <a:pt x="42" y="30"/>
                    <a:pt x="42" y="30"/>
                    <a:pt x="42" y="28"/>
                  </a:cubicBezTo>
                  <a:cubicBezTo>
                    <a:pt x="42" y="27"/>
                    <a:pt x="42" y="26"/>
                    <a:pt x="43" y="24"/>
                  </a:cubicBezTo>
                  <a:cubicBezTo>
                    <a:pt x="43" y="24"/>
                    <a:pt x="43" y="20"/>
                    <a:pt x="44" y="20"/>
                  </a:cubicBezTo>
                  <a:cubicBezTo>
                    <a:pt x="43" y="20"/>
                    <a:pt x="42" y="19"/>
                    <a:pt x="41" y="18"/>
                  </a:cubicBezTo>
                  <a:cubicBezTo>
                    <a:pt x="40" y="17"/>
                    <a:pt x="39" y="17"/>
                    <a:pt x="38" y="16"/>
                  </a:cubicBezTo>
                  <a:cubicBezTo>
                    <a:pt x="38" y="15"/>
                    <a:pt x="37" y="15"/>
                    <a:pt x="37" y="14"/>
                  </a:cubicBezTo>
                  <a:cubicBezTo>
                    <a:pt x="37" y="14"/>
                    <a:pt x="37" y="13"/>
                    <a:pt x="37" y="13"/>
                  </a:cubicBezTo>
                  <a:cubicBezTo>
                    <a:pt x="36" y="11"/>
                    <a:pt x="35" y="11"/>
                    <a:pt x="34" y="10"/>
                  </a:cubicBezTo>
                  <a:cubicBezTo>
                    <a:pt x="31" y="8"/>
                    <a:pt x="29" y="7"/>
                    <a:pt x="27" y="5"/>
                  </a:cubicBezTo>
                  <a:cubicBezTo>
                    <a:pt x="25" y="4"/>
                    <a:pt x="24" y="4"/>
                    <a:pt x="23" y="3"/>
                  </a:cubicBezTo>
                  <a:cubicBezTo>
                    <a:pt x="22" y="2"/>
                    <a:pt x="21" y="1"/>
                    <a:pt x="20" y="1"/>
                  </a:cubicBezTo>
                  <a:cubicBezTo>
                    <a:pt x="20" y="2"/>
                    <a:pt x="20" y="2"/>
                    <a:pt x="19" y="3"/>
                  </a:cubicBezTo>
                  <a:cubicBezTo>
                    <a:pt x="19" y="4"/>
                    <a:pt x="18" y="5"/>
                    <a:pt x="18" y="5"/>
                  </a:cubicBezTo>
                  <a:cubicBezTo>
                    <a:pt x="17" y="6"/>
                    <a:pt x="16" y="5"/>
                    <a:pt x="16" y="6"/>
                  </a:cubicBezTo>
                  <a:cubicBezTo>
                    <a:pt x="16" y="7"/>
                    <a:pt x="16" y="7"/>
                    <a:pt x="17" y="7"/>
                  </a:cubicBezTo>
                  <a:cubicBezTo>
                    <a:pt x="17" y="7"/>
                    <a:pt x="17" y="7"/>
                    <a:pt x="17" y="7"/>
                  </a:cubicBezTo>
                  <a:cubicBezTo>
                    <a:pt x="18" y="7"/>
                    <a:pt x="20" y="6"/>
                    <a:pt x="19" y="7"/>
                  </a:cubicBezTo>
                  <a:cubicBezTo>
                    <a:pt x="19" y="8"/>
                    <a:pt x="19" y="8"/>
                    <a:pt x="19" y="8"/>
                  </a:cubicBezTo>
                  <a:cubicBezTo>
                    <a:pt x="18" y="8"/>
                    <a:pt x="18" y="8"/>
                    <a:pt x="18" y="8"/>
                  </a:cubicBezTo>
                  <a:cubicBezTo>
                    <a:pt x="18" y="8"/>
                    <a:pt x="18" y="9"/>
                    <a:pt x="18" y="9"/>
                  </a:cubicBezTo>
                  <a:cubicBezTo>
                    <a:pt x="17" y="9"/>
                    <a:pt x="17" y="9"/>
                    <a:pt x="16" y="9"/>
                  </a:cubicBezTo>
                  <a:cubicBezTo>
                    <a:pt x="16" y="9"/>
                    <a:pt x="16" y="8"/>
                    <a:pt x="15" y="8"/>
                  </a:cubicBezTo>
                  <a:cubicBezTo>
                    <a:pt x="15" y="9"/>
                    <a:pt x="14" y="9"/>
                    <a:pt x="14" y="9"/>
                  </a:cubicBezTo>
                  <a:cubicBezTo>
                    <a:pt x="14" y="9"/>
                    <a:pt x="13" y="8"/>
                    <a:pt x="13" y="8"/>
                  </a:cubicBezTo>
                  <a:cubicBezTo>
                    <a:pt x="12" y="8"/>
                    <a:pt x="12" y="10"/>
                    <a:pt x="11" y="9"/>
                  </a:cubicBezTo>
                  <a:cubicBezTo>
                    <a:pt x="10" y="9"/>
                    <a:pt x="10" y="9"/>
                    <a:pt x="10" y="9"/>
                  </a:cubicBezTo>
                  <a:cubicBezTo>
                    <a:pt x="10" y="8"/>
                    <a:pt x="10" y="8"/>
                    <a:pt x="10" y="8"/>
                  </a:cubicBezTo>
                  <a:cubicBezTo>
                    <a:pt x="9" y="7"/>
                    <a:pt x="10" y="5"/>
                    <a:pt x="10" y="4"/>
                  </a:cubicBezTo>
                  <a:cubicBezTo>
                    <a:pt x="10" y="3"/>
                    <a:pt x="10" y="2"/>
                    <a:pt x="11" y="2"/>
                  </a:cubicBezTo>
                  <a:cubicBezTo>
                    <a:pt x="11" y="1"/>
                    <a:pt x="10" y="1"/>
                    <a:pt x="10" y="0"/>
                  </a:cubicBezTo>
                  <a:cubicBezTo>
                    <a:pt x="9" y="1"/>
                    <a:pt x="8" y="1"/>
                    <a:pt x="6" y="1"/>
                  </a:cubicBezTo>
                  <a:cubicBezTo>
                    <a:pt x="5" y="1"/>
                    <a:pt x="3" y="1"/>
                    <a:pt x="5" y="3"/>
                  </a:cubicBezTo>
                  <a:cubicBezTo>
                    <a:pt x="5" y="3"/>
                    <a:pt x="5" y="3"/>
                    <a:pt x="5" y="3"/>
                  </a:cubicBezTo>
                  <a:cubicBezTo>
                    <a:pt x="6" y="4"/>
                    <a:pt x="6" y="5"/>
                    <a:pt x="6" y="5"/>
                  </a:cubicBezTo>
                  <a:cubicBezTo>
                    <a:pt x="7" y="7"/>
                    <a:pt x="7" y="8"/>
                    <a:pt x="6" y="9"/>
                  </a:cubicBezTo>
                  <a:cubicBezTo>
                    <a:pt x="6" y="9"/>
                    <a:pt x="5" y="9"/>
                    <a:pt x="5" y="9"/>
                  </a:cubicBezTo>
                  <a:cubicBezTo>
                    <a:pt x="5" y="9"/>
                    <a:pt x="5" y="9"/>
                    <a:pt x="4" y="9"/>
                  </a:cubicBezTo>
                  <a:cubicBezTo>
                    <a:pt x="4" y="10"/>
                    <a:pt x="4" y="11"/>
                    <a:pt x="5" y="11"/>
                  </a:cubicBezTo>
                  <a:cubicBezTo>
                    <a:pt x="5" y="12"/>
                    <a:pt x="6" y="11"/>
                    <a:pt x="6" y="12"/>
                  </a:cubicBezTo>
                  <a:cubicBezTo>
                    <a:pt x="6" y="12"/>
                    <a:pt x="6" y="13"/>
                    <a:pt x="6" y="13"/>
                  </a:cubicBezTo>
                  <a:cubicBezTo>
                    <a:pt x="5" y="14"/>
                    <a:pt x="5" y="14"/>
                    <a:pt x="4" y="15"/>
                  </a:cubicBezTo>
                  <a:cubicBezTo>
                    <a:pt x="4" y="15"/>
                    <a:pt x="4" y="16"/>
                    <a:pt x="4" y="17"/>
                  </a:cubicBezTo>
                  <a:cubicBezTo>
                    <a:pt x="3" y="17"/>
                    <a:pt x="3" y="18"/>
                    <a:pt x="2" y="19"/>
                  </a:cubicBezTo>
                  <a:cubicBezTo>
                    <a:pt x="2" y="18"/>
                    <a:pt x="1" y="20"/>
                    <a:pt x="2" y="19"/>
                  </a:cubicBezTo>
                  <a:cubicBezTo>
                    <a:pt x="1" y="20"/>
                    <a:pt x="1" y="19"/>
                    <a:pt x="1" y="20"/>
                  </a:cubicBezTo>
                  <a:cubicBezTo>
                    <a:pt x="1" y="20"/>
                    <a:pt x="0" y="21"/>
                    <a:pt x="1" y="22"/>
                  </a:cubicBezTo>
                  <a:cubicBezTo>
                    <a:pt x="1" y="22"/>
                    <a:pt x="1" y="22"/>
                    <a:pt x="1" y="23"/>
                  </a:cubicBezTo>
                  <a:cubicBezTo>
                    <a:pt x="1" y="24"/>
                    <a:pt x="1" y="24"/>
                    <a:pt x="1" y="25"/>
                  </a:cubicBezTo>
                  <a:cubicBezTo>
                    <a:pt x="1" y="26"/>
                    <a:pt x="2" y="27"/>
                    <a:pt x="2" y="28"/>
                  </a:cubicBezTo>
                  <a:cubicBezTo>
                    <a:pt x="1" y="28"/>
                    <a:pt x="1" y="28"/>
                    <a:pt x="1" y="29"/>
                  </a:cubicBezTo>
                  <a:cubicBezTo>
                    <a:pt x="1" y="30"/>
                    <a:pt x="1" y="30"/>
                    <a:pt x="2" y="31"/>
                  </a:cubicBezTo>
                  <a:cubicBezTo>
                    <a:pt x="3" y="31"/>
                    <a:pt x="3" y="31"/>
                    <a:pt x="4" y="32"/>
                  </a:cubicBezTo>
                  <a:cubicBezTo>
                    <a:pt x="4" y="33"/>
                    <a:pt x="5" y="34"/>
                    <a:pt x="5" y="35"/>
                  </a:cubicBezTo>
                  <a:cubicBezTo>
                    <a:pt x="5" y="37"/>
                    <a:pt x="6" y="38"/>
                    <a:pt x="6" y="40"/>
                  </a:cubicBezTo>
                  <a:cubicBezTo>
                    <a:pt x="7" y="41"/>
                    <a:pt x="7" y="42"/>
                    <a:pt x="8" y="42"/>
                  </a:cubicBezTo>
                  <a:cubicBezTo>
                    <a:pt x="8" y="43"/>
                    <a:pt x="9" y="43"/>
                    <a:pt x="10" y="43"/>
                  </a:cubicBezTo>
                  <a:cubicBezTo>
                    <a:pt x="10" y="44"/>
                    <a:pt x="11" y="44"/>
                    <a:pt x="12" y="45"/>
                  </a:cubicBezTo>
                  <a:cubicBezTo>
                    <a:pt x="12" y="45"/>
                    <a:pt x="13" y="45"/>
                    <a:pt x="13" y="45"/>
                  </a:cubicBezTo>
                  <a:cubicBezTo>
                    <a:pt x="14" y="45"/>
                    <a:pt x="14" y="46"/>
                    <a:pt x="15" y="46"/>
                  </a:cubicBezTo>
                  <a:cubicBezTo>
                    <a:pt x="16" y="46"/>
                    <a:pt x="17" y="47"/>
                    <a:pt x="18" y="47"/>
                  </a:cubicBezTo>
                  <a:cubicBezTo>
                    <a:pt x="19" y="47"/>
                    <a:pt x="20" y="47"/>
                    <a:pt x="20" y="48"/>
                  </a:cubicBezTo>
                  <a:cubicBezTo>
                    <a:pt x="21" y="46"/>
                    <a:pt x="23" y="50"/>
                    <a:pt x="23" y="51"/>
                  </a:cubicBezTo>
                  <a:cubicBezTo>
                    <a:pt x="24" y="52"/>
                    <a:pt x="23" y="53"/>
                    <a:pt x="23" y="54"/>
                  </a:cubicBezTo>
                  <a:cubicBezTo>
                    <a:pt x="23" y="55"/>
                    <a:pt x="23" y="55"/>
                    <a:pt x="23" y="56"/>
                  </a:cubicBezTo>
                  <a:cubicBezTo>
                    <a:pt x="23" y="57"/>
                    <a:pt x="23" y="56"/>
                    <a:pt x="23" y="57"/>
                  </a:cubicBezTo>
                  <a:cubicBezTo>
                    <a:pt x="23" y="57"/>
                    <a:pt x="24" y="58"/>
                    <a:pt x="24" y="58"/>
                  </a:cubicBezTo>
                  <a:cubicBezTo>
                    <a:pt x="24" y="58"/>
                    <a:pt x="25" y="58"/>
                    <a:pt x="25" y="58"/>
                  </a:cubicBezTo>
                  <a:cubicBezTo>
                    <a:pt x="26" y="58"/>
                    <a:pt x="27" y="59"/>
                    <a:pt x="28" y="58"/>
                  </a:cubicBezTo>
                  <a:cubicBezTo>
                    <a:pt x="28" y="58"/>
                    <a:pt x="28" y="57"/>
                    <a:pt x="29" y="58"/>
                  </a:cubicBezTo>
                  <a:cubicBezTo>
                    <a:pt x="30" y="58"/>
                    <a:pt x="30" y="59"/>
                    <a:pt x="31" y="59"/>
                  </a:cubicBezTo>
                  <a:cubicBezTo>
                    <a:pt x="32" y="59"/>
                    <a:pt x="32" y="59"/>
                    <a:pt x="33" y="59"/>
                  </a:cubicBezTo>
                  <a:cubicBezTo>
                    <a:pt x="34" y="58"/>
                    <a:pt x="35" y="59"/>
                    <a:pt x="36" y="59"/>
                  </a:cubicBezTo>
                  <a:cubicBezTo>
                    <a:pt x="36" y="59"/>
                    <a:pt x="37" y="58"/>
                    <a:pt x="37" y="58"/>
                  </a:cubicBezTo>
                  <a:cubicBezTo>
                    <a:pt x="37" y="58"/>
                    <a:pt x="37" y="57"/>
                    <a:pt x="37" y="57"/>
                  </a:cubicBezTo>
                  <a:cubicBezTo>
                    <a:pt x="37" y="57"/>
                    <a:pt x="39" y="57"/>
                    <a:pt x="39" y="57"/>
                  </a:cubicBezTo>
                  <a:cubicBezTo>
                    <a:pt x="40" y="57"/>
                    <a:pt x="40" y="58"/>
                    <a:pt x="41" y="57"/>
                  </a:cubicBezTo>
                  <a:cubicBezTo>
                    <a:pt x="42" y="57"/>
                    <a:pt x="43" y="56"/>
                    <a:pt x="44" y="56"/>
                  </a:cubicBezTo>
                  <a:cubicBezTo>
                    <a:pt x="45" y="55"/>
                    <a:pt x="45" y="55"/>
                    <a:pt x="46" y="54"/>
                  </a:cubicBezTo>
                  <a:cubicBezTo>
                    <a:pt x="47" y="54"/>
                    <a:pt x="47" y="54"/>
                    <a:pt x="48" y="53"/>
                  </a:cubicBezTo>
                  <a:cubicBezTo>
                    <a:pt x="48" y="53"/>
                    <a:pt x="49" y="53"/>
                    <a:pt x="49" y="5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5" name="Rectangle 230">
              <a:extLst>
                <a:ext uri="{FF2B5EF4-FFF2-40B4-BE49-F238E27FC236}">
                  <a16:creationId xmlns:a16="http://schemas.microsoft.com/office/drawing/2014/main" id="{ADE9ECC0-0E86-7C4B-B490-8C8AC92710B4}"/>
                </a:ext>
              </a:extLst>
            </p:cNvPr>
            <p:cNvSpPr>
              <a:spLocks noChangeArrowheads="1"/>
            </p:cNvSpPr>
            <p:nvPr/>
          </p:nvSpPr>
          <p:spPr bwMode="auto">
            <a:xfrm>
              <a:off x="5304134" y="3084287"/>
              <a:ext cx="1587" cy="1588"/>
            </a:xfrm>
            <a:prstGeom prst="rect">
              <a:avLst/>
            </a:pr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6" name="Freeform 231">
              <a:extLst>
                <a:ext uri="{FF2B5EF4-FFF2-40B4-BE49-F238E27FC236}">
                  <a16:creationId xmlns:a16="http://schemas.microsoft.com/office/drawing/2014/main" id="{12165C90-4BDC-3149-920A-97EC75E8D5D8}"/>
                </a:ext>
              </a:extLst>
            </p:cNvPr>
            <p:cNvSpPr>
              <a:spLocks/>
            </p:cNvSpPr>
            <p:nvPr/>
          </p:nvSpPr>
          <p:spPr bwMode="auto">
            <a:xfrm>
              <a:off x="5299371" y="3312887"/>
              <a:ext cx="476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7" name="Freeform 232">
              <a:extLst>
                <a:ext uri="{FF2B5EF4-FFF2-40B4-BE49-F238E27FC236}">
                  <a16:creationId xmlns:a16="http://schemas.microsoft.com/office/drawing/2014/main" id="{082E203D-8E42-754E-AEB4-43D224EE4560}"/>
                </a:ext>
              </a:extLst>
            </p:cNvPr>
            <p:cNvSpPr>
              <a:spLocks/>
            </p:cNvSpPr>
            <p:nvPr/>
          </p:nvSpPr>
          <p:spPr bwMode="auto">
            <a:xfrm>
              <a:off x="5277146" y="3308124"/>
              <a:ext cx="65087" cy="193675"/>
            </a:xfrm>
            <a:custGeom>
              <a:avLst/>
              <a:gdLst>
                <a:gd name="T0" fmla="*/ 13 w 14"/>
                <a:gd name="T1" fmla="*/ 30 h 42"/>
                <a:gd name="T2" fmla="*/ 14 w 14"/>
                <a:gd name="T3" fmla="*/ 29 h 42"/>
                <a:gd name="T4" fmla="*/ 13 w 14"/>
                <a:gd name="T5" fmla="*/ 27 h 42"/>
                <a:gd name="T6" fmla="*/ 12 w 14"/>
                <a:gd name="T7" fmla="*/ 25 h 42"/>
                <a:gd name="T8" fmla="*/ 11 w 14"/>
                <a:gd name="T9" fmla="*/ 24 h 42"/>
                <a:gd name="T10" fmla="*/ 9 w 14"/>
                <a:gd name="T11" fmla="*/ 22 h 42"/>
                <a:gd name="T12" fmla="*/ 10 w 14"/>
                <a:gd name="T13" fmla="*/ 25 h 42"/>
                <a:gd name="T14" fmla="*/ 10 w 14"/>
                <a:gd name="T15" fmla="*/ 26 h 42"/>
                <a:gd name="T16" fmla="*/ 8 w 14"/>
                <a:gd name="T17" fmla="*/ 25 h 42"/>
                <a:gd name="T18" fmla="*/ 7 w 14"/>
                <a:gd name="T19" fmla="*/ 23 h 42"/>
                <a:gd name="T20" fmla="*/ 6 w 14"/>
                <a:gd name="T21" fmla="*/ 21 h 42"/>
                <a:gd name="T22" fmla="*/ 6 w 14"/>
                <a:gd name="T23" fmla="*/ 17 h 42"/>
                <a:gd name="T24" fmla="*/ 5 w 14"/>
                <a:gd name="T25" fmla="*/ 15 h 42"/>
                <a:gd name="T26" fmla="*/ 6 w 14"/>
                <a:gd name="T27" fmla="*/ 12 h 42"/>
                <a:gd name="T28" fmla="*/ 6 w 14"/>
                <a:gd name="T29" fmla="*/ 10 h 42"/>
                <a:gd name="T30" fmla="*/ 6 w 14"/>
                <a:gd name="T31" fmla="*/ 9 h 42"/>
                <a:gd name="T32" fmla="*/ 6 w 14"/>
                <a:gd name="T33" fmla="*/ 4 h 42"/>
                <a:gd name="T34" fmla="*/ 5 w 14"/>
                <a:gd name="T35" fmla="*/ 3 h 42"/>
                <a:gd name="T36" fmla="*/ 5 w 14"/>
                <a:gd name="T37" fmla="*/ 1 h 42"/>
                <a:gd name="T38" fmla="*/ 1 w 14"/>
                <a:gd name="T39" fmla="*/ 0 h 42"/>
                <a:gd name="T40" fmla="*/ 3 w 14"/>
                <a:gd name="T41" fmla="*/ 3 h 42"/>
                <a:gd name="T42" fmla="*/ 3 w 14"/>
                <a:gd name="T43" fmla="*/ 4 h 42"/>
                <a:gd name="T44" fmla="*/ 3 w 14"/>
                <a:gd name="T45" fmla="*/ 7 h 42"/>
                <a:gd name="T46" fmla="*/ 3 w 14"/>
                <a:gd name="T47" fmla="*/ 7 h 42"/>
                <a:gd name="T48" fmla="*/ 2 w 14"/>
                <a:gd name="T49" fmla="*/ 10 h 42"/>
                <a:gd name="T50" fmla="*/ 2 w 14"/>
                <a:gd name="T51" fmla="*/ 17 h 42"/>
                <a:gd name="T52" fmla="*/ 1 w 14"/>
                <a:gd name="T53" fmla="*/ 20 h 42"/>
                <a:gd name="T54" fmla="*/ 0 w 14"/>
                <a:gd name="T55" fmla="*/ 22 h 42"/>
                <a:gd name="T56" fmla="*/ 0 w 14"/>
                <a:gd name="T57" fmla="*/ 23 h 42"/>
                <a:gd name="T58" fmla="*/ 2 w 14"/>
                <a:gd name="T59" fmla="*/ 25 h 42"/>
                <a:gd name="T60" fmla="*/ 4 w 14"/>
                <a:gd name="T61" fmla="*/ 27 h 42"/>
                <a:gd name="T62" fmla="*/ 7 w 14"/>
                <a:gd name="T63" fmla="*/ 27 h 42"/>
                <a:gd name="T64" fmla="*/ 8 w 14"/>
                <a:gd name="T65" fmla="*/ 30 h 42"/>
                <a:gd name="T66" fmla="*/ 7 w 14"/>
                <a:gd name="T67" fmla="*/ 34 h 42"/>
                <a:gd name="T68" fmla="*/ 8 w 14"/>
                <a:gd name="T69" fmla="*/ 37 h 42"/>
                <a:gd name="T70" fmla="*/ 10 w 14"/>
                <a:gd name="T71" fmla="*/ 40 h 42"/>
                <a:gd name="T72" fmla="*/ 11 w 14"/>
                <a:gd name="T73" fmla="*/ 42 h 42"/>
                <a:gd name="T74" fmla="*/ 12 w 14"/>
                <a:gd name="T75" fmla="*/ 39 h 42"/>
                <a:gd name="T76" fmla="*/ 12 w 14"/>
                <a:gd name="T77" fmla="*/ 37 h 42"/>
                <a:gd name="T78" fmla="*/ 12 w 14"/>
                <a:gd name="T79" fmla="*/ 36 h 42"/>
                <a:gd name="T80" fmla="*/ 13 w 14"/>
                <a:gd name="T81" fmla="*/ 36 h 42"/>
                <a:gd name="T82" fmla="*/ 14 w 14"/>
                <a:gd name="T83" fmla="*/ 34 h 42"/>
                <a:gd name="T84" fmla="*/ 13 w 14"/>
                <a:gd name="T85"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 h="42">
                  <a:moveTo>
                    <a:pt x="13" y="30"/>
                  </a:moveTo>
                  <a:cubicBezTo>
                    <a:pt x="13" y="30"/>
                    <a:pt x="14" y="29"/>
                    <a:pt x="14" y="29"/>
                  </a:cubicBezTo>
                  <a:cubicBezTo>
                    <a:pt x="14" y="28"/>
                    <a:pt x="13" y="28"/>
                    <a:pt x="13" y="27"/>
                  </a:cubicBezTo>
                  <a:cubicBezTo>
                    <a:pt x="12" y="26"/>
                    <a:pt x="12" y="25"/>
                    <a:pt x="12" y="25"/>
                  </a:cubicBezTo>
                  <a:cubicBezTo>
                    <a:pt x="12" y="25"/>
                    <a:pt x="11" y="24"/>
                    <a:pt x="11" y="24"/>
                  </a:cubicBezTo>
                  <a:cubicBezTo>
                    <a:pt x="10" y="24"/>
                    <a:pt x="10" y="23"/>
                    <a:pt x="9" y="22"/>
                  </a:cubicBezTo>
                  <a:cubicBezTo>
                    <a:pt x="9" y="23"/>
                    <a:pt x="10" y="24"/>
                    <a:pt x="10" y="25"/>
                  </a:cubicBezTo>
                  <a:cubicBezTo>
                    <a:pt x="10" y="25"/>
                    <a:pt x="10" y="26"/>
                    <a:pt x="10" y="26"/>
                  </a:cubicBezTo>
                  <a:cubicBezTo>
                    <a:pt x="10" y="26"/>
                    <a:pt x="8" y="25"/>
                    <a:pt x="8" y="25"/>
                  </a:cubicBezTo>
                  <a:cubicBezTo>
                    <a:pt x="7" y="24"/>
                    <a:pt x="7" y="24"/>
                    <a:pt x="7" y="23"/>
                  </a:cubicBezTo>
                  <a:cubicBezTo>
                    <a:pt x="7" y="22"/>
                    <a:pt x="7" y="22"/>
                    <a:pt x="6" y="21"/>
                  </a:cubicBezTo>
                  <a:cubicBezTo>
                    <a:pt x="6" y="20"/>
                    <a:pt x="6" y="18"/>
                    <a:pt x="6" y="17"/>
                  </a:cubicBezTo>
                  <a:cubicBezTo>
                    <a:pt x="6" y="16"/>
                    <a:pt x="5" y="15"/>
                    <a:pt x="5" y="15"/>
                  </a:cubicBezTo>
                  <a:cubicBezTo>
                    <a:pt x="5" y="14"/>
                    <a:pt x="6" y="13"/>
                    <a:pt x="6" y="12"/>
                  </a:cubicBezTo>
                  <a:cubicBezTo>
                    <a:pt x="6" y="12"/>
                    <a:pt x="6" y="11"/>
                    <a:pt x="6" y="10"/>
                  </a:cubicBezTo>
                  <a:cubicBezTo>
                    <a:pt x="6" y="10"/>
                    <a:pt x="6" y="9"/>
                    <a:pt x="6" y="9"/>
                  </a:cubicBezTo>
                  <a:cubicBezTo>
                    <a:pt x="6" y="7"/>
                    <a:pt x="6" y="6"/>
                    <a:pt x="6" y="4"/>
                  </a:cubicBezTo>
                  <a:cubicBezTo>
                    <a:pt x="6" y="4"/>
                    <a:pt x="6" y="4"/>
                    <a:pt x="5" y="3"/>
                  </a:cubicBezTo>
                  <a:cubicBezTo>
                    <a:pt x="5" y="3"/>
                    <a:pt x="5" y="2"/>
                    <a:pt x="5" y="1"/>
                  </a:cubicBezTo>
                  <a:cubicBezTo>
                    <a:pt x="4" y="0"/>
                    <a:pt x="2" y="1"/>
                    <a:pt x="1" y="0"/>
                  </a:cubicBezTo>
                  <a:cubicBezTo>
                    <a:pt x="1" y="1"/>
                    <a:pt x="2" y="2"/>
                    <a:pt x="3" y="3"/>
                  </a:cubicBezTo>
                  <a:cubicBezTo>
                    <a:pt x="3" y="4"/>
                    <a:pt x="3" y="3"/>
                    <a:pt x="3" y="4"/>
                  </a:cubicBezTo>
                  <a:cubicBezTo>
                    <a:pt x="3" y="5"/>
                    <a:pt x="3" y="6"/>
                    <a:pt x="3" y="7"/>
                  </a:cubicBezTo>
                  <a:cubicBezTo>
                    <a:pt x="3" y="7"/>
                    <a:pt x="3" y="7"/>
                    <a:pt x="3" y="7"/>
                  </a:cubicBezTo>
                  <a:cubicBezTo>
                    <a:pt x="2" y="8"/>
                    <a:pt x="2" y="9"/>
                    <a:pt x="2" y="10"/>
                  </a:cubicBezTo>
                  <a:cubicBezTo>
                    <a:pt x="3" y="12"/>
                    <a:pt x="3" y="15"/>
                    <a:pt x="2" y="17"/>
                  </a:cubicBezTo>
                  <a:cubicBezTo>
                    <a:pt x="1" y="18"/>
                    <a:pt x="1" y="19"/>
                    <a:pt x="1" y="20"/>
                  </a:cubicBezTo>
                  <a:cubicBezTo>
                    <a:pt x="1" y="21"/>
                    <a:pt x="0" y="21"/>
                    <a:pt x="0" y="22"/>
                  </a:cubicBezTo>
                  <a:cubicBezTo>
                    <a:pt x="0" y="23"/>
                    <a:pt x="0" y="23"/>
                    <a:pt x="0" y="23"/>
                  </a:cubicBezTo>
                  <a:cubicBezTo>
                    <a:pt x="1" y="24"/>
                    <a:pt x="2" y="24"/>
                    <a:pt x="2" y="25"/>
                  </a:cubicBezTo>
                  <a:cubicBezTo>
                    <a:pt x="3" y="26"/>
                    <a:pt x="3" y="27"/>
                    <a:pt x="4" y="27"/>
                  </a:cubicBezTo>
                  <a:cubicBezTo>
                    <a:pt x="5" y="27"/>
                    <a:pt x="6" y="27"/>
                    <a:pt x="7" y="27"/>
                  </a:cubicBezTo>
                  <a:cubicBezTo>
                    <a:pt x="8" y="28"/>
                    <a:pt x="8" y="29"/>
                    <a:pt x="8" y="30"/>
                  </a:cubicBezTo>
                  <a:cubicBezTo>
                    <a:pt x="7" y="32"/>
                    <a:pt x="7" y="33"/>
                    <a:pt x="7" y="34"/>
                  </a:cubicBezTo>
                  <a:cubicBezTo>
                    <a:pt x="7" y="35"/>
                    <a:pt x="7" y="36"/>
                    <a:pt x="8" y="37"/>
                  </a:cubicBezTo>
                  <a:cubicBezTo>
                    <a:pt x="9" y="38"/>
                    <a:pt x="10" y="39"/>
                    <a:pt x="10" y="40"/>
                  </a:cubicBezTo>
                  <a:cubicBezTo>
                    <a:pt x="10" y="40"/>
                    <a:pt x="10" y="42"/>
                    <a:pt x="11" y="42"/>
                  </a:cubicBezTo>
                  <a:cubicBezTo>
                    <a:pt x="12" y="41"/>
                    <a:pt x="11" y="39"/>
                    <a:pt x="12" y="39"/>
                  </a:cubicBezTo>
                  <a:cubicBezTo>
                    <a:pt x="12" y="38"/>
                    <a:pt x="12" y="38"/>
                    <a:pt x="12" y="37"/>
                  </a:cubicBezTo>
                  <a:cubicBezTo>
                    <a:pt x="12" y="37"/>
                    <a:pt x="11" y="37"/>
                    <a:pt x="12" y="36"/>
                  </a:cubicBezTo>
                  <a:cubicBezTo>
                    <a:pt x="12" y="36"/>
                    <a:pt x="13" y="36"/>
                    <a:pt x="13" y="36"/>
                  </a:cubicBezTo>
                  <a:cubicBezTo>
                    <a:pt x="14" y="35"/>
                    <a:pt x="14" y="34"/>
                    <a:pt x="14" y="34"/>
                  </a:cubicBezTo>
                  <a:cubicBezTo>
                    <a:pt x="14" y="32"/>
                    <a:pt x="13" y="31"/>
                    <a:pt x="13" y="3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8" name="Freeform 233">
              <a:extLst>
                <a:ext uri="{FF2B5EF4-FFF2-40B4-BE49-F238E27FC236}">
                  <a16:creationId xmlns:a16="http://schemas.microsoft.com/office/drawing/2014/main" id="{37F5F62B-7C30-6C40-8DF8-217FE02F4219}"/>
                </a:ext>
              </a:extLst>
            </p:cNvPr>
            <p:cNvSpPr>
              <a:spLocks/>
            </p:cNvSpPr>
            <p:nvPr/>
          </p:nvSpPr>
          <p:spPr bwMode="auto">
            <a:xfrm>
              <a:off x="5299371" y="3312887"/>
              <a:ext cx="4762"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49" name="Freeform 234">
              <a:extLst>
                <a:ext uri="{FF2B5EF4-FFF2-40B4-BE49-F238E27FC236}">
                  <a16:creationId xmlns:a16="http://schemas.microsoft.com/office/drawing/2014/main" id="{9AE209DE-6916-B646-B06B-032CD542D577}"/>
                </a:ext>
              </a:extLst>
            </p:cNvPr>
            <p:cNvSpPr>
              <a:spLocks/>
            </p:cNvSpPr>
            <p:nvPr/>
          </p:nvSpPr>
          <p:spPr bwMode="auto">
            <a:xfrm>
              <a:off x="5277146" y="3308124"/>
              <a:ext cx="65087" cy="193675"/>
            </a:xfrm>
            <a:custGeom>
              <a:avLst/>
              <a:gdLst>
                <a:gd name="T0" fmla="*/ 13 w 14"/>
                <a:gd name="T1" fmla="*/ 30 h 42"/>
                <a:gd name="T2" fmla="*/ 14 w 14"/>
                <a:gd name="T3" fmla="*/ 29 h 42"/>
                <a:gd name="T4" fmla="*/ 13 w 14"/>
                <a:gd name="T5" fmla="*/ 27 h 42"/>
                <a:gd name="T6" fmla="*/ 12 w 14"/>
                <a:gd name="T7" fmla="*/ 25 h 42"/>
                <a:gd name="T8" fmla="*/ 11 w 14"/>
                <a:gd name="T9" fmla="*/ 24 h 42"/>
                <a:gd name="T10" fmla="*/ 9 w 14"/>
                <a:gd name="T11" fmla="*/ 22 h 42"/>
                <a:gd name="T12" fmla="*/ 10 w 14"/>
                <a:gd name="T13" fmla="*/ 25 h 42"/>
                <a:gd name="T14" fmla="*/ 10 w 14"/>
                <a:gd name="T15" fmla="*/ 26 h 42"/>
                <a:gd name="T16" fmla="*/ 8 w 14"/>
                <a:gd name="T17" fmla="*/ 25 h 42"/>
                <a:gd name="T18" fmla="*/ 7 w 14"/>
                <a:gd name="T19" fmla="*/ 23 h 42"/>
                <a:gd name="T20" fmla="*/ 6 w 14"/>
                <a:gd name="T21" fmla="*/ 21 h 42"/>
                <a:gd name="T22" fmla="*/ 6 w 14"/>
                <a:gd name="T23" fmla="*/ 17 h 42"/>
                <a:gd name="T24" fmla="*/ 5 w 14"/>
                <a:gd name="T25" fmla="*/ 15 h 42"/>
                <a:gd name="T26" fmla="*/ 6 w 14"/>
                <a:gd name="T27" fmla="*/ 12 h 42"/>
                <a:gd name="T28" fmla="*/ 6 w 14"/>
                <a:gd name="T29" fmla="*/ 10 h 42"/>
                <a:gd name="T30" fmla="*/ 6 w 14"/>
                <a:gd name="T31" fmla="*/ 9 h 42"/>
                <a:gd name="T32" fmla="*/ 6 w 14"/>
                <a:gd name="T33" fmla="*/ 4 h 42"/>
                <a:gd name="T34" fmla="*/ 5 w 14"/>
                <a:gd name="T35" fmla="*/ 3 h 42"/>
                <a:gd name="T36" fmla="*/ 5 w 14"/>
                <a:gd name="T37" fmla="*/ 1 h 42"/>
                <a:gd name="T38" fmla="*/ 1 w 14"/>
                <a:gd name="T39" fmla="*/ 0 h 42"/>
                <a:gd name="T40" fmla="*/ 3 w 14"/>
                <a:gd name="T41" fmla="*/ 3 h 42"/>
                <a:gd name="T42" fmla="*/ 3 w 14"/>
                <a:gd name="T43" fmla="*/ 4 h 42"/>
                <a:gd name="T44" fmla="*/ 3 w 14"/>
                <a:gd name="T45" fmla="*/ 7 h 42"/>
                <a:gd name="T46" fmla="*/ 3 w 14"/>
                <a:gd name="T47" fmla="*/ 7 h 42"/>
                <a:gd name="T48" fmla="*/ 2 w 14"/>
                <a:gd name="T49" fmla="*/ 10 h 42"/>
                <a:gd name="T50" fmla="*/ 2 w 14"/>
                <a:gd name="T51" fmla="*/ 17 h 42"/>
                <a:gd name="T52" fmla="*/ 1 w 14"/>
                <a:gd name="T53" fmla="*/ 20 h 42"/>
                <a:gd name="T54" fmla="*/ 0 w 14"/>
                <a:gd name="T55" fmla="*/ 22 h 42"/>
                <a:gd name="T56" fmla="*/ 0 w 14"/>
                <a:gd name="T57" fmla="*/ 23 h 42"/>
                <a:gd name="T58" fmla="*/ 2 w 14"/>
                <a:gd name="T59" fmla="*/ 25 h 42"/>
                <a:gd name="T60" fmla="*/ 4 w 14"/>
                <a:gd name="T61" fmla="*/ 27 h 42"/>
                <a:gd name="T62" fmla="*/ 7 w 14"/>
                <a:gd name="T63" fmla="*/ 27 h 42"/>
                <a:gd name="T64" fmla="*/ 8 w 14"/>
                <a:gd name="T65" fmla="*/ 30 h 42"/>
                <a:gd name="T66" fmla="*/ 7 w 14"/>
                <a:gd name="T67" fmla="*/ 34 h 42"/>
                <a:gd name="T68" fmla="*/ 8 w 14"/>
                <a:gd name="T69" fmla="*/ 37 h 42"/>
                <a:gd name="T70" fmla="*/ 10 w 14"/>
                <a:gd name="T71" fmla="*/ 40 h 42"/>
                <a:gd name="T72" fmla="*/ 11 w 14"/>
                <a:gd name="T73" fmla="*/ 42 h 42"/>
                <a:gd name="T74" fmla="*/ 12 w 14"/>
                <a:gd name="T75" fmla="*/ 39 h 42"/>
                <a:gd name="T76" fmla="*/ 12 w 14"/>
                <a:gd name="T77" fmla="*/ 37 h 42"/>
                <a:gd name="T78" fmla="*/ 12 w 14"/>
                <a:gd name="T79" fmla="*/ 36 h 42"/>
                <a:gd name="T80" fmla="*/ 13 w 14"/>
                <a:gd name="T81" fmla="*/ 36 h 42"/>
                <a:gd name="T82" fmla="*/ 14 w 14"/>
                <a:gd name="T83" fmla="*/ 34 h 42"/>
                <a:gd name="T84" fmla="*/ 13 w 14"/>
                <a:gd name="T85"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 h="42">
                  <a:moveTo>
                    <a:pt x="13" y="30"/>
                  </a:moveTo>
                  <a:cubicBezTo>
                    <a:pt x="13" y="30"/>
                    <a:pt x="14" y="29"/>
                    <a:pt x="14" y="29"/>
                  </a:cubicBezTo>
                  <a:cubicBezTo>
                    <a:pt x="14" y="28"/>
                    <a:pt x="13" y="28"/>
                    <a:pt x="13" y="27"/>
                  </a:cubicBezTo>
                  <a:cubicBezTo>
                    <a:pt x="12" y="26"/>
                    <a:pt x="12" y="25"/>
                    <a:pt x="12" y="25"/>
                  </a:cubicBezTo>
                  <a:cubicBezTo>
                    <a:pt x="12" y="25"/>
                    <a:pt x="11" y="24"/>
                    <a:pt x="11" y="24"/>
                  </a:cubicBezTo>
                  <a:cubicBezTo>
                    <a:pt x="10" y="24"/>
                    <a:pt x="10" y="23"/>
                    <a:pt x="9" y="22"/>
                  </a:cubicBezTo>
                  <a:cubicBezTo>
                    <a:pt x="9" y="23"/>
                    <a:pt x="10" y="24"/>
                    <a:pt x="10" y="25"/>
                  </a:cubicBezTo>
                  <a:cubicBezTo>
                    <a:pt x="10" y="25"/>
                    <a:pt x="10" y="26"/>
                    <a:pt x="10" y="26"/>
                  </a:cubicBezTo>
                  <a:cubicBezTo>
                    <a:pt x="10" y="26"/>
                    <a:pt x="8" y="25"/>
                    <a:pt x="8" y="25"/>
                  </a:cubicBezTo>
                  <a:cubicBezTo>
                    <a:pt x="7" y="24"/>
                    <a:pt x="7" y="24"/>
                    <a:pt x="7" y="23"/>
                  </a:cubicBezTo>
                  <a:cubicBezTo>
                    <a:pt x="7" y="22"/>
                    <a:pt x="7" y="22"/>
                    <a:pt x="6" y="21"/>
                  </a:cubicBezTo>
                  <a:cubicBezTo>
                    <a:pt x="6" y="20"/>
                    <a:pt x="6" y="18"/>
                    <a:pt x="6" y="17"/>
                  </a:cubicBezTo>
                  <a:cubicBezTo>
                    <a:pt x="6" y="16"/>
                    <a:pt x="5" y="15"/>
                    <a:pt x="5" y="15"/>
                  </a:cubicBezTo>
                  <a:cubicBezTo>
                    <a:pt x="5" y="14"/>
                    <a:pt x="6" y="13"/>
                    <a:pt x="6" y="12"/>
                  </a:cubicBezTo>
                  <a:cubicBezTo>
                    <a:pt x="6" y="12"/>
                    <a:pt x="6" y="11"/>
                    <a:pt x="6" y="10"/>
                  </a:cubicBezTo>
                  <a:cubicBezTo>
                    <a:pt x="6" y="10"/>
                    <a:pt x="6" y="9"/>
                    <a:pt x="6" y="9"/>
                  </a:cubicBezTo>
                  <a:cubicBezTo>
                    <a:pt x="6" y="7"/>
                    <a:pt x="6" y="6"/>
                    <a:pt x="6" y="4"/>
                  </a:cubicBezTo>
                  <a:cubicBezTo>
                    <a:pt x="6" y="4"/>
                    <a:pt x="6" y="4"/>
                    <a:pt x="5" y="3"/>
                  </a:cubicBezTo>
                  <a:cubicBezTo>
                    <a:pt x="5" y="3"/>
                    <a:pt x="5" y="2"/>
                    <a:pt x="5" y="1"/>
                  </a:cubicBezTo>
                  <a:cubicBezTo>
                    <a:pt x="4" y="0"/>
                    <a:pt x="2" y="1"/>
                    <a:pt x="1" y="0"/>
                  </a:cubicBezTo>
                  <a:cubicBezTo>
                    <a:pt x="1" y="1"/>
                    <a:pt x="2" y="2"/>
                    <a:pt x="3" y="3"/>
                  </a:cubicBezTo>
                  <a:cubicBezTo>
                    <a:pt x="3" y="4"/>
                    <a:pt x="3" y="3"/>
                    <a:pt x="3" y="4"/>
                  </a:cubicBezTo>
                  <a:cubicBezTo>
                    <a:pt x="3" y="5"/>
                    <a:pt x="3" y="6"/>
                    <a:pt x="3" y="7"/>
                  </a:cubicBezTo>
                  <a:cubicBezTo>
                    <a:pt x="3" y="7"/>
                    <a:pt x="3" y="7"/>
                    <a:pt x="3" y="7"/>
                  </a:cubicBezTo>
                  <a:cubicBezTo>
                    <a:pt x="2" y="8"/>
                    <a:pt x="2" y="9"/>
                    <a:pt x="2" y="10"/>
                  </a:cubicBezTo>
                  <a:cubicBezTo>
                    <a:pt x="3" y="12"/>
                    <a:pt x="3" y="15"/>
                    <a:pt x="2" y="17"/>
                  </a:cubicBezTo>
                  <a:cubicBezTo>
                    <a:pt x="1" y="18"/>
                    <a:pt x="1" y="19"/>
                    <a:pt x="1" y="20"/>
                  </a:cubicBezTo>
                  <a:cubicBezTo>
                    <a:pt x="1" y="21"/>
                    <a:pt x="0" y="21"/>
                    <a:pt x="0" y="22"/>
                  </a:cubicBezTo>
                  <a:cubicBezTo>
                    <a:pt x="0" y="23"/>
                    <a:pt x="0" y="23"/>
                    <a:pt x="0" y="23"/>
                  </a:cubicBezTo>
                  <a:cubicBezTo>
                    <a:pt x="1" y="24"/>
                    <a:pt x="2" y="24"/>
                    <a:pt x="2" y="25"/>
                  </a:cubicBezTo>
                  <a:cubicBezTo>
                    <a:pt x="3" y="26"/>
                    <a:pt x="3" y="27"/>
                    <a:pt x="4" y="27"/>
                  </a:cubicBezTo>
                  <a:cubicBezTo>
                    <a:pt x="5" y="27"/>
                    <a:pt x="6" y="27"/>
                    <a:pt x="7" y="27"/>
                  </a:cubicBezTo>
                  <a:cubicBezTo>
                    <a:pt x="8" y="28"/>
                    <a:pt x="8" y="29"/>
                    <a:pt x="8" y="30"/>
                  </a:cubicBezTo>
                  <a:cubicBezTo>
                    <a:pt x="7" y="32"/>
                    <a:pt x="7" y="33"/>
                    <a:pt x="7" y="34"/>
                  </a:cubicBezTo>
                  <a:cubicBezTo>
                    <a:pt x="7" y="35"/>
                    <a:pt x="7" y="36"/>
                    <a:pt x="8" y="37"/>
                  </a:cubicBezTo>
                  <a:cubicBezTo>
                    <a:pt x="9" y="38"/>
                    <a:pt x="10" y="39"/>
                    <a:pt x="10" y="40"/>
                  </a:cubicBezTo>
                  <a:cubicBezTo>
                    <a:pt x="10" y="40"/>
                    <a:pt x="10" y="42"/>
                    <a:pt x="11" y="42"/>
                  </a:cubicBezTo>
                  <a:cubicBezTo>
                    <a:pt x="12" y="41"/>
                    <a:pt x="11" y="39"/>
                    <a:pt x="12" y="39"/>
                  </a:cubicBezTo>
                  <a:cubicBezTo>
                    <a:pt x="12" y="38"/>
                    <a:pt x="12" y="38"/>
                    <a:pt x="12" y="37"/>
                  </a:cubicBezTo>
                  <a:cubicBezTo>
                    <a:pt x="12" y="37"/>
                    <a:pt x="11" y="37"/>
                    <a:pt x="12" y="36"/>
                  </a:cubicBezTo>
                  <a:cubicBezTo>
                    <a:pt x="12" y="36"/>
                    <a:pt x="13" y="36"/>
                    <a:pt x="13" y="36"/>
                  </a:cubicBezTo>
                  <a:cubicBezTo>
                    <a:pt x="14" y="35"/>
                    <a:pt x="14" y="34"/>
                    <a:pt x="14" y="34"/>
                  </a:cubicBezTo>
                  <a:cubicBezTo>
                    <a:pt x="14" y="32"/>
                    <a:pt x="13" y="31"/>
                    <a:pt x="13" y="3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0" name="Freeform 235">
              <a:extLst>
                <a:ext uri="{FF2B5EF4-FFF2-40B4-BE49-F238E27FC236}">
                  <a16:creationId xmlns:a16="http://schemas.microsoft.com/office/drawing/2014/main" id="{E44DC77B-DE62-D24B-A653-5ACB86E25032}"/>
                </a:ext>
              </a:extLst>
            </p:cNvPr>
            <p:cNvSpPr>
              <a:spLocks/>
            </p:cNvSpPr>
            <p:nvPr/>
          </p:nvSpPr>
          <p:spPr bwMode="auto">
            <a:xfrm>
              <a:off x="5221584" y="3331937"/>
              <a:ext cx="222250" cy="412750"/>
            </a:xfrm>
            <a:custGeom>
              <a:avLst/>
              <a:gdLst>
                <a:gd name="T0" fmla="*/ 47 w 48"/>
                <a:gd name="T1" fmla="*/ 18 h 90"/>
                <a:gd name="T2" fmla="*/ 46 w 48"/>
                <a:gd name="T3" fmla="*/ 6 h 90"/>
                <a:gd name="T4" fmla="*/ 46 w 48"/>
                <a:gd name="T5" fmla="*/ 0 h 90"/>
                <a:gd name="T6" fmla="*/ 44 w 48"/>
                <a:gd name="T7" fmla="*/ 2 h 90"/>
                <a:gd name="T8" fmla="*/ 39 w 48"/>
                <a:gd name="T9" fmla="*/ 5 h 90"/>
                <a:gd name="T10" fmla="*/ 34 w 48"/>
                <a:gd name="T11" fmla="*/ 5 h 90"/>
                <a:gd name="T12" fmla="*/ 32 w 48"/>
                <a:gd name="T13" fmla="*/ 7 h 90"/>
                <a:gd name="T14" fmla="*/ 27 w 48"/>
                <a:gd name="T15" fmla="*/ 6 h 90"/>
                <a:gd name="T16" fmla="*/ 25 w 48"/>
                <a:gd name="T17" fmla="*/ 6 h 90"/>
                <a:gd name="T18" fmla="*/ 20 w 48"/>
                <a:gd name="T19" fmla="*/ 11 h 90"/>
                <a:gd name="T20" fmla="*/ 21 w 48"/>
                <a:gd name="T21" fmla="*/ 17 h 90"/>
                <a:gd name="T22" fmla="*/ 23 w 48"/>
                <a:gd name="T23" fmla="*/ 19 h 90"/>
                <a:gd name="T24" fmla="*/ 25 w 48"/>
                <a:gd name="T25" fmla="*/ 22 h 90"/>
                <a:gd name="T26" fmla="*/ 25 w 48"/>
                <a:gd name="T27" fmla="*/ 25 h 90"/>
                <a:gd name="T28" fmla="*/ 26 w 48"/>
                <a:gd name="T29" fmla="*/ 27 h 90"/>
                <a:gd name="T30" fmla="*/ 24 w 48"/>
                <a:gd name="T31" fmla="*/ 31 h 90"/>
                <a:gd name="T32" fmla="*/ 24 w 48"/>
                <a:gd name="T33" fmla="*/ 33 h 90"/>
                <a:gd name="T34" fmla="*/ 23 w 48"/>
                <a:gd name="T35" fmla="*/ 37 h 90"/>
                <a:gd name="T36" fmla="*/ 20 w 48"/>
                <a:gd name="T37" fmla="*/ 32 h 90"/>
                <a:gd name="T38" fmla="*/ 19 w 48"/>
                <a:gd name="T39" fmla="*/ 26 h 90"/>
                <a:gd name="T40" fmla="*/ 15 w 48"/>
                <a:gd name="T41" fmla="*/ 22 h 90"/>
                <a:gd name="T42" fmla="*/ 10 w 48"/>
                <a:gd name="T43" fmla="*/ 21 h 90"/>
                <a:gd name="T44" fmla="*/ 6 w 48"/>
                <a:gd name="T45" fmla="*/ 23 h 90"/>
                <a:gd name="T46" fmla="*/ 2 w 48"/>
                <a:gd name="T47" fmla="*/ 24 h 90"/>
                <a:gd name="T48" fmla="*/ 1 w 48"/>
                <a:gd name="T49" fmla="*/ 26 h 90"/>
                <a:gd name="T50" fmla="*/ 2 w 48"/>
                <a:gd name="T51" fmla="*/ 30 h 90"/>
                <a:gd name="T52" fmla="*/ 6 w 48"/>
                <a:gd name="T53" fmla="*/ 31 h 90"/>
                <a:gd name="T54" fmla="*/ 12 w 48"/>
                <a:gd name="T55" fmla="*/ 34 h 90"/>
                <a:gd name="T56" fmla="*/ 13 w 48"/>
                <a:gd name="T57" fmla="*/ 38 h 90"/>
                <a:gd name="T58" fmla="*/ 13 w 48"/>
                <a:gd name="T59" fmla="*/ 40 h 90"/>
                <a:gd name="T60" fmla="*/ 13 w 48"/>
                <a:gd name="T61" fmla="*/ 42 h 90"/>
                <a:gd name="T62" fmla="*/ 12 w 48"/>
                <a:gd name="T63" fmla="*/ 51 h 90"/>
                <a:gd name="T64" fmla="*/ 12 w 48"/>
                <a:gd name="T65" fmla="*/ 55 h 90"/>
                <a:gd name="T66" fmla="*/ 9 w 48"/>
                <a:gd name="T67" fmla="*/ 61 h 90"/>
                <a:gd name="T68" fmla="*/ 5 w 48"/>
                <a:gd name="T69" fmla="*/ 65 h 90"/>
                <a:gd name="T70" fmla="*/ 6 w 48"/>
                <a:gd name="T71" fmla="*/ 72 h 90"/>
                <a:gd name="T72" fmla="*/ 8 w 48"/>
                <a:gd name="T73" fmla="*/ 78 h 90"/>
                <a:gd name="T74" fmla="*/ 8 w 48"/>
                <a:gd name="T75" fmla="*/ 85 h 90"/>
                <a:gd name="T76" fmla="*/ 9 w 48"/>
                <a:gd name="T77" fmla="*/ 89 h 90"/>
                <a:gd name="T78" fmla="*/ 12 w 48"/>
                <a:gd name="T79" fmla="*/ 90 h 90"/>
                <a:gd name="T80" fmla="*/ 12 w 48"/>
                <a:gd name="T81" fmla="*/ 87 h 90"/>
                <a:gd name="T82" fmla="*/ 12 w 48"/>
                <a:gd name="T83" fmla="*/ 84 h 90"/>
                <a:gd name="T84" fmla="*/ 21 w 48"/>
                <a:gd name="T85" fmla="*/ 79 h 90"/>
                <a:gd name="T86" fmla="*/ 23 w 48"/>
                <a:gd name="T87" fmla="*/ 72 h 90"/>
                <a:gd name="T88" fmla="*/ 24 w 48"/>
                <a:gd name="T89" fmla="*/ 66 h 90"/>
                <a:gd name="T90" fmla="*/ 22 w 48"/>
                <a:gd name="T91" fmla="*/ 60 h 90"/>
                <a:gd name="T92" fmla="*/ 22 w 48"/>
                <a:gd name="T93" fmla="*/ 57 h 90"/>
                <a:gd name="T94" fmla="*/ 20 w 48"/>
                <a:gd name="T95" fmla="*/ 52 h 90"/>
                <a:gd name="T96" fmla="*/ 23 w 48"/>
                <a:gd name="T97" fmla="*/ 49 h 90"/>
                <a:gd name="T98" fmla="*/ 27 w 48"/>
                <a:gd name="T99" fmla="*/ 45 h 90"/>
                <a:gd name="T100" fmla="*/ 30 w 48"/>
                <a:gd name="T101" fmla="*/ 42 h 90"/>
                <a:gd name="T102" fmla="*/ 36 w 48"/>
                <a:gd name="T103" fmla="*/ 37 h 90"/>
                <a:gd name="T104" fmla="*/ 41 w 48"/>
                <a:gd name="T105" fmla="*/ 35 h 90"/>
                <a:gd name="T106" fmla="*/ 43 w 48"/>
                <a:gd name="T107" fmla="*/ 33 h 90"/>
                <a:gd name="T108" fmla="*/ 46 w 48"/>
                <a:gd name="T109" fmla="*/ 27 h 90"/>
                <a:gd name="T110" fmla="*/ 47 w 48"/>
                <a:gd name="T111" fmla="*/ 2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 h="90">
                  <a:moveTo>
                    <a:pt x="47" y="22"/>
                  </a:moveTo>
                  <a:cubicBezTo>
                    <a:pt x="46" y="21"/>
                    <a:pt x="47" y="20"/>
                    <a:pt x="47" y="18"/>
                  </a:cubicBezTo>
                  <a:cubicBezTo>
                    <a:pt x="47" y="16"/>
                    <a:pt x="47" y="14"/>
                    <a:pt x="46" y="12"/>
                  </a:cubicBezTo>
                  <a:cubicBezTo>
                    <a:pt x="46" y="10"/>
                    <a:pt x="46" y="8"/>
                    <a:pt x="46" y="6"/>
                  </a:cubicBezTo>
                  <a:cubicBezTo>
                    <a:pt x="46" y="5"/>
                    <a:pt x="46" y="4"/>
                    <a:pt x="46" y="3"/>
                  </a:cubicBezTo>
                  <a:cubicBezTo>
                    <a:pt x="47" y="1"/>
                    <a:pt x="46" y="1"/>
                    <a:pt x="46" y="0"/>
                  </a:cubicBezTo>
                  <a:cubicBezTo>
                    <a:pt x="46" y="0"/>
                    <a:pt x="46" y="0"/>
                    <a:pt x="45" y="1"/>
                  </a:cubicBezTo>
                  <a:cubicBezTo>
                    <a:pt x="45" y="1"/>
                    <a:pt x="45" y="1"/>
                    <a:pt x="44" y="2"/>
                  </a:cubicBezTo>
                  <a:cubicBezTo>
                    <a:pt x="44" y="2"/>
                    <a:pt x="43" y="3"/>
                    <a:pt x="42" y="3"/>
                  </a:cubicBezTo>
                  <a:cubicBezTo>
                    <a:pt x="41" y="4"/>
                    <a:pt x="40" y="4"/>
                    <a:pt x="39" y="5"/>
                  </a:cubicBezTo>
                  <a:cubicBezTo>
                    <a:pt x="37" y="6"/>
                    <a:pt x="37" y="5"/>
                    <a:pt x="36" y="5"/>
                  </a:cubicBezTo>
                  <a:cubicBezTo>
                    <a:pt x="35" y="5"/>
                    <a:pt x="35" y="5"/>
                    <a:pt x="34" y="5"/>
                  </a:cubicBezTo>
                  <a:cubicBezTo>
                    <a:pt x="34" y="5"/>
                    <a:pt x="34" y="6"/>
                    <a:pt x="34" y="6"/>
                  </a:cubicBezTo>
                  <a:cubicBezTo>
                    <a:pt x="33" y="7"/>
                    <a:pt x="32" y="7"/>
                    <a:pt x="32" y="7"/>
                  </a:cubicBezTo>
                  <a:cubicBezTo>
                    <a:pt x="31" y="7"/>
                    <a:pt x="30" y="7"/>
                    <a:pt x="30" y="7"/>
                  </a:cubicBezTo>
                  <a:cubicBezTo>
                    <a:pt x="29" y="7"/>
                    <a:pt x="28" y="7"/>
                    <a:pt x="27" y="6"/>
                  </a:cubicBezTo>
                  <a:cubicBezTo>
                    <a:pt x="27" y="6"/>
                    <a:pt x="26" y="5"/>
                    <a:pt x="26" y="5"/>
                  </a:cubicBezTo>
                  <a:cubicBezTo>
                    <a:pt x="25" y="5"/>
                    <a:pt x="25" y="6"/>
                    <a:pt x="25" y="6"/>
                  </a:cubicBezTo>
                  <a:cubicBezTo>
                    <a:pt x="24" y="7"/>
                    <a:pt x="22" y="6"/>
                    <a:pt x="21" y="6"/>
                  </a:cubicBezTo>
                  <a:cubicBezTo>
                    <a:pt x="22" y="8"/>
                    <a:pt x="20" y="10"/>
                    <a:pt x="20" y="11"/>
                  </a:cubicBezTo>
                  <a:cubicBezTo>
                    <a:pt x="20" y="12"/>
                    <a:pt x="20" y="12"/>
                    <a:pt x="20" y="13"/>
                  </a:cubicBezTo>
                  <a:cubicBezTo>
                    <a:pt x="20" y="14"/>
                    <a:pt x="20" y="16"/>
                    <a:pt x="21" y="17"/>
                  </a:cubicBezTo>
                  <a:cubicBezTo>
                    <a:pt x="21" y="18"/>
                    <a:pt x="22" y="18"/>
                    <a:pt x="22" y="18"/>
                  </a:cubicBezTo>
                  <a:cubicBezTo>
                    <a:pt x="22" y="19"/>
                    <a:pt x="23" y="19"/>
                    <a:pt x="23" y="19"/>
                  </a:cubicBezTo>
                  <a:cubicBezTo>
                    <a:pt x="23" y="20"/>
                    <a:pt x="24" y="20"/>
                    <a:pt x="24" y="20"/>
                  </a:cubicBezTo>
                  <a:cubicBezTo>
                    <a:pt x="24" y="20"/>
                    <a:pt x="24" y="21"/>
                    <a:pt x="25" y="22"/>
                  </a:cubicBezTo>
                  <a:cubicBezTo>
                    <a:pt x="25" y="23"/>
                    <a:pt x="26" y="23"/>
                    <a:pt x="26" y="24"/>
                  </a:cubicBezTo>
                  <a:cubicBezTo>
                    <a:pt x="26" y="24"/>
                    <a:pt x="25" y="24"/>
                    <a:pt x="25" y="25"/>
                  </a:cubicBezTo>
                  <a:cubicBezTo>
                    <a:pt x="25" y="25"/>
                    <a:pt x="25" y="26"/>
                    <a:pt x="25" y="26"/>
                  </a:cubicBezTo>
                  <a:cubicBezTo>
                    <a:pt x="25" y="27"/>
                    <a:pt x="26" y="27"/>
                    <a:pt x="26" y="27"/>
                  </a:cubicBezTo>
                  <a:cubicBezTo>
                    <a:pt x="26" y="28"/>
                    <a:pt x="26" y="30"/>
                    <a:pt x="25" y="30"/>
                  </a:cubicBezTo>
                  <a:cubicBezTo>
                    <a:pt x="25" y="31"/>
                    <a:pt x="24" y="31"/>
                    <a:pt x="24" y="31"/>
                  </a:cubicBezTo>
                  <a:cubicBezTo>
                    <a:pt x="23" y="32"/>
                    <a:pt x="24" y="32"/>
                    <a:pt x="24" y="32"/>
                  </a:cubicBezTo>
                  <a:cubicBezTo>
                    <a:pt x="24" y="33"/>
                    <a:pt x="24" y="33"/>
                    <a:pt x="24" y="33"/>
                  </a:cubicBezTo>
                  <a:cubicBezTo>
                    <a:pt x="23" y="34"/>
                    <a:pt x="23" y="35"/>
                    <a:pt x="23" y="36"/>
                  </a:cubicBezTo>
                  <a:cubicBezTo>
                    <a:pt x="23" y="36"/>
                    <a:pt x="23" y="37"/>
                    <a:pt x="23" y="37"/>
                  </a:cubicBezTo>
                  <a:cubicBezTo>
                    <a:pt x="22" y="36"/>
                    <a:pt x="22" y="35"/>
                    <a:pt x="22" y="34"/>
                  </a:cubicBezTo>
                  <a:cubicBezTo>
                    <a:pt x="21" y="33"/>
                    <a:pt x="20" y="33"/>
                    <a:pt x="20" y="32"/>
                  </a:cubicBezTo>
                  <a:cubicBezTo>
                    <a:pt x="19" y="31"/>
                    <a:pt x="19" y="31"/>
                    <a:pt x="19" y="29"/>
                  </a:cubicBezTo>
                  <a:cubicBezTo>
                    <a:pt x="19" y="28"/>
                    <a:pt x="19" y="28"/>
                    <a:pt x="19" y="26"/>
                  </a:cubicBezTo>
                  <a:cubicBezTo>
                    <a:pt x="20" y="25"/>
                    <a:pt x="20" y="24"/>
                    <a:pt x="20" y="23"/>
                  </a:cubicBezTo>
                  <a:cubicBezTo>
                    <a:pt x="19" y="21"/>
                    <a:pt x="17" y="22"/>
                    <a:pt x="15" y="22"/>
                  </a:cubicBezTo>
                  <a:cubicBezTo>
                    <a:pt x="14" y="21"/>
                    <a:pt x="14" y="18"/>
                    <a:pt x="12" y="20"/>
                  </a:cubicBezTo>
                  <a:cubicBezTo>
                    <a:pt x="11" y="20"/>
                    <a:pt x="11" y="21"/>
                    <a:pt x="10" y="21"/>
                  </a:cubicBezTo>
                  <a:cubicBezTo>
                    <a:pt x="9" y="21"/>
                    <a:pt x="8" y="22"/>
                    <a:pt x="7" y="22"/>
                  </a:cubicBezTo>
                  <a:cubicBezTo>
                    <a:pt x="6" y="22"/>
                    <a:pt x="7" y="22"/>
                    <a:pt x="6" y="23"/>
                  </a:cubicBezTo>
                  <a:cubicBezTo>
                    <a:pt x="6" y="23"/>
                    <a:pt x="4" y="23"/>
                    <a:pt x="4" y="24"/>
                  </a:cubicBezTo>
                  <a:cubicBezTo>
                    <a:pt x="3" y="24"/>
                    <a:pt x="3" y="23"/>
                    <a:pt x="2" y="24"/>
                  </a:cubicBezTo>
                  <a:cubicBezTo>
                    <a:pt x="2" y="24"/>
                    <a:pt x="1" y="25"/>
                    <a:pt x="0" y="25"/>
                  </a:cubicBezTo>
                  <a:cubicBezTo>
                    <a:pt x="0" y="26"/>
                    <a:pt x="1" y="26"/>
                    <a:pt x="1" y="26"/>
                  </a:cubicBezTo>
                  <a:cubicBezTo>
                    <a:pt x="1" y="27"/>
                    <a:pt x="1" y="27"/>
                    <a:pt x="1" y="28"/>
                  </a:cubicBezTo>
                  <a:cubicBezTo>
                    <a:pt x="1" y="29"/>
                    <a:pt x="1" y="29"/>
                    <a:pt x="2" y="30"/>
                  </a:cubicBezTo>
                  <a:cubicBezTo>
                    <a:pt x="2" y="30"/>
                    <a:pt x="3" y="30"/>
                    <a:pt x="4" y="30"/>
                  </a:cubicBezTo>
                  <a:cubicBezTo>
                    <a:pt x="5" y="30"/>
                    <a:pt x="5" y="30"/>
                    <a:pt x="6" y="31"/>
                  </a:cubicBezTo>
                  <a:cubicBezTo>
                    <a:pt x="7" y="31"/>
                    <a:pt x="8" y="32"/>
                    <a:pt x="9" y="33"/>
                  </a:cubicBezTo>
                  <a:cubicBezTo>
                    <a:pt x="10" y="33"/>
                    <a:pt x="11" y="33"/>
                    <a:pt x="12" y="34"/>
                  </a:cubicBezTo>
                  <a:cubicBezTo>
                    <a:pt x="13" y="34"/>
                    <a:pt x="13" y="34"/>
                    <a:pt x="13" y="35"/>
                  </a:cubicBezTo>
                  <a:cubicBezTo>
                    <a:pt x="13" y="36"/>
                    <a:pt x="13" y="37"/>
                    <a:pt x="13" y="38"/>
                  </a:cubicBezTo>
                  <a:cubicBezTo>
                    <a:pt x="13" y="38"/>
                    <a:pt x="13" y="39"/>
                    <a:pt x="13" y="39"/>
                  </a:cubicBezTo>
                  <a:cubicBezTo>
                    <a:pt x="13" y="40"/>
                    <a:pt x="12" y="39"/>
                    <a:pt x="13" y="40"/>
                  </a:cubicBezTo>
                  <a:cubicBezTo>
                    <a:pt x="13" y="40"/>
                    <a:pt x="12" y="41"/>
                    <a:pt x="13" y="41"/>
                  </a:cubicBezTo>
                  <a:cubicBezTo>
                    <a:pt x="13" y="42"/>
                    <a:pt x="13" y="42"/>
                    <a:pt x="13" y="42"/>
                  </a:cubicBezTo>
                  <a:cubicBezTo>
                    <a:pt x="14" y="43"/>
                    <a:pt x="13" y="45"/>
                    <a:pt x="13" y="46"/>
                  </a:cubicBezTo>
                  <a:cubicBezTo>
                    <a:pt x="12" y="48"/>
                    <a:pt x="12" y="49"/>
                    <a:pt x="12" y="51"/>
                  </a:cubicBezTo>
                  <a:cubicBezTo>
                    <a:pt x="12" y="51"/>
                    <a:pt x="13" y="52"/>
                    <a:pt x="13" y="52"/>
                  </a:cubicBezTo>
                  <a:cubicBezTo>
                    <a:pt x="13" y="53"/>
                    <a:pt x="12" y="54"/>
                    <a:pt x="12" y="55"/>
                  </a:cubicBezTo>
                  <a:cubicBezTo>
                    <a:pt x="11" y="56"/>
                    <a:pt x="10" y="57"/>
                    <a:pt x="10" y="58"/>
                  </a:cubicBezTo>
                  <a:cubicBezTo>
                    <a:pt x="10" y="59"/>
                    <a:pt x="10" y="60"/>
                    <a:pt x="9" y="61"/>
                  </a:cubicBezTo>
                  <a:cubicBezTo>
                    <a:pt x="9" y="62"/>
                    <a:pt x="8" y="63"/>
                    <a:pt x="7" y="63"/>
                  </a:cubicBezTo>
                  <a:cubicBezTo>
                    <a:pt x="7" y="64"/>
                    <a:pt x="6" y="65"/>
                    <a:pt x="5" y="65"/>
                  </a:cubicBezTo>
                  <a:cubicBezTo>
                    <a:pt x="5" y="66"/>
                    <a:pt x="6" y="67"/>
                    <a:pt x="6" y="68"/>
                  </a:cubicBezTo>
                  <a:cubicBezTo>
                    <a:pt x="6" y="69"/>
                    <a:pt x="6" y="71"/>
                    <a:pt x="6" y="72"/>
                  </a:cubicBezTo>
                  <a:cubicBezTo>
                    <a:pt x="7" y="73"/>
                    <a:pt x="7" y="73"/>
                    <a:pt x="8" y="74"/>
                  </a:cubicBezTo>
                  <a:cubicBezTo>
                    <a:pt x="8" y="76"/>
                    <a:pt x="8" y="77"/>
                    <a:pt x="8" y="78"/>
                  </a:cubicBezTo>
                  <a:cubicBezTo>
                    <a:pt x="8" y="80"/>
                    <a:pt x="8" y="82"/>
                    <a:pt x="8" y="83"/>
                  </a:cubicBezTo>
                  <a:cubicBezTo>
                    <a:pt x="8" y="84"/>
                    <a:pt x="8" y="85"/>
                    <a:pt x="8" y="85"/>
                  </a:cubicBezTo>
                  <a:cubicBezTo>
                    <a:pt x="9" y="86"/>
                    <a:pt x="9" y="85"/>
                    <a:pt x="9" y="87"/>
                  </a:cubicBezTo>
                  <a:cubicBezTo>
                    <a:pt x="9" y="88"/>
                    <a:pt x="9" y="89"/>
                    <a:pt x="9" y="89"/>
                  </a:cubicBezTo>
                  <a:cubicBezTo>
                    <a:pt x="9" y="90"/>
                    <a:pt x="9" y="90"/>
                    <a:pt x="10" y="90"/>
                  </a:cubicBezTo>
                  <a:cubicBezTo>
                    <a:pt x="11" y="90"/>
                    <a:pt x="12" y="90"/>
                    <a:pt x="12" y="90"/>
                  </a:cubicBezTo>
                  <a:cubicBezTo>
                    <a:pt x="12" y="90"/>
                    <a:pt x="12" y="89"/>
                    <a:pt x="12" y="88"/>
                  </a:cubicBezTo>
                  <a:cubicBezTo>
                    <a:pt x="12" y="88"/>
                    <a:pt x="12" y="87"/>
                    <a:pt x="12" y="87"/>
                  </a:cubicBezTo>
                  <a:cubicBezTo>
                    <a:pt x="12" y="87"/>
                    <a:pt x="12" y="86"/>
                    <a:pt x="12" y="86"/>
                  </a:cubicBezTo>
                  <a:cubicBezTo>
                    <a:pt x="12" y="85"/>
                    <a:pt x="12" y="85"/>
                    <a:pt x="12" y="84"/>
                  </a:cubicBezTo>
                  <a:cubicBezTo>
                    <a:pt x="13" y="82"/>
                    <a:pt x="15" y="81"/>
                    <a:pt x="17" y="80"/>
                  </a:cubicBezTo>
                  <a:cubicBezTo>
                    <a:pt x="18" y="80"/>
                    <a:pt x="20" y="79"/>
                    <a:pt x="21" y="79"/>
                  </a:cubicBezTo>
                  <a:cubicBezTo>
                    <a:pt x="22" y="78"/>
                    <a:pt x="22" y="77"/>
                    <a:pt x="23" y="76"/>
                  </a:cubicBezTo>
                  <a:cubicBezTo>
                    <a:pt x="24" y="74"/>
                    <a:pt x="23" y="74"/>
                    <a:pt x="23" y="72"/>
                  </a:cubicBezTo>
                  <a:cubicBezTo>
                    <a:pt x="23" y="71"/>
                    <a:pt x="24" y="70"/>
                    <a:pt x="24" y="69"/>
                  </a:cubicBezTo>
                  <a:cubicBezTo>
                    <a:pt x="24" y="68"/>
                    <a:pt x="24" y="66"/>
                    <a:pt x="24" y="66"/>
                  </a:cubicBezTo>
                  <a:cubicBezTo>
                    <a:pt x="24" y="65"/>
                    <a:pt x="23" y="64"/>
                    <a:pt x="23" y="63"/>
                  </a:cubicBezTo>
                  <a:cubicBezTo>
                    <a:pt x="22" y="62"/>
                    <a:pt x="23" y="61"/>
                    <a:pt x="22" y="60"/>
                  </a:cubicBezTo>
                  <a:cubicBezTo>
                    <a:pt x="22" y="60"/>
                    <a:pt x="22" y="60"/>
                    <a:pt x="22" y="59"/>
                  </a:cubicBezTo>
                  <a:cubicBezTo>
                    <a:pt x="22" y="58"/>
                    <a:pt x="22" y="57"/>
                    <a:pt x="22" y="57"/>
                  </a:cubicBezTo>
                  <a:cubicBezTo>
                    <a:pt x="21" y="56"/>
                    <a:pt x="20" y="55"/>
                    <a:pt x="20" y="54"/>
                  </a:cubicBezTo>
                  <a:cubicBezTo>
                    <a:pt x="20" y="53"/>
                    <a:pt x="20" y="52"/>
                    <a:pt x="20" y="52"/>
                  </a:cubicBezTo>
                  <a:cubicBezTo>
                    <a:pt x="21" y="51"/>
                    <a:pt x="21" y="51"/>
                    <a:pt x="22" y="51"/>
                  </a:cubicBezTo>
                  <a:cubicBezTo>
                    <a:pt x="22" y="50"/>
                    <a:pt x="22" y="50"/>
                    <a:pt x="23" y="49"/>
                  </a:cubicBezTo>
                  <a:cubicBezTo>
                    <a:pt x="24" y="49"/>
                    <a:pt x="24" y="48"/>
                    <a:pt x="25" y="48"/>
                  </a:cubicBezTo>
                  <a:cubicBezTo>
                    <a:pt x="25" y="47"/>
                    <a:pt x="27" y="46"/>
                    <a:pt x="27" y="45"/>
                  </a:cubicBezTo>
                  <a:cubicBezTo>
                    <a:pt x="28" y="44"/>
                    <a:pt x="29" y="44"/>
                    <a:pt x="30" y="43"/>
                  </a:cubicBezTo>
                  <a:cubicBezTo>
                    <a:pt x="30" y="43"/>
                    <a:pt x="30" y="42"/>
                    <a:pt x="30" y="42"/>
                  </a:cubicBezTo>
                  <a:cubicBezTo>
                    <a:pt x="31" y="41"/>
                    <a:pt x="31" y="40"/>
                    <a:pt x="32" y="40"/>
                  </a:cubicBezTo>
                  <a:cubicBezTo>
                    <a:pt x="33" y="39"/>
                    <a:pt x="35" y="38"/>
                    <a:pt x="36" y="37"/>
                  </a:cubicBezTo>
                  <a:cubicBezTo>
                    <a:pt x="38" y="37"/>
                    <a:pt x="39" y="36"/>
                    <a:pt x="40" y="35"/>
                  </a:cubicBezTo>
                  <a:cubicBezTo>
                    <a:pt x="40" y="35"/>
                    <a:pt x="40" y="35"/>
                    <a:pt x="41" y="35"/>
                  </a:cubicBezTo>
                  <a:cubicBezTo>
                    <a:pt x="41" y="34"/>
                    <a:pt x="41" y="34"/>
                    <a:pt x="42" y="34"/>
                  </a:cubicBezTo>
                  <a:cubicBezTo>
                    <a:pt x="42" y="34"/>
                    <a:pt x="42" y="33"/>
                    <a:pt x="43" y="33"/>
                  </a:cubicBezTo>
                  <a:cubicBezTo>
                    <a:pt x="44" y="31"/>
                    <a:pt x="45" y="30"/>
                    <a:pt x="45" y="29"/>
                  </a:cubicBezTo>
                  <a:cubicBezTo>
                    <a:pt x="45" y="28"/>
                    <a:pt x="46" y="28"/>
                    <a:pt x="46" y="27"/>
                  </a:cubicBezTo>
                  <a:cubicBezTo>
                    <a:pt x="46" y="27"/>
                    <a:pt x="47" y="27"/>
                    <a:pt x="47" y="26"/>
                  </a:cubicBezTo>
                  <a:cubicBezTo>
                    <a:pt x="47" y="25"/>
                    <a:pt x="48" y="23"/>
                    <a:pt x="47" y="2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1" name="Freeform 236">
              <a:extLst>
                <a:ext uri="{FF2B5EF4-FFF2-40B4-BE49-F238E27FC236}">
                  <a16:creationId xmlns:a16="http://schemas.microsoft.com/office/drawing/2014/main" id="{813B4405-7FCD-ED45-A535-81B1B7A9B6F5}"/>
                </a:ext>
              </a:extLst>
            </p:cNvPr>
            <p:cNvSpPr>
              <a:spLocks/>
            </p:cNvSpPr>
            <p:nvPr/>
          </p:nvSpPr>
          <p:spPr bwMode="auto">
            <a:xfrm>
              <a:off x="5050134" y="3276374"/>
              <a:ext cx="244475" cy="247650"/>
            </a:xfrm>
            <a:custGeom>
              <a:avLst/>
              <a:gdLst>
                <a:gd name="T0" fmla="*/ 38 w 53"/>
                <a:gd name="T1" fmla="*/ 36 h 54"/>
                <a:gd name="T2" fmla="*/ 40 w 53"/>
                <a:gd name="T3" fmla="*/ 36 h 54"/>
                <a:gd name="T4" fmla="*/ 43 w 53"/>
                <a:gd name="T5" fmla="*/ 35 h 54"/>
                <a:gd name="T6" fmla="*/ 46 w 53"/>
                <a:gd name="T7" fmla="*/ 33 h 54"/>
                <a:gd name="T8" fmla="*/ 50 w 53"/>
                <a:gd name="T9" fmla="*/ 31 h 54"/>
                <a:gd name="T10" fmla="*/ 49 w 53"/>
                <a:gd name="T11" fmla="*/ 29 h 54"/>
                <a:gd name="T12" fmla="*/ 50 w 53"/>
                <a:gd name="T13" fmla="*/ 25 h 54"/>
                <a:gd name="T14" fmla="*/ 51 w 53"/>
                <a:gd name="T15" fmla="*/ 21 h 54"/>
                <a:gd name="T16" fmla="*/ 52 w 53"/>
                <a:gd name="T17" fmla="*/ 14 h 54"/>
                <a:gd name="T18" fmla="*/ 52 w 53"/>
                <a:gd name="T19" fmla="*/ 10 h 54"/>
                <a:gd name="T20" fmla="*/ 50 w 53"/>
                <a:gd name="T21" fmla="*/ 7 h 54"/>
                <a:gd name="T22" fmla="*/ 46 w 53"/>
                <a:gd name="T23" fmla="*/ 5 h 54"/>
                <a:gd name="T24" fmla="*/ 43 w 53"/>
                <a:gd name="T25" fmla="*/ 3 h 54"/>
                <a:gd name="T26" fmla="*/ 41 w 53"/>
                <a:gd name="T27" fmla="*/ 1 h 54"/>
                <a:gd name="T28" fmla="*/ 36 w 53"/>
                <a:gd name="T29" fmla="*/ 1 h 54"/>
                <a:gd name="T30" fmla="*/ 34 w 53"/>
                <a:gd name="T31" fmla="*/ 1 h 54"/>
                <a:gd name="T32" fmla="*/ 33 w 53"/>
                <a:gd name="T33" fmla="*/ 2 h 54"/>
                <a:gd name="T34" fmla="*/ 30 w 53"/>
                <a:gd name="T35" fmla="*/ 5 h 54"/>
                <a:gd name="T36" fmla="*/ 30 w 53"/>
                <a:gd name="T37" fmla="*/ 11 h 54"/>
                <a:gd name="T38" fmla="*/ 29 w 53"/>
                <a:gd name="T39" fmla="*/ 18 h 54"/>
                <a:gd name="T40" fmla="*/ 32 w 53"/>
                <a:gd name="T41" fmla="*/ 21 h 54"/>
                <a:gd name="T42" fmla="*/ 35 w 53"/>
                <a:gd name="T43" fmla="*/ 22 h 54"/>
                <a:gd name="T44" fmla="*/ 36 w 53"/>
                <a:gd name="T45" fmla="*/ 27 h 54"/>
                <a:gd name="T46" fmla="*/ 35 w 53"/>
                <a:gd name="T47" fmla="*/ 28 h 54"/>
                <a:gd name="T48" fmla="*/ 31 w 53"/>
                <a:gd name="T49" fmla="*/ 27 h 54"/>
                <a:gd name="T50" fmla="*/ 30 w 53"/>
                <a:gd name="T51" fmla="*/ 25 h 54"/>
                <a:gd name="T52" fmla="*/ 27 w 53"/>
                <a:gd name="T53" fmla="*/ 23 h 54"/>
                <a:gd name="T54" fmla="*/ 25 w 53"/>
                <a:gd name="T55" fmla="*/ 20 h 54"/>
                <a:gd name="T56" fmla="*/ 22 w 53"/>
                <a:gd name="T57" fmla="*/ 21 h 54"/>
                <a:gd name="T58" fmla="*/ 18 w 53"/>
                <a:gd name="T59" fmla="*/ 19 h 54"/>
                <a:gd name="T60" fmla="*/ 15 w 53"/>
                <a:gd name="T61" fmla="*/ 17 h 54"/>
                <a:gd name="T62" fmla="*/ 11 w 53"/>
                <a:gd name="T63" fmla="*/ 16 h 54"/>
                <a:gd name="T64" fmla="*/ 10 w 53"/>
                <a:gd name="T65" fmla="*/ 15 h 54"/>
                <a:gd name="T66" fmla="*/ 9 w 53"/>
                <a:gd name="T67" fmla="*/ 20 h 54"/>
                <a:gd name="T68" fmla="*/ 9 w 53"/>
                <a:gd name="T69" fmla="*/ 25 h 54"/>
                <a:gd name="T70" fmla="*/ 6 w 53"/>
                <a:gd name="T71" fmla="*/ 26 h 54"/>
                <a:gd name="T72" fmla="*/ 1 w 53"/>
                <a:gd name="T73" fmla="*/ 34 h 54"/>
                <a:gd name="T74" fmla="*/ 2 w 53"/>
                <a:gd name="T75" fmla="*/ 46 h 54"/>
                <a:gd name="T76" fmla="*/ 6 w 53"/>
                <a:gd name="T77" fmla="*/ 50 h 54"/>
                <a:gd name="T78" fmla="*/ 14 w 53"/>
                <a:gd name="T79" fmla="*/ 52 h 54"/>
                <a:gd name="T80" fmla="*/ 18 w 53"/>
                <a:gd name="T81" fmla="*/ 52 h 54"/>
                <a:gd name="T82" fmla="*/ 19 w 53"/>
                <a:gd name="T83" fmla="*/ 53 h 54"/>
                <a:gd name="T84" fmla="*/ 24 w 53"/>
                <a:gd name="T85" fmla="*/ 51 h 54"/>
                <a:gd name="T86" fmla="*/ 31 w 53"/>
                <a:gd name="T87" fmla="*/ 44 h 54"/>
                <a:gd name="T88" fmla="*/ 38 w 53"/>
                <a:gd name="T89"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54">
                  <a:moveTo>
                    <a:pt x="38" y="39"/>
                  </a:moveTo>
                  <a:cubicBezTo>
                    <a:pt x="39" y="38"/>
                    <a:pt x="36" y="38"/>
                    <a:pt x="38" y="36"/>
                  </a:cubicBezTo>
                  <a:cubicBezTo>
                    <a:pt x="38" y="36"/>
                    <a:pt x="39" y="36"/>
                    <a:pt x="39" y="35"/>
                  </a:cubicBezTo>
                  <a:cubicBezTo>
                    <a:pt x="40" y="35"/>
                    <a:pt x="40" y="36"/>
                    <a:pt x="40" y="36"/>
                  </a:cubicBezTo>
                  <a:cubicBezTo>
                    <a:pt x="41" y="36"/>
                    <a:pt x="41" y="35"/>
                    <a:pt x="42" y="35"/>
                  </a:cubicBezTo>
                  <a:cubicBezTo>
                    <a:pt x="42" y="35"/>
                    <a:pt x="43" y="35"/>
                    <a:pt x="43" y="35"/>
                  </a:cubicBezTo>
                  <a:cubicBezTo>
                    <a:pt x="43" y="35"/>
                    <a:pt x="43" y="34"/>
                    <a:pt x="43" y="34"/>
                  </a:cubicBezTo>
                  <a:cubicBezTo>
                    <a:pt x="44" y="33"/>
                    <a:pt x="45" y="34"/>
                    <a:pt x="46" y="33"/>
                  </a:cubicBezTo>
                  <a:cubicBezTo>
                    <a:pt x="47" y="33"/>
                    <a:pt x="47" y="33"/>
                    <a:pt x="48" y="33"/>
                  </a:cubicBezTo>
                  <a:cubicBezTo>
                    <a:pt x="49" y="32"/>
                    <a:pt x="49" y="31"/>
                    <a:pt x="50" y="31"/>
                  </a:cubicBezTo>
                  <a:cubicBezTo>
                    <a:pt x="50" y="31"/>
                    <a:pt x="50" y="30"/>
                    <a:pt x="49" y="30"/>
                  </a:cubicBezTo>
                  <a:cubicBezTo>
                    <a:pt x="49" y="30"/>
                    <a:pt x="49" y="30"/>
                    <a:pt x="49" y="29"/>
                  </a:cubicBezTo>
                  <a:cubicBezTo>
                    <a:pt x="49" y="28"/>
                    <a:pt x="50" y="28"/>
                    <a:pt x="50" y="27"/>
                  </a:cubicBezTo>
                  <a:cubicBezTo>
                    <a:pt x="50" y="26"/>
                    <a:pt x="50" y="26"/>
                    <a:pt x="50" y="25"/>
                  </a:cubicBezTo>
                  <a:cubicBezTo>
                    <a:pt x="50" y="24"/>
                    <a:pt x="51" y="24"/>
                    <a:pt x="51" y="23"/>
                  </a:cubicBezTo>
                  <a:cubicBezTo>
                    <a:pt x="51" y="23"/>
                    <a:pt x="51" y="22"/>
                    <a:pt x="51" y="21"/>
                  </a:cubicBezTo>
                  <a:cubicBezTo>
                    <a:pt x="51" y="19"/>
                    <a:pt x="51" y="18"/>
                    <a:pt x="51" y="16"/>
                  </a:cubicBezTo>
                  <a:cubicBezTo>
                    <a:pt x="51" y="15"/>
                    <a:pt x="51" y="15"/>
                    <a:pt x="52" y="14"/>
                  </a:cubicBezTo>
                  <a:cubicBezTo>
                    <a:pt x="52" y="14"/>
                    <a:pt x="53" y="11"/>
                    <a:pt x="52" y="10"/>
                  </a:cubicBezTo>
                  <a:cubicBezTo>
                    <a:pt x="52" y="10"/>
                    <a:pt x="52" y="10"/>
                    <a:pt x="52" y="10"/>
                  </a:cubicBezTo>
                  <a:cubicBezTo>
                    <a:pt x="51" y="10"/>
                    <a:pt x="51" y="9"/>
                    <a:pt x="51" y="8"/>
                  </a:cubicBezTo>
                  <a:cubicBezTo>
                    <a:pt x="51" y="8"/>
                    <a:pt x="51" y="7"/>
                    <a:pt x="50" y="7"/>
                  </a:cubicBezTo>
                  <a:cubicBezTo>
                    <a:pt x="50" y="6"/>
                    <a:pt x="49" y="6"/>
                    <a:pt x="48" y="6"/>
                  </a:cubicBezTo>
                  <a:cubicBezTo>
                    <a:pt x="47" y="5"/>
                    <a:pt x="47" y="5"/>
                    <a:pt x="46" y="5"/>
                  </a:cubicBezTo>
                  <a:cubicBezTo>
                    <a:pt x="45" y="4"/>
                    <a:pt x="45" y="4"/>
                    <a:pt x="44" y="4"/>
                  </a:cubicBezTo>
                  <a:cubicBezTo>
                    <a:pt x="44" y="4"/>
                    <a:pt x="44" y="3"/>
                    <a:pt x="43" y="3"/>
                  </a:cubicBezTo>
                  <a:cubicBezTo>
                    <a:pt x="43" y="3"/>
                    <a:pt x="42" y="3"/>
                    <a:pt x="42" y="2"/>
                  </a:cubicBezTo>
                  <a:cubicBezTo>
                    <a:pt x="41" y="2"/>
                    <a:pt x="41" y="1"/>
                    <a:pt x="41" y="1"/>
                  </a:cubicBezTo>
                  <a:cubicBezTo>
                    <a:pt x="41" y="0"/>
                    <a:pt x="40" y="1"/>
                    <a:pt x="39" y="1"/>
                  </a:cubicBezTo>
                  <a:cubicBezTo>
                    <a:pt x="38" y="1"/>
                    <a:pt x="37" y="0"/>
                    <a:pt x="36" y="1"/>
                  </a:cubicBezTo>
                  <a:cubicBezTo>
                    <a:pt x="36" y="1"/>
                    <a:pt x="36" y="1"/>
                    <a:pt x="35" y="1"/>
                  </a:cubicBezTo>
                  <a:cubicBezTo>
                    <a:pt x="35" y="1"/>
                    <a:pt x="34" y="1"/>
                    <a:pt x="34" y="1"/>
                  </a:cubicBezTo>
                  <a:cubicBezTo>
                    <a:pt x="34" y="1"/>
                    <a:pt x="33" y="1"/>
                    <a:pt x="33" y="1"/>
                  </a:cubicBezTo>
                  <a:cubicBezTo>
                    <a:pt x="33" y="1"/>
                    <a:pt x="33" y="1"/>
                    <a:pt x="33" y="2"/>
                  </a:cubicBezTo>
                  <a:cubicBezTo>
                    <a:pt x="32" y="2"/>
                    <a:pt x="31" y="3"/>
                    <a:pt x="31" y="4"/>
                  </a:cubicBezTo>
                  <a:cubicBezTo>
                    <a:pt x="31" y="4"/>
                    <a:pt x="30" y="4"/>
                    <a:pt x="30" y="5"/>
                  </a:cubicBezTo>
                  <a:cubicBezTo>
                    <a:pt x="30" y="6"/>
                    <a:pt x="30" y="6"/>
                    <a:pt x="30" y="7"/>
                  </a:cubicBezTo>
                  <a:cubicBezTo>
                    <a:pt x="30" y="8"/>
                    <a:pt x="30" y="10"/>
                    <a:pt x="30" y="11"/>
                  </a:cubicBezTo>
                  <a:cubicBezTo>
                    <a:pt x="30" y="12"/>
                    <a:pt x="30" y="14"/>
                    <a:pt x="30" y="15"/>
                  </a:cubicBezTo>
                  <a:cubicBezTo>
                    <a:pt x="30" y="16"/>
                    <a:pt x="29" y="16"/>
                    <a:pt x="29" y="18"/>
                  </a:cubicBezTo>
                  <a:cubicBezTo>
                    <a:pt x="29" y="18"/>
                    <a:pt x="30" y="19"/>
                    <a:pt x="30" y="19"/>
                  </a:cubicBezTo>
                  <a:cubicBezTo>
                    <a:pt x="31" y="20"/>
                    <a:pt x="31" y="20"/>
                    <a:pt x="32" y="21"/>
                  </a:cubicBezTo>
                  <a:cubicBezTo>
                    <a:pt x="32" y="22"/>
                    <a:pt x="32" y="22"/>
                    <a:pt x="33" y="22"/>
                  </a:cubicBezTo>
                  <a:cubicBezTo>
                    <a:pt x="34" y="22"/>
                    <a:pt x="35" y="20"/>
                    <a:pt x="35" y="22"/>
                  </a:cubicBezTo>
                  <a:cubicBezTo>
                    <a:pt x="36" y="22"/>
                    <a:pt x="35" y="23"/>
                    <a:pt x="35" y="24"/>
                  </a:cubicBezTo>
                  <a:cubicBezTo>
                    <a:pt x="35" y="25"/>
                    <a:pt x="36" y="26"/>
                    <a:pt x="36" y="27"/>
                  </a:cubicBezTo>
                  <a:cubicBezTo>
                    <a:pt x="36" y="27"/>
                    <a:pt x="36" y="28"/>
                    <a:pt x="36" y="28"/>
                  </a:cubicBezTo>
                  <a:cubicBezTo>
                    <a:pt x="35" y="29"/>
                    <a:pt x="35" y="28"/>
                    <a:pt x="35" y="28"/>
                  </a:cubicBezTo>
                  <a:cubicBezTo>
                    <a:pt x="34" y="28"/>
                    <a:pt x="34" y="28"/>
                    <a:pt x="33" y="28"/>
                  </a:cubicBezTo>
                  <a:cubicBezTo>
                    <a:pt x="32" y="28"/>
                    <a:pt x="32" y="27"/>
                    <a:pt x="31" y="27"/>
                  </a:cubicBezTo>
                  <a:cubicBezTo>
                    <a:pt x="31" y="26"/>
                    <a:pt x="31" y="26"/>
                    <a:pt x="31" y="26"/>
                  </a:cubicBezTo>
                  <a:cubicBezTo>
                    <a:pt x="30" y="26"/>
                    <a:pt x="30" y="25"/>
                    <a:pt x="30" y="25"/>
                  </a:cubicBezTo>
                  <a:cubicBezTo>
                    <a:pt x="29" y="25"/>
                    <a:pt x="30" y="24"/>
                    <a:pt x="29" y="24"/>
                  </a:cubicBezTo>
                  <a:cubicBezTo>
                    <a:pt x="29" y="23"/>
                    <a:pt x="28" y="23"/>
                    <a:pt x="27" y="23"/>
                  </a:cubicBezTo>
                  <a:cubicBezTo>
                    <a:pt x="27" y="22"/>
                    <a:pt x="26" y="22"/>
                    <a:pt x="26" y="22"/>
                  </a:cubicBezTo>
                  <a:cubicBezTo>
                    <a:pt x="25" y="21"/>
                    <a:pt x="25" y="21"/>
                    <a:pt x="25" y="20"/>
                  </a:cubicBezTo>
                  <a:cubicBezTo>
                    <a:pt x="25" y="20"/>
                    <a:pt x="25" y="17"/>
                    <a:pt x="23" y="18"/>
                  </a:cubicBezTo>
                  <a:cubicBezTo>
                    <a:pt x="23" y="18"/>
                    <a:pt x="23" y="21"/>
                    <a:pt x="22" y="21"/>
                  </a:cubicBezTo>
                  <a:cubicBezTo>
                    <a:pt x="22" y="21"/>
                    <a:pt x="21" y="20"/>
                    <a:pt x="21" y="20"/>
                  </a:cubicBezTo>
                  <a:cubicBezTo>
                    <a:pt x="20" y="20"/>
                    <a:pt x="19" y="20"/>
                    <a:pt x="18" y="19"/>
                  </a:cubicBezTo>
                  <a:cubicBezTo>
                    <a:pt x="17" y="19"/>
                    <a:pt x="16" y="19"/>
                    <a:pt x="15" y="18"/>
                  </a:cubicBezTo>
                  <a:cubicBezTo>
                    <a:pt x="15" y="17"/>
                    <a:pt x="15" y="17"/>
                    <a:pt x="15" y="17"/>
                  </a:cubicBezTo>
                  <a:cubicBezTo>
                    <a:pt x="15" y="16"/>
                    <a:pt x="14" y="16"/>
                    <a:pt x="14" y="17"/>
                  </a:cubicBezTo>
                  <a:cubicBezTo>
                    <a:pt x="12" y="17"/>
                    <a:pt x="11" y="17"/>
                    <a:pt x="11" y="16"/>
                  </a:cubicBezTo>
                  <a:cubicBezTo>
                    <a:pt x="11" y="15"/>
                    <a:pt x="11" y="15"/>
                    <a:pt x="10" y="15"/>
                  </a:cubicBezTo>
                  <a:cubicBezTo>
                    <a:pt x="9" y="14"/>
                    <a:pt x="9" y="15"/>
                    <a:pt x="10" y="15"/>
                  </a:cubicBezTo>
                  <a:cubicBezTo>
                    <a:pt x="10" y="16"/>
                    <a:pt x="10" y="17"/>
                    <a:pt x="10" y="18"/>
                  </a:cubicBezTo>
                  <a:cubicBezTo>
                    <a:pt x="10" y="18"/>
                    <a:pt x="10" y="19"/>
                    <a:pt x="9" y="20"/>
                  </a:cubicBezTo>
                  <a:cubicBezTo>
                    <a:pt x="9" y="21"/>
                    <a:pt x="10" y="21"/>
                    <a:pt x="10" y="22"/>
                  </a:cubicBezTo>
                  <a:cubicBezTo>
                    <a:pt x="10" y="23"/>
                    <a:pt x="10" y="24"/>
                    <a:pt x="9" y="25"/>
                  </a:cubicBezTo>
                  <a:cubicBezTo>
                    <a:pt x="9" y="26"/>
                    <a:pt x="9" y="25"/>
                    <a:pt x="9" y="26"/>
                  </a:cubicBezTo>
                  <a:cubicBezTo>
                    <a:pt x="8" y="26"/>
                    <a:pt x="7" y="26"/>
                    <a:pt x="6" y="26"/>
                  </a:cubicBezTo>
                  <a:cubicBezTo>
                    <a:pt x="4" y="26"/>
                    <a:pt x="2" y="26"/>
                    <a:pt x="1" y="26"/>
                  </a:cubicBezTo>
                  <a:cubicBezTo>
                    <a:pt x="1" y="29"/>
                    <a:pt x="1" y="31"/>
                    <a:pt x="1" y="34"/>
                  </a:cubicBezTo>
                  <a:cubicBezTo>
                    <a:pt x="1" y="38"/>
                    <a:pt x="0" y="41"/>
                    <a:pt x="1" y="44"/>
                  </a:cubicBezTo>
                  <a:cubicBezTo>
                    <a:pt x="2" y="45"/>
                    <a:pt x="2" y="45"/>
                    <a:pt x="2" y="46"/>
                  </a:cubicBezTo>
                  <a:cubicBezTo>
                    <a:pt x="3" y="46"/>
                    <a:pt x="3" y="47"/>
                    <a:pt x="3" y="47"/>
                  </a:cubicBezTo>
                  <a:cubicBezTo>
                    <a:pt x="4" y="48"/>
                    <a:pt x="5" y="49"/>
                    <a:pt x="6" y="50"/>
                  </a:cubicBezTo>
                  <a:cubicBezTo>
                    <a:pt x="7" y="50"/>
                    <a:pt x="8" y="50"/>
                    <a:pt x="10" y="50"/>
                  </a:cubicBezTo>
                  <a:cubicBezTo>
                    <a:pt x="11" y="50"/>
                    <a:pt x="12" y="51"/>
                    <a:pt x="14" y="52"/>
                  </a:cubicBezTo>
                  <a:cubicBezTo>
                    <a:pt x="15" y="52"/>
                    <a:pt x="16" y="52"/>
                    <a:pt x="16" y="52"/>
                  </a:cubicBezTo>
                  <a:cubicBezTo>
                    <a:pt x="17" y="52"/>
                    <a:pt x="17" y="52"/>
                    <a:pt x="18" y="52"/>
                  </a:cubicBezTo>
                  <a:cubicBezTo>
                    <a:pt x="18" y="52"/>
                    <a:pt x="18" y="53"/>
                    <a:pt x="18" y="53"/>
                  </a:cubicBezTo>
                  <a:cubicBezTo>
                    <a:pt x="19" y="53"/>
                    <a:pt x="19" y="53"/>
                    <a:pt x="19" y="53"/>
                  </a:cubicBezTo>
                  <a:cubicBezTo>
                    <a:pt x="20" y="53"/>
                    <a:pt x="21" y="54"/>
                    <a:pt x="22" y="53"/>
                  </a:cubicBezTo>
                  <a:cubicBezTo>
                    <a:pt x="24" y="53"/>
                    <a:pt x="24" y="52"/>
                    <a:pt x="24" y="51"/>
                  </a:cubicBezTo>
                  <a:cubicBezTo>
                    <a:pt x="25" y="49"/>
                    <a:pt x="26" y="47"/>
                    <a:pt x="27" y="47"/>
                  </a:cubicBezTo>
                  <a:cubicBezTo>
                    <a:pt x="29" y="46"/>
                    <a:pt x="30" y="46"/>
                    <a:pt x="31" y="44"/>
                  </a:cubicBezTo>
                  <a:cubicBezTo>
                    <a:pt x="31" y="42"/>
                    <a:pt x="32" y="41"/>
                    <a:pt x="33" y="41"/>
                  </a:cubicBezTo>
                  <a:cubicBezTo>
                    <a:pt x="35" y="40"/>
                    <a:pt x="37" y="40"/>
                    <a:pt x="38" y="40"/>
                  </a:cubicBezTo>
                  <a:cubicBezTo>
                    <a:pt x="38" y="40"/>
                    <a:pt x="38" y="40"/>
                    <a:pt x="38" y="3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2" name="Freeform 237">
              <a:extLst>
                <a:ext uri="{FF2B5EF4-FFF2-40B4-BE49-F238E27FC236}">
                  <a16:creationId xmlns:a16="http://schemas.microsoft.com/office/drawing/2014/main" id="{4AABD531-8955-F740-A06B-B68A5038D1FF}"/>
                </a:ext>
              </a:extLst>
            </p:cNvPr>
            <p:cNvSpPr>
              <a:spLocks/>
            </p:cNvSpPr>
            <p:nvPr/>
          </p:nvSpPr>
          <p:spPr bwMode="auto">
            <a:xfrm>
              <a:off x="5124746" y="3460524"/>
              <a:ext cx="161925" cy="173038"/>
            </a:xfrm>
            <a:custGeom>
              <a:avLst/>
              <a:gdLst>
                <a:gd name="T0" fmla="*/ 26 w 35"/>
                <a:gd name="T1" fmla="*/ 37 h 38"/>
                <a:gd name="T2" fmla="*/ 29 w 35"/>
                <a:gd name="T3" fmla="*/ 35 h 38"/>
                <a:gd name="T4" fmla="*/ 31 w 35"/>
                <a:gd name="T5" fmla="*/ 32 h 38"/>
                <a:gd name="T6" fmla="*/ 31 w 35"/>
                <a:gd name="T7" fmla="*/ 30 h 38"/>
                <a:gd name="T8" fmla="*/ 33 w 35"/>
                <a:gd name="T9" fmla="*/ 26 h 38"/>
                <a:gd name="T10" fmla="*/ 34 w 35"/>
                <a:gd name="T11" fmla="*/ 25 h 38"/>
                <a:gd name="T12" fmla="*/ 33 w 35"/>
                <a:gd name="T13" fmla="*/ 23 h 38"/>
                <a:gd name="T14" fmla="*/ 34 w 35"/>
                <a:gd name="T15" fmla="*/ 18 h 38"/>
                <a:gd name="T16" fmla="*/ 34 w 35"/>
                <a:gd name="T17" fmla="*/ 14 h 38"/>
                <a:gd name="T18" fmla="*/ 34 w 35"/>
                <a:gd name="T19" fmla="*/ 13 h 38"/>
                <a:gd name="T20" fmla="*/ 34 w 35"/>
                <a:gd name="T21" fmla="*/ 12 h 38"/>
                <a:gd name="T22" fmla="*/ 34 w 35"/>
                <a:gd name="T23" fmla="*/ 11 h 38"/>
                <a:gd name="T24" fmla="*/ 34 w 35"/>
                <a:gd name="T25" fmla="*/ 10 h 38"/>
                <a:gd name="T26" fmla="*/ 34 w 35"/>
                <a:gd name="T27" fmla="*/ 7 h 38"/>
                <a:gd name="T28" fmla="*/ 34 w 35"/>
                <a:gd name="T29" fmla="*/ 6 h 38"/>
                <a:gd name="T30" fmla="*/ 33 w 35"/>
                <a:gd name="T31" fmla="*/ 6 h 38"/>
                <a:gd name="T32" fmla="*/ 30 w 35"/>
                <a:gd name="T33" fmla="*/ 5 h 38"/>
                <a:gd name="T34" fmla="*/ 27 w 35"/>
                <a:gd name="T35" fmla="*/ 3 h 38"/>
                <a:gd name="T36" fmla="*/ 25 w 35"/>
                <a:gd name="T37" fmla="*/ 2 h 38"/>
                <a:gd name="T38" fmla="*/ 23 w 35"/>
                <a:gd name="T39" fmla="*/ 2 h 38"/>
                <a:gd name="T40" fmla="*/ 22 w 35"/>
                <a:gd name="T41" fmla="*/ 0 h 38"/>
                <a:gd name="T42" fmla="*/ 18 w 35"/>
                <a:gd name="T43" fmla="*/ 0 h 38"/>
                <a:gd name="T44" fmla="*/ 15 w 35"/>
                <a:gd name="T45" fmla="*/ 3 h 38"/>
                <a:gd name="T46" fmla="*/ 13 w 35"/>
                <a:gd name="T47" fmla="*/ 6 h 38"/>
                <a:gd name="T48" fmla="*/ 10 w 35"/>
                <a:gd name="T49" fmla="*/ 8 h 38"/>
                <a:gd name="T50" fmla="*/ 8 w 35"/>
                <a:gd name="T51" fmla="*/ 12 h 38"/>
                <a:gd name="T52" fmla="*/ 5 w 35"/>
                <a:gd name="T53" fmla="*/ 13 h 38"/>
                <a:gd name="T54" fmla="*/ 4 w 35"/>
                <a:gd name="T55" fmla="*/ 13 h 38"/>
                <a:gd name="T56" fmla="*/ 2 w 35"/>
                <a:gd name="T57" fmla="*/ 13 h 38"/>
                <a:gd name="T58" fmla="*/ 1 w 35"/>
                <a:gd name="T59" fmla="*/ 12 h 38"/>
                <a:gd name="T60" fmla="*/ 0 w 35"/>
                <a:gd name="T61" fmla="*/ 12 h 38"/>
                <a:gd name="T62" fmla="*/ 0 w 35"/>
                <a:gd name="T63" fmla="*/ 13 h 38"/>
                <a:gd name="T64" fmla="*/ 1 w 35"/>
                <a:gd name="T65" fmla="*/ 16 h 38"/>
                <a:gd name="T66" fmla="*/ 3 w 35"/>
                <a:gd name="T67" fmla="*/ 18 h 38"/>
                <a:gd name="T68" fmla="*/ 2 w 35"/>
                <a:gd name="T69" fmla="*/ 20 h 38"/>
                <a:gd name="T70" fmla="*/ 3 w 35"/>
                <a:gd name="T71" fmla="*/ 21 h 38"/>
                <a:gd name="T72" fmla="*/ 4 w 35"/>
                <a:gd name="T73" fmla="*/ 23 h 38"/>
                <a:gd name="T74" fmla="*/ 6 w 35"/>
                <a:gd name="T75" fmla="*/ 24 h 38"/>
                <a:gd name="T76" fmla="*/ 8 w 35"/>
                <a:gd name="T77" fmla="*/ 25 h 38"/>
                <a:gd name="T78" fmla="*/ 8 w 35"/>
                <a:gd name="T79" fmla="*/ 27 h 38"/>
                <a:gd name="T80" fmla="*/ 9 w 35"/>
                <a:gd name="T81" fmla="*/ 28 h 38"/>
                <a:gd name="T82" fmla="*/ 11 w 35"/>
                <a:gd name="T83" fmla="*/ 31 h 38"/>
                <a:gd name="T84" fmla="*/ 14 w 35"/>
                <a:gd name="T85" fmla="*/ 33 h 38"/>
                <a:gd name="T86" fmla="*/ 15 w 35"/>
                <a:gd name="T87" fmla="*/ 34 h 38"/>
                <a:gd name="T88" fmla="*/ 16 w 35"/>
                <a:gd name="T89" fmla="*/ 34 h 38"/>
                <a:gd name="T90" fmla="*/ 17 w 35"/>
                <a:gd name="T91" fmla="*/ 36 h 38"/>
                <a:gd name="T92" fmla="*/ 19 w 35"/>
                <a:gd name="T93" fmla="*/ 37 h 38"/>
                <a:gd name="T94" fmla="*/ 21 w 35"/>
                <a:gd name="T95" fmla="*/ 37 h 38"/>
                <a:gd name="T96" fmla="*/ 23 w 35"/>
                <a:gd name="T97" fmla="*/ 38 h 38"/>
                <a:gd name="T98" fmla="*/ 24 w 35"/>
                <a:gd name="T99" fmla="*/ 37 h 38"/>
                <a:gd name="T100" fmla="*/ 26 w 35"/>
                <a:gd name="T10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38">
                  <a:moveTo>
                    <a:pt x="26" y="37"/>
                  </a:moveTo>
                  <a:cubicBezTo>
                    <a:pt x="27" y="36"/>
                    <a:pt x="28" y="36"/>
                    <a:pt x="29" y="35"/>
                  </a:cubicBezTo>
                  <a:cubicBezTo>
                    <a:pt x="29" y="34"/>
                    <a:pt x="30" y="33"/>
                    <a:pt x="31" y="32"/>
                  </a:cubicBezTo>
                  <a:cubicBezTo>
                    <a:pt x="31" y="31"/>
                    <a:pt x="31" y="31"/>
                    <a:pt x="31" y="30"/>
                  </a:cubicBezTo>
                  <a:cubicBezTo>
                    <a:pt x="31" y="28"/>
                    <a:pt x="32" y="27"/>
                    <a:pt x="33" y="26"/>
                  </a:cubicBezTo>
                  <a:cubicBezTo>
                    <a:pt x="33" y="26"/>
                    <a:pt x="33" y="25"/>
                    <a:pt x="34" y="25"/>
                  </a:cubicBezTo>
                  <a:cubicBezTo>
                    <a:pt x="34" y="24"/>
                    <a:pt x="33" y="24"/>
                    <a:pt x="33" y="23"/>
                  </a:cubicBezTo>
                  <a:cubicBezTo>
                    <a:pt x="33" y="21"/>
                    <a:pt x="33" y="20"/>
                    <a:pt x="34" y="18"/>
                  </a:cubicBezTo>
                  <a:cubicBezTo>
                    <a:pt x="34" y="17"/>
                    <a:pt x="35" y="16"/>
                    <a:pt x="34" y="14"/>
                  </a:cubicBezTo>
                  <a:cubicBezTo>
                    <a:pt x="34" y="14"/>
                    <a:pt x="34" y="14"/>
                    <a:pt x="34" y="13"/>
                  </a:cubicBezTo>
                  <a:cubicBezTo>
                    <a:pt x="33" y="13"/>
                    <a:pt x="34" y="12"/>
                    <a:pt x="34" y="12"/>
                  </a:cubicBezTo>
                  <a:cubicBezTo>
                    <a:pt x="33" y="11"/>
                    <a:pt x="34" y="12"/>
                    <a:pt x="34" y="11"/>
                  </a:cubicBezTo>
                  <a:cubicBezTo>
                    <a:pt x="34" y="11"/>
                    <a:pt x="34" y="10"/>
                    <a:pt x="34" y="10"/>
                  </a:cubicBezTo>
                  <a:cubicBezTo>
                    <a:pt x="34" y="9"/>
                    <a:pt x="34" y="8"/>
                    <a:pt x="34" y="7"/>
                  </a:cubicBezTo>
                  <a:cubicBezTo>
                    <a:pt x="34" y="7"/>
                    <a:pt x="34" y="7"/>
                    <a:pt x="34" y="6"/>
                  </a:cubicBezTo>
                  <a:cubicBezTo>
                    <a:pt x="33" y="6"/>
                    <a:pt x="33" y="6"/>
                    <a:pt x="33" y="6"/>
                  </a:cubicBezTo>
                  <a:cubicBezTo>
                    <a:pt x="32" y="5"/>
                    <a:pt x="31" y="5"/>
                    <a:pt x="30" y="5"/>
                  </a:cubicBezTo>
                  <a:cubicBezTo>
                    <a:pt x="29" y="4"/>
                    <a:pt x="28" y="4"/>
                    <a:pt x="27" y="3"/>
                  </a:cubicBezTo>
                  <a:cubicBezTo>
                    <a:pt x="27" y="3"/>
                    <a:pt x="26" y="2"/>
                    <a:pt x="25" y="2"/>
                  </a:cubicBezTo>
                  <a:cubicBezTo>
                    <a:pt x="25" y="2"/>
                    <a:pt x="24" y="2"/>
                    <a:pt x="23" y="2"/>
                  </a:cubicBezTo>
                  <a:cubicBezTo>
                    <a:pt x="22" y="2"/>
                    <a:pt x="22" y="1"/>
                    <a:pt x="22" y="0"/>
                  </a:cubicBezTo>
                  <a:cubicBezTo>
                    <a:pt x="22" y="0"/>
                    <a:pt x="19" y="0"/>
                    <a:pt x="18" y="0"/>
                  </a:cubicBezTo>
                  <a:cubicBezTo>
                    <a:pt x="17" y="1"/>
                    <a:pt x="16" y="1"/>
                    <a:pt x="15" y="3"/>
                  </a:cubicBezTo>
                  <a:cubicBezTo>
                    <a:pt x="14" y="4"/>
                    <a:pt x="14" y="5"/>
                    <a:pt x="13" y="6"/>
                  </a:cubicBezTo>
                  <a:cubicBezTo>
                    <a:pt x="12" y="6"/>
                    <a:pt x="10" y="7"/>
                    <a:pt x="10" y="8"/>
                  </a:cubicBezTo>
                  <a:cubicBezTo>
                    <a:pt x="9" y="9"/>
                    <a:pt x="8" y="11"/>
                    <a:pt x="8" y="12"/>
                  </a:cubicBezTo>
                  <a:cubicBezTo>
                    <a:pt x="7" y="13"/>
                    <a:pt x="7" y="14"/>
                    <a:pt x="5" y="13"/>
                  </a:cubicBezTo>
                  <a:cubicBezTo>
                    <a:pt x="5" y="13"/>
                    <a:pt x="4" y="13"/>
                    <a:pt x="4" y="13"/>
                  </a:cubicBezTo>
                  <a:cubicBezTo>
                    <a:pt x="3" y="13"/>
                    <a:pt x="3" y="13"/>
                    <a:pt x="2" y="13"/>
                  </a:cubicBezTo>
                  <a:cubicBezTo>
                    <a:pt x="2" y="13"/>
                    <a:pt x="2" y="12"/>
                    <a:pt x="1" y="12"/>
                  </a:cubicBezTo>
                  <a:cubicBezTo>
                    <a:pt x="1" y="12"/>
                    <a:pt x="0" y="12"/>
                    <a:pt x="0" y="12"/>
                  </a:cubicBezTo>
                  <a:cubicBezTo>
                    <a:pt x="0" y="13"/>
                    <a:pt x="0" y="12"/>
                    <a:pt x="0" y="13"/>
                  </a:cubicBezTo>
                  <a:cubicBezTo>
                    <a:pt x="0" y="14"/>
                    <a:pt x="1" y="15"/>
                    <a:pt x="1" y="16"/>
                  </a:cubicBezTo>
                  <a:cubicBezTo>
                    <a:pt x="1" y="17"/>
                    <a:pt x="2" y="17"/>
                    <a:pt x="3" y="18"/>
                  </a:cubicBezTo>
                  <a:cubicBezTo>
                    <a:pt x="3" y="19"/>
                    <a:pt x="2" y="20"/>
                    <a:pt x="2" y="20"/>
                  </a:cubicBezTo>
                  <a:cubicBezTo>
                    <a:pt x="3" y="20"/>
                    <a:pt x="3" y="20"/>
                    <a:pt x="3" y="21"/>
                  </a:cubicBezTo>
                  <a:cubicBezTo>
                    <a:pt x="4" y="22"/>
                    <a:pt x="4" y="22"/>
                    <a:pt x="4" y="23"/>
                  </a:cubicBezTo>
                  <a:cubicBezTo>
                    <a:pt x="5" y="24"/>
                    <a:pt x="6" y="24"/>
                    <a:pt x="6" y="24"/>
                  </a:cubicBezTo>
                  <a:cubicBezTo>
                    <a:pt x="7" y="25"/>
                    <a:pt x="8" y="25"/>
                    <a:pt x="8" y="25"/>
                  </a:cubicBezTo>
                  <a:cubicBezTo>
                    <a:pt x="8" y="26"/>
                    <a:pt x="8" y="26"/>
                    <a:pt x="8" y="27"/>
                  </a:cubicBezTo>
                  <a:cubicBezTo>
                    <a:pt x="9" y="28"/>
                    <a:pt x="9" y="27"/>
                    <a:pt x="9" y="28"/>
                  </a:cubicBezTo>
                  <a:cubicBezTo>
                    <a:pt x="11" y="28"/>
                    <a:pt x="10" y="30"/>
                    <a:pt x="11" y="31"/>
                  </a:cubicBezTo>
                  <a:cubicBezTo>
                    <a:pt x="11" y="32"/>
                    <a:pt x="12" y="33"/>
                    <a:pt x="14" y="33"/>
                  </a:cubicBezTo>
                  <a:cubicBezTo>
                    <a:pt x="14" y="34"/>
                    <a:pt x="15" y="34"/>
                    <a:pt x="15" y="34"/>
                  </a:cubicBezTo>
                  <a:cubicBezTo>
                    <a:pt x="16" y="35"/>
                    <a:pt x="16" y="34"/>
                    <a:pt x="16" y="34"/>
                  </a:cubicBezTo>
                  <a:cubicBezTo>
                    <a:pt x="17" y="35"/>
                    <a:pt x="16" y="36"/>
                    <a:pt x="17" y="36"/>
                  </a:cubicBezTo>
                  <a:cubicBezTo>
                    <a:pt x="18" y="36"/>
                    <a:pt x="18" y="37"/>
                    <a:pt x="19" y="37"/>
                  </a:cubicBezTo>
                  <a:cubicBezTo>
                    <a:pt x="20" y="37"/>
                    <a:pt x="20" y="37"/>
                    <a:pt x="21" y="37"/>
                  </a:cubicBezTo>
                  <a:cubicBezTo>
                    <a:pt x="22" y="37"/>
                    <a:pt x="22" y="38"/>
                    <a:pt x="23" y="38"/>
                  </a:cubicBezTo>
                  <a:cubicBezTo>
                    <a:pt x="24" y="38"/>
                    <a:pt x="24" y="37"/>
                    <a:pt x="24" y="37"/>
                  </a:cubicBezTo>
                  <a:cubicBezTo>
                    <a:pt x="25" y="37"/>
                    <a:pt x="26" y="38"/>
                    <a:pt x="26" y="3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3" name="Freeform 238">
              <a:extLst>
                <a:ext uri="{FF2B5EF4-FFF2-40B4-BE49-F238E27FC236}">
                  <a16:creationId xmlns:a16="http://schemas.microsoft.com/office/drawing/2014/main" id="{5B9419C6-244C-6F4A-B8B7-72576C7DAEE6}"/>
                </a:ext>
              </a:extLst>
            </p:cNvPr>
            <p:cNvSpPr>
              <a:spLocks/>
            </p:cNvSpPr>
            <p:nvPr/>
          </p:nvSpPr>
          <p:spPr bwMode="auto">
            <a:xfrm>
              <a:off x="5013621" y="3514499"/>
              <a:ext cx="188912" cy="234950"/>
            </a:xfrm>
            <a:custGeom>
              <a:avLst/>
              <a:gdLst>
                <a:gd name="T0" fmla="*/ 41 w 41"/>
                <a:gd name="T1" fmla="*/ 24 h 51"/>
                <a:gd name="T2" fmla="*/ 40 w 41"/>
                <a:gd name="T3" fmla="*/ 22 h 51"/>
                <a:gd name="T4" fmla="*/ 39 w 41"/>
                <a:gd name="T5" fmla="*/ 22 h 51"/>
                <a:gd name="T6" fmla="*/ 38 w 41"/>
                <a:gd name="T7" fmla="*/ 22 h 51"/>
                <a:gd name="T8" fmla="*/ 36 w 41"/>
                <a:gd name="T9" fmla="*/ 21 h 51"/>
                <a:gd name="T10" fmla="*/ 35 w 41"/>
                <a:gd name="T11" fmla="*/ 19 h 51"/>
                <a:gd name="T12" fmla="*/ 34 w 41"/>
                <a:gd name="T13" fmla="*/ 16 h 51"/>
                <a:gd name="T14" fmla="*/ 33 w 41"/>
                <a:gd name="T15" fmla="*/ 15 h 51"/>
                <a:gd name="T16" fmla="*/ 32 w 41"/>
                <a:gd name="T17" fmla="*/ 13 h 51"/>
                <a:gd name="T18" fmla="*/ 30 w 41"/>
                <a:gd name="T19" fmla="*/ 12 h 51"/>
                <a:gd name="T20" fmla="*/ 28 w 41"/>
                <a:gd name="T21" fmla="*/ 10 h 51"/>
                <a:gd name="T22" fmla="*/ 28 w 41"/>
                <a:gd name="T23" fmla="*/ 9 h 51"/>
                <a:gd name="T24" fmla="*/ 27 w 41"/>
                <a:gd name="T25" fmla="*/ 8 h 51"/>
                <a:gd name="T26" fmla="*/ 26 w 41"/>
                <a:gd name="T27" fmla="*/ 8 h 51"/>
                <a:gd name="T28" fmla="*/ 27 w 41"/>
                <a:gd name="T29" fmla="*/ 6 h 51"/>
                <a:gd name="T30" fmla="*/ 25 w 41"/>
                <a:gd name="T31" fmla="*/ 4 h 51"/>
                <a:gd name="T32" fmla="*/ 24 w 41"/>
                <a:gd name="T33" fmla="*/ 2 h 51"/>
                <a:gd name="T34" fmla="*/ 23 w 41"/>
                <a:gd name="T35" fmla="*/ 0 h 51"/>
                <a:gd name="T36" fmla="*/ 22 w 41"/>
                <a:gd name="T37" fmla="*/ 1 h 51"/>
                <a:gd name="T38" fmla="*/ 19 w 41"/>
                <a:gd name="T39" fmla="*/ 1 h 51"/>
                <a:gd name="T40" fmla="*/ 15 w 41"/>
                <a:gd name="T41" fmla="*/ 3 h 51"/>
                <a:gd name="T42" fmla="*/ 15 w 41"/>
                <a:gd name="T43" fmla="*/ 2 h 51"/>
                <a:gd name="T44" fmla="*/ 13 w 41"/>
                <a:gd name="T45" fmla="*/ 1 h 51"/>
                <a:gd name="T46" fmla="*/ 8 w 41"/>
                <a:gd name="T47" fmla="*/ 3 h 51"/>
                <a:gd name="T48" fmla="*/ 4 w 41"/>
                <a:gd name="T49" fmla="*/ 5 h 51"/>
                <a:gd name="T50" fmla="*/ 4 w 41"/>
                <a:gd name="T51" fmla="*/ 10 h 51"/>
                <a:gd name="T52" fmla="*/ 4 w 41"/>
                <a:gd name="T53" fmla="*/ 24 h 51"/>
                <a:gd name="T54" fmla="*/ 0 w 41"/>
                <a:gd name="T55" fmla="*/ 24 h 51"/>
                <a:gd name="T56" fmla="*/ 0 w 41"/>
                <a:gd name="T57" fmla="*/ 27 h 51"/>
                <a:gd name="T58" fmla="*/ 0 w 41"/>
                <a:gd name="T59" fmla="*/ 38 h 51"/>
                <a:gd name="T60" fmla="*/ 2 w 41"/>
                <a:gd name="T61" fmla="*/ 41 h 51"/>
                <a:gd name="T62" fmla="*/ 2 w 41"/>
                <a:gd name="T63" fmla="*/ 42 h 51"/>
                <a:gd name="T64" fmla="*/ 3 w 41"/>
                <a:gd name="T65" fmla="*/ 44 h 51"/>
                <a:gd name="T66" fmla="*/ 3 w 41"/>
                <a:gd name="T67" fmla="*/ 46 h 51"/>
                <a:gd name="T68" fmla="*/ 3 w 41"/>
                <a:gd name="T69" fmla="*/ 49 h 51"/>
                <a:gd name="T70" fmla="*/ 4 w 41"/>
                <a:gd name="T71" fmla="*/ 51 h 51"/>
                <a:gd name="T72" fmla="*/ 5 w 41"/>
                <a:gd name="T73" fmla="*/ 51 h 51"/>
                <a:gd name="T74" fmla="*/ 8 w 41"/>
                <a:gd name="T75" fmla="*/ 51 h 51"/>
                <a:gd name="T76" fmla="*/ 11 w 41"/>
                <a:gd name="T77" fmla="*/ 48 h 51"/>
                <a:gd name="T78" fmla="*/ 12 w 41"/>
                <a:gd name="T79" fmla="*/ 45 h 51"/>
                <a:gd name="T80" fmla="*/ 13 w 41"/>
                <a:gd name="T81" fmla="*/ 44 h 51"/>
                <a:gd name="T82" fmla="*/ 14 w 41"/>
                <a:gd name="T83" fmla="*/ 42 h 51"/>
                <a:gd name="T84" fmla="*/ 16 w 41"/>
                <a:gd name="T85" fmla="*/ 43 h 51"/>
                <a:gd name="T86" fmla="*/ 19 w 41"/>
                <a:gd name="T87" fmla="*/ 45 h 51"/>
                <a:gd name="T88" fmla="*/ 21 w 41"/>
                <a:gd name="T89" fmla="*/ 45 h 51"/>
                <a:gd name="T90" fmla="*/ 24 w 41"/>
                <a:gd name="T91" fmla="*/ 44 h 51"/>
                <a:gd name="T92" fmla="*/ 26 w 41"/>
                <a:gd name="T93" fmla="*/ 42 h 51"/>
                <a:gd name="T94" fmla="*/ 26 w 41"/>
                <a:gd name="T95" fmla="*/ 38 h 51"/>
                <a:gd name="T96" fmla="*/ 29 w 41"/>
                <a:gd name="T97" fmla="*/ 37 h 51"/>
                <a:gd name="T98" fmla="*/ 30 w 41"/>
                <a:gd name="T99" fmla="*/ 35 h 51"/>
                <a:gd name="T100" fmla="*/ 32 w 41"/>
                <a:gd name="T101" fmla="*/ 31 h 51"/>
                <a:gd name="T102" fmla="*/ 34 w 41"/>
                <a:gd name="T103" fmla="*/ 30 h 51"/>
                <a:gd name="T104" fmla="*/ 36 w 41"/>
                <a:gd name="T105" fmla="*/ 28 h 51"/>
                <a:gd name="T106" fmla="*/ 38 w 41"/>
                <a:gd name="T107" fmla="*/ 27 h 51"/>
                <a:gd name="T108" fmla="*/ 39 w 41"/>
                <a:gd name="T109" fmla="*/ 27 h 51"/>
                <a:gd name="T110" fmla="*/ 39 w 41"/>
                <a:gd name="T111" fmla="*/ 26 h 51"/>
                <a:gd name="T112" fmla="*/ 41 w 41"/>
                <a:gd name="T113" fmla="*/ 24 h 51"/>
                <a:gd name="T114" fmla="*/ 41 w 41"/>
                <a:gd name="T115" fmla="*/ 2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 h="51">
                  <a:moveTo>
                    <a:pt x="41" y="24"/>
                  </a:moveTo>
                  <a:cubicBezTo>
                    <a:pt x="40" y="23"/>
                    <a:pt x="40" y="22"/>
                    <a:pt x="40" y="22"/>
                  </a:cubicBezTo>
                  <a:cubicBezTo>
                    <a:pt x="40" y="22"/>
                    <a:pt x="40" y="22"/>
                    <a:pt x="39" y="22"/>
                  </a:cubicBezTo>
                  <a:cubicBezTo>
                    <a:pt x="39" y="22"/>
                    <a:pt x="39" y="22"/>
                    <a:pt x="38" y="22"/>
                  </a:cubicBezTo>
                  <a:cubicBezTo>
                    <a:pt x="38" y="21"/>
                    <a:pt x="37" y="21"/>
                    <a:pt x="36" y="21"/>
                  </a:cubicBezTo>
                  <a:cubicBezTo>
                    <a:pt x="36" y="20"/>
                    <a:pt x="35" y="19"/>
                    <a:pt x="35" y="19"/>
                  </a:cubicBezTo>
                  <a:cubicBezTo>
                    <a:pt x="34" y="18"/>
                    <a:pt x="35" y="17"/>
                    <a:pt x="34" y="16"/>
                  </a:cubicBezTo>
                  <a:cubicBezTo>
                    <a:pt x="34" y="15"/>
                    <a:pt x="33" y="16"/>
                    <a:pt x="33" y="15"/>
                  </a:cubicBezTo>
                  <a:cubicBezTo>
                    <a:pt x="32" y="15"/>
                    <a:pt x="32" y="13"/>
                    <a:pt x="32" y="13"/>
                  </a:cubicBezTo>
                  <a:cubicBezTo>
                    <a:pt x="31" y="12"/>
                    <a:pt x="30" y="13"/>
                    <a:pt x="30" y="12"/>
                  </a:cubicBezTo>
                  <a:cubicBezTo>
                    <a:pt x="29" y="12"/>
                    <a:pt x="28" y="11"/>
                    <a:pt x="28" y="10"/>
                  </a:cubicBezTo>
                  <a:cubicBezTo>
                    <a:pt x="28" y="10"/>
                    <a:pt x="28" y="9"/>
                    <a:pt x="28" y="9"/>
                  </a:cubicBezTo>
                  <a:cubicBezTo>
                    <a:pt x="27" y="9"/>
                    <a:pt x="27" y="9"/>
                    <a:pt x="27" y="8"/>
                  </a:cubicBezTo>
                  <a:cubicBezTo>
                    <a:pt x="27" y="8"/>
                    <a:pt x="27" y="8"/>
                    <a:pt x="26" y="8"/>
                  </a:cubicBezTo>
                  <a:cubicBezTo>
                    <a:pt x="26" y="7"/>
                    <a:pt x="27" y="7"/>
                    <a:pt x="27" y="6"/>
                  </a:cubicBezTo>
                  <a:cubicBezTo>
                    <a:pt x="26" y="5"/>
                    <a:pt x="25" y="5"/>
                    <a:pt x="25" y="4"/>
                  </a:cubicBezTo>
                  <a:cubicBezTo>
                    <a:pt x="25" y="3"/>
                    <a:pt x="24" y="2"/>
                    <a:pt x="24" y="2"/>
                  </a:cubicBezTo>
                  <a:cubicBezTo>
                    <a:pt x="23" y="1"/>
                    <a:pt x="24" y="1"/>
                    <a:pt x="23" y="0"/>
                  </a:cubicBezTo>
                  <a:cubicBezTo>
                    <a:pt x="23" y="0"/>
                    <a:pt x="22" y="0"/>
                    <a:pt x="22" y="1"/>
                  </a:cubicBezTo>
                  <a:cubicBezTo>
                    <a:pt x="21" y="1"/>
                    <a:pt x="20" y="1"/>
                    <a:pt x="19" y="1"/>
                  </a:cubicBezTo>
                  <a:cubicBezTo>
                    <a:pt x="18" y="2"/>
                    <a:pt x="16" y="4"/>
                    <a:pt x="15" y="3"/>
                  </a:cubicBezTo>
                  <a:cubicBezTo>
                    <a:pt x="15" y="3"/>
                    <a:pt x="15" y="2"/>
                    <a:pt x="15" y="2"/>
                  </a:cubicBezTo>
                  <a:cubicBezTo>
                    <a:pt x="15" y="1"/>
                    <a:pt x="14" y="1"/>
                    <a:pt x="13" y="1"/>
                  </a:cubicBezTo>
                  <a:cubicBezTo>
                    <a:pt x="11" y="1"/>
                    <a:pt x="10" y="2"/>
                    <a:pt x="8" y="3"/>
                  </a:cubicBezTo>
                  <a:cubicBezTo>
                    <a:pt x="6" y="3"/>
                    <a:pt x="4" y="2"/>
                    <a:pt x="4" y="5"/>
                  </a:cubicBezTo>
                  <a:cubicBezTo>
                    <a:pt x="4" y="7"/>
                    <a:pt x="4" y="8"/>
                    <a:pt x="4" y="10"/>
                  </a:cubicBezTo>
                  <a:cubicBezTo>
                    <a:pt x="4" y="15"/>
                    <a:pt x="4" y="19"/>
                    <a:pt x="4" y="24"/>
                  </a:cubicBezTo>
                  <a:cubicBezTo>
                    <a:pt x="4" y="23"/>
                    <a:pt x="1" y="23"/>
                    <a:pt x="0" y="24"/>
                  </a:cubicBezTo>
                  <a:cubicBezTo>
                    <a:pt x="0" y="24"/>
                    <a:pt x="0" y="26"/>
                    <a:pt x="0" y="27"/>
                  </a:cubicBezTo>
                  <a:cubicBezTo>
                    <a:pt x="0" y="31"/>
                    <a:pt x="0" y="35"/>
                    <a:pt x="0" y="38"/>
                  </a:cubicBezTo>
                  <a:cubicBezTo>
                    <a:pt x="0" y="40"/>
                    <a:pt x="1" y="39"/>
                    <a:pt x="2" y="41"/>
                  </a:cubicBezTo>
                  <a:cubicBezTo>
                    <a:pt x="2" y="41"/>
                    <a:pt x="2" y="42"/>
                    <a:pt x="2" y="42"/>
                  </a:cubicBezTo>
                  <a:cubicBezTo>
                    <a:pt x="2" y="43"/>
                    <a:pt x="3" y="44"/>
                    <a:pt x="3" y="44"/>
                  </a:cubicBezTo>
                  <a:cubicBezTo>
                    <a:pt x="3" y="45"/>
                    <a:pt x="3" y="45"/>
                    <a:pt x="3" y="46"/>
                  </a:cubicBezTo>
                  <a:cubicBezTo>
                    <a:pt x="3" y="47"/>
                    <a:pt x="3" y="48"/>
                    <a:pt x="3" y="49"/>
                  </a:cubicBezTo>
                  <a:cubicBezTo>
                    <a:pt x="3" y="50"/>
                    <a:pt x="3" y="51"/>
                    <a:pt x="4" y="51"/>
                  </a:cubicBezTo>
                  <a:cubicBezTo>
                    <a:pt x="4" y="51"/>
                    <a:pt x="5" y="51"/>
                    <a:pt x="5" y="51"/>
                  </a:cubicBezTo>
                  <a:cubicBezTo>
                    <a:pt x="6" y="51"/>
                    <a:pt x="7" y="51"/>
                    <a:pt x="8" y="51"/>
                  </a:cubicBezTo>
                  <a:cubicBezTo>
                    <a:pt x="9" y="50"/>
                    <a:pt x="10" y="49"/>
                    <a:pt x="11" y="48"/>
                  </a:cubicBezTo>
                  <a:cubicBezTo>
                    <a:pt x="11" y="47"/>
                    <a:pt x="12" y="46"/>
                    <a:pt x="12" y="45"/>
                  </a:cubicBezTo>
                  <a:cubicBezTo>
                    <a:pt x="13" y="45"/>
                    <a:pt x="13" y="45"/>
                    <a:pt x="13" y="44"/>
                  </a:cubicBezTo>
                  <a:cubicBezTo>
                    <a:pt x="13" y="43"/>
                    <a:pt x="13" y="42"/>
                    <a:pt x="14" y="42"/>
                  </a:cubicBezTo>
                  <a:cubicBezTo>
                    <a:pt x="15" y="42"/>
                    <a:pt x="16" y="43"/>
                    <a:pt x="16" y="43"/>
                  </a:cubicBezTo>
                  <a:cubicBezTo>
                    <a:pt x="17" y="44"/>
                    <a:pt x="18" y="45"/>
                    <a:pt x="19" y="45"/>
                  </a:cubicBezTo>
                  <a:cubicBezTo>
                    <a:pt x="20" y="45"/>
                    <a:pt x="21" y="45"/>
                    <a:pt x="21" y="45"/>
                  </a:cubicBezTo>
                  <a:cubicBezTo>
                    <a:pt x="22" y="44"/>
                    <a:pt x="24" y="45"/>
                    <a:pt x="24" y="44"/>
                  </a:cubicBezTo>
                  <a:cubicBezTo>
                    <a:pt x="25" y="44"/>
                    <a:pt x="25" y="42"/>
                    <a:pt x="26" y="42"/>
                  </a:cubicBezTo>
                  <a:cubicBezTo>
                    <a:pt x="26" y="41"/>
                    <a:pt x="27" y="40"/>
                    <a:pt x="26" y="38"/>
                  </a:cubicBezTo>
                  <a:cubicBezTo>
                    <a:pt x="27" y="38"/>
                    <a:pt x="28" y="38"/>
                    <a:pt x="29" y="37"/>
                  </a:cubicBezTo>
                  <a:cubicBezTo>
                    <a:pt x="30" y="36"/>
                    <a:pt x="30" y="36"/>
                    <a:pt x="30" y="35"/>
                  </a:cubicBezTo>
                  <a:cubicBezTo>
                    <a:pt x="31" y="34"/>
                    <a:pt x="31" y="32"/>
                    <a:pt x="32" y="31"/>
                  </a:cubicBezTo>
                  <a:cubicBezTo>
                    <a:pt x="32" y="31"/>
                    <a:pt x="33" y="31"/>
                    <a:pt x="34" y="30"/>
                  </a:cubicBezTo>
                  <a:cubicBezTo>
                    <a:pt x="35" y="30"/>
                    <a:pt x="35" y="30"/>
                    <a:pt x="36" y="28"/>
                  </a:cubicBezTo>
                  <a:cubicBezTo>
                    <a:pt x="36" y="27"/>
                    <a:pt x="37" y="27"/>
                    <a:pt x="38" y="27"/>
                  </a:cubicBezTo>
                  <a:cubicBezTo>
                    <a:pt x="38" y="27"/>
                    <a:pt x="39" y="27"/>
                    <a:pt x="39" y="27"/>
                  </a:cubicBezTo>
                  <a:cubicBezTo>
                    <a:pt x="40" y="26"/>
                    <a:pt x="39" y="26"/>
                    <a:pt x="39" y="26"/>
                  </a:cubicBezTo>
                  <a:cubicBezTo>
                    <a:pt x="40" y="25"/>
                    <a:pt x="41" y="25"/>
                    <a:pt x="41" y="24"/>
                  </a:cubicBezTo>
                  <a:cubicBezTo>
                    <a:pt x="41" y="24"/>
                    <a:pt x="41" y="24"/>
                    <a:pt x="41" y="24"/>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4" name="Freeform 239">
              <a:extLst>
                <a:ext uri="{FF2B5EF4-FFF2-40B4-BE49-F238E27FC236}">
                  <a16:creationId xmlns:a16="http://schemas.microsoft.com/office/drawing/2014/main" id="{14C5029C-2C50-A34F-A5CE-92C444918D89}"/>
                </a:ext>
              </a:extLst>
            </p:cNvPr>
            <p:cNvSpPr>
              <a:spLocks/>
            </p:cNvSpPr>
            <p:nvPr/>
          </p:nvSpPr>
          <p:spPr bwMode="auto">
            <a:xfrm>
              <a:off x="5235871" y="3716112"/>
              <a:ext cx="26987" cy="41275"/>
            </a:xfrm>
            <a:custGeom>
              <a:avLst/>
              <a:gdLst>
                <a:gd name="T0" fmla="*/ 6 w 6"/>
                <a:gd name="T1" fmla="*/ 5 h 9"/>
                <a:gd name="T2" fmla="*/ 6 w 6"/>
                <a:gd name="T3" fmla="*/ 2 h 9"/>
                <a:gd name="T4" fmla="*/ 4 w 6"/>
                <a:gd name="T5" fmla="*/ 1 h 9"/>
                <a:gd name="T6" fmla="*/ 1 w 6"/>
                <a:gd name="T7" fmla="*/ 1 h 9"/>
                <a:gd name="T8" fmla="*/ 1 w 6"/>
                <a:gd name="T9" fmla="*/ 3 h 9"/>
                <a:gd name="T10" fmla="*/ 0 w 6"/>
                <a:gd name="T11" fmla="*/ 5 h 9"/>
                <a:gd name="T12" fmla="*/ 1 w 6"/>
                <a:gd name="T13" fmla="*/ 7 h 9"/>
                <a:gd name="T14" fmla="*/ 4 w 6"/>
                <a:gd name="T15" fmla="*/ 9 h 9"/>
                <a:gd name="T16" fmla="*/ 5 w 6"/>
                <a:gd name="T17" fmla="*/ 8 h 9"/>
                <a:gd name="T18" fmla="*/ 5 w 6"/>
                <a:gd name="T19" fmla="*/ 7 h 9"/>
                <a:gd name="T20" fmla="*/ 6 w 6"/>
                <a:gd name="T21" fmla="*/ 6 h 9"/>
                <a:gd name="T22" fmla="*/ 6 w 6"/>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6" y="5"/>
                  </a:moveTo>
                  <a:cubicBezTo>
                    <a:pt x="6" y="5"/>
                    <a:pt x="6" y="3"/>
                    <a:pt x="6" y="2"/>
                  </a:cubicBezTo>
                  <a:cubicBezTo>
                    <a:pt x="6" y="1"/>
                    <a:pt x="5" y="1"/>
                    <a:pt x="4" y="1"/>
                  </a:cubicBezTo>
                  <a:cubicBezTo>
                    <a:pt x="3" y="0"/>
                    <a:pt x="2" y="0"/>
                    <a:pt x="1" y="1"/>
                  </a:cubicBezTo>
                  <a:cubicBezTo>
                    <a:pt x="1" y="2"/>
                    <a:pt x="1" y="2"/>
                    <a:pt x="1" y="3"/>
                  </a:cubicBezTo>
                  <a:cubicBezTo>
                    <a:pt x="1" y="3"/>
                    <a:pt x="0" y="4"/>
                    <a:pt x="0" y="5"/>
                  </a:cubicBezTo>
                  <a:cubicBezTo>
                    <a:pt x="0" y="6"/>
                    <a:pt x="0" y="6"/>
                    <a:pt x="1" y="7"/>
                  </a:cubicBezTo>
                  <a:cubicBezTo>
                    <a:pt x="2" y="8"/>
                    <a:pt x="3" y="9"/>
                    <a:pt x="4" y="9"/>
                  </a:cubicBezTo>
                  <a:cubicBezTo>
                    <a:pt x="5" y="9"/>
                    <a:pt x="4" y="9"/>
                    <a:pt x="5" y="8"/>
                  </a:cubicBezTo>
                  <a:cubicBezTo>
                    <a:pt x="5" y="8"/>
                    <a:pt x="5" y="8"/>
                    <a:pt x="5" y="7"/>
                  </a:cubicBezTo>
                  <a:cubicBezTo>
                    <a:pt x="6" y="7"/>
                    <a:pt x="6" y="7"/>
                    <a:pt x="6" y="6"/>
                  </a:cubicBezTo>
                  <a:cubicBezTo>
                    <a:pt x="6" y="6"/>
                    <a:pt x="6" y="6"/>
                    <a:pt x="6" y="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5" name="Freeform 240">
              <a:extLst>
                <a:ext uri="{FF2B5EF4-FFF2-40B4-BE49-F238E27FC236}">
                  <a16:creationId xmlns:a16="http://schemas.microsoft.com/office/drawing/2014/main" id="{C29EBDED-75C7-734D-8C5E-4FEE428A3B2D}"/>
                </a:ext>
              </a:extLst>
            </p:cNvPr>
            <p:cNvSpPr>
              <a:spLocks/>
            </p:cNvSpPr>
            <p:nvPr/>
          </p:nvSpPr>
          <p:spPr bwMode="auto">
            <a:xfrm>
              <a:off x="4934246" y="3625624"/>
              <a:ext cx="347662" cy="334963"/>
            </a:xfrm>
            <a:custGeom>
              <a:avLst/>
              <a:gdLst>
                <a:gd name="T0" fmla="*/ 71 w 75"/>
                <a:gd name="T1" fmla="*/ 27 h 73"/>
                <a:gd name="T2" fmla="*/ 69 w 75"/>
                <a:gd name="T3" fmla="*/ 29 h 73"/>
                <a:gd name="T4" fmla="*/ 66 w 75"/>
                <a:gd name="T5" fmla="*/ 27 h 73"/>
                <a:gd name="T6" fmla="*/ 65 w 75"/>
                <a:gd name="T7" fmla="*/ 24 h 73"/>
                <a:gd name="T8" fmla="*/ 66 w 75"/>
                <a:gd name="T9" fmla="*/ 21 h 73"/>
                <a:gd name="T10" fmla="*/ 70 w 75"/>
                <a:gd name="T11" fmla="*/ 15 h 73"/>
                <a:gd name="T12" fmla="*/ 68 w 75"/>
                <a:gd name="T13" fmla="*/ 6 h 73"/>
                <a:gd name="T14" fmla="*/ 65 w 75"/>
                <a:gd name="T15" fmla="*/ 1 h 73"/>
                <a:gd name="T16" fmla="*/ 61 w 75"/>
                <a:gd name="T17" fmla="*/ 1 h 73"/>
                <a:gd name="T18" fmla="*/ 57 w 75"/>
                <a:gd name="T19" fmla="*/ 1 h 73"/>
                <a:gd name="T20" fmla="*/ 53 w 75"/>
                <a:gd name="T21" fmla="*/ 4 h 73"/>
                <a:gd name="T22" fmla="*/ 49 w 75"/>
                <a:gd name="T23" fmla="*/ 7 h 73"/>
                <a:gd name="T24" fmla="*/ 46 w 75"/>
                <a:gd name="T25" fmla="*/ 13 h 73"/>
                <a:gd name="T26" fmla="*/ 42 w 75"/>
                <a:gd name="T27" fmla="*/ 18 h 73"/>
                <a:gd name="T28" fmla="*/ 37 w 75"/>
                <a:gd name="T29" fmla="*/ 21 h 73"/>
                <a:gd name="T30" fmla="*/ 30 w 75"/>
                <a:gd name="T31" fmla="*/ 19 h 73"/>
                <a:gd name="T32" fmla="*/ 29 w 75"/>
                <a:gd name="T33" fmla="*/ 22 h 73"/>
                <a:gd name="T34" fmla="*/ 24 w 75"/>
                <a:gd name="T35" fmla="*/ 27 h 73"/>
                <a:gd name="T36" fmla="*/ 20 w 75"/>
                <a:gd name="T37" fmla="*/ 26 h 73"/>
                <a:gd name="T38" fmla="*/ 20 w 75"/>
                <a:gd name="T39" fmla="*/ 20 h 73"/>
                <a:gd name="T40" fmla="*/ 19 w 75"/>
                <a:gd name="T41" fmla="*/ 18 h 73"/>
                <a:gd name="T42" fmla="*/ 17 w 75"/>
                <a:gd name="T43" fmla="*/ 15 h 73"/>
                <a:gd name="T44" fmla="*/ 17 w 75"/>
                <a:gd name="T45" fmla="*/ 33 h 73"/>
                <a:gd name="T46" fmla="*/ 15 w 75"/>
                <a:gd name="T47" fmla="*/ 36 h 73"/>
                <a:gd name="T48" fmla="*/ 13 w 75"/>
                <a:gd name="T49" fmla="*/ 38 h 73"/>
                <a:gd name="T50" fmla="*/ 11 w 75"/>
                <a:gd name="T51" fmla="*/ 38 h 73"/>
                <a:gd name="T52" fmla="*/ 6 w 75"/>
                <a:gd name="T53" fmla="*/ 37 h 73"/>
                <a:gd name="T54" fmla="*/ 2 w 75"/>
                <a:gd name="T55" fmla="*/ 34 h 73"/>
                <a:gd name="T56" fmla="*/ 0 w 75"/>
                <a:gd name="T57" fmla="*/ 36 h 73"/>
                <a:gd name="T58" fmla="*/ 3 w 75"/>
                <a:gd name="T59" fmla="*/ 42 h 73"/>
                <a:gd name="T60" fmla="*/ 9 w 75"/>
                <a:gd name="T61" fmla="*/ 55 h 73"/>
                <a:gd name="T62" fmla="*/ 9 w 75"/>
                <a:gd name="T63" fmla="*/ 61 h 73"/>
                <a:gd name="T64" fmla="*/ 8 w 75"/>
                <a:gd name="T65" fmla="*/ 64 h 73"/>
                <a:gd name="T66" fmla="*/ 10 w 75"/>
                <a:gd name="T67" fmla="*/ 68 h 73"/>
                <a:gd name="T68" fmla="*/ 11 w 75"/>
                <a:gd name="T69" fmla="*/ 69 h 73"/>
                <a:gd name="T70" fmla="*/ 13 w 75"/>
                <a:gd name="T71" fmla="*/ 71 h 73"/>
                <a:gd name="T72" fmla="*/ 18 w 75"/>
                <a:gd name="T73" fmla="*/ 72 h 73"/>
                <a:gd name="T74" fmla="*/ 23 w 75"/>
                <a:gd name="T75" fmla="*/ 71 h 73"/>
                <a:gd name="T76" fmla="*/ 31 w 75"/>
                <a:gd name="T77" fmla="*/ 69 h 73"/>
                <a:gd name="T78" fmla="*/ 37 w 75"/>
                <a:gd name="T79" fmla="*/ 69 h 73"/>
                <a:gd name="T80" fmla="*/ 40 w 75"/>
                <a:gd name="T81" fmla="*/ 68 h 73"/>
                <a:gd name="T82" fmla="*/ 42 w 75"/>
                <a:gd name="T83" fmla="*/ 66 h 73"/>
                <a:gd name="T84" fmla="*/ 51 w 75"/>
                <a:gd name="T85" fmla="*/ 63 h 73"/>
                <a:gd name="T86" fmla="*/ 58 w 75"/>
                <a:gd name="T87" fmla="*/ 55 h 73"/>
                <a:gd name="T88" fmla="*/ 64 w 75"/>
                <a:gd name="T89" fmla="*/ 47 h 73"/>
                <a:gd name="T90" fmla="*/ 69 w 75"/>
                <a:gd name="T91" fmla="*/ 39 h 73"/>
                <a:gd name="T92" fmla="*/ 72 w 75"/>
                <a:gd name="T93" fmla="*/ 37 h 73"/>
                <a:gd name="T94" fmla="*/ 72 w 75"/>
                <a:gd name="T95" fmla="*/ 35 h 73"/>
                <a:gd name="T96" fmla="*/ 74 w 75"/>
                <a:gd name="T97" fmla="*/ 30 h 73"/>
                <a:gd name="T98" fmla="*/ 74 w 75"/>
                <a:gd name="T99" fmla="*/ 26 h 73"/>
                <a:gd name="T100" fmla="*/ 74 w 75"/>
                <a:gd name="T101" fmla="*/ 2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 h="73">
                  <a:moveTo>
                    <a:pt x="74" y="26"/>
                  </a:moveTo>
                  <a:cubicBezTo>
                    <a:pt x="73" y="27"/>
                    <a:pt x="72" y="26"/>
                    <a:pt x="71" y="27"/>
                  </a:cubicBezTo>
                  <a:cubicBezTo>
                    <a:pt x="70" y="27"/>
                    <a:pt x="70" y="28"/>
                    <a:pt x="70" y="28"/>
                  </a:cubicBezTo>
                  <a:cubicBezTo>
                    <a:pt x="69" y="29"/>
                    <a:pt x="70" y="29"/>
                    <a:pt x="69" y="29"/>
                  </a:cubicBezTo>
                  <a:cubicBezTo>
                    <a:pt x="69" y="29"/>
                    <a:pt x="68" y="29"/>
                    <a:pt x="68" y="29"/>
                  </a:cubicBezTo>
                  <a:cubicBezTo>
                    <a:pt x="67" y="28"/>
                    <a:pt x="66" y="27"/>
                    <a:pt x="66" y="27"/>
                  </a:cubicBezTo>
                  <a:cubicBezTo>
                    <a:pt x="65" y="26"/>
                    <a:pt x="65" y="26"/>
                    <a:pt x="65" y="26"/>
                  </a:cubicBezTo>
                  <a:cubicBezTo>
                    <a:pt x="65" y="25"/>
                    <a:pt x="65" y="25"/>
                    <a:pt x="65" y="24"/>
                  </a:cubicBezTo>
                  <a:cubicBezTo>
                    <a:pt x="65" y="24"/>
                    <a:pt x="66" y="23"/>
                    <a:pt x="66" y="23"/>
                  </a:cubicBezTo>
                  <a:cubicBezTo>
                    <a:pt x="66" y="22"/>
                    <a:pt x="66" y="22"/>
                    <a:pt x="66" y="21"/>
                  </a:cubicBezTo>
                  <a:cubicBezTo>
                    <a:pt x="67" y="18"/>
                    <a:pt x="70" y="22"/>
                    <a:pt x="71" y="22"/>
                  </a:cubicBezTo>
                  <a:cubicBezTo>
                    <a:pt x="70" y="21"/>
                    <a:pt x="70" y="16"/>
                    <a:pt x="70" y="15"/>
                  </a:cubicBezTo>
                  <a:cubicBezTo>
                    <a:pt x="70" y="13"/>
                    <a:pt x="70" y="12"/>
                    <a:pt x="70" y="10"/>
                  </a:cubicBezTo>
                  <a:cubicBezTo>
                    <a:pt x="69" y="9"/>
                    <a:pt x="68" y="7"/>
                    <a:pt x="68" y="6"/>
                  </a:cubicBezTo>
                  <a:cubicBezTo>
                    <a:pt x="68" y="4"/>
                    <a:pt x="68" y="3"/>
                    <a:pt x="67" y="1"/>
                  </a:cubicBezTo>
                  <a:cubicBezTo>
                    <a:pt x="67" y="1"/>
                    <a:pt x="66" y="1"/>
                    <a:pt x="65" y="1"/>
                  </a:cubicBezTo>
                  <a:cubicBezTo>
                    <a:pt x="65" y="1"/>
                    <a:pt x="64" y="2"/>
                    <a:pt x="63" y="2"/>
                  </a:cubicBezTo>
                  <a:cubicBezTo>
                    <a:pt x="62" y="1"/>
                    <a:pt x="62" y="1"/>
                    <a:pt x="61" y="1"/>
                  </a:cubicBezTo>
                  <a:cubicBezTo>
                    <a:pt x="60" y="1"/>
                    <a:pt x="59" y="1"/>
                    <a:pt x="58" y="0"/>
                  </a:cubicBezTo>
                  <a:cubicBezTo>
                    <a:pt x="58" y="1"/>
                    <a:pt x="57" y="1"/>
                    <a:pt x="57" y="1"/>
                  </a:cubicBezTo>
                  <a:cubicBezTo>
                    <a:pt x="56" y="2"/>
                    <a:pt x="57" y="2"/>
                    <a:pt x="55" y="3"/>
                  </a:cubicBezTo>
                  <a:cubicBezTo>
                    <a:pt x="54" y="3"/>
                    <a:pt x="53" y="3"/>
                    <a:pt x="53" y="4"/>
                  </a:cubicBezTo>
                  <a:cubicBezTo>
                    <a:pt x="52" y="5"/>
                    <a:pt x="53" y="5"/>
                    <a:pt x="51" y="6"/>
                  </a:cubicBezTo>
                  <a:cubicBezTo>
                    <a:pt x="51" y="7"/>
                    <a:pt x="49" y="7"/>
                    <a:pt x="49" y="7"/>
                  </a:cubicBezTo>
                  <a:cubicBezTo>
                    <a:pt x="48" y="8"/>
                    <a:pt x="48" y="10"/>
                    <a:pt x="48" y="11"/>
                  </a:cubicBezTo>
                  <a:cubicBezTo>
                    <a:pt x="47" y="12"/>
                    <a:pt x="47" y="12"/>
                    <a:pt x="46" y="13"/>
                  </a:cubicBezTo>
                  <a:cubicBezTo>
                    <a:pt x="45" y="14"/>
                    <a:pt x="45" y="14"/>
                    <a:pt x="43" y="14"/>
                  </a:cubicBezTo>
                  <a:cubicBezTo>
                    <a:pt x="44" y="16"/>
                    <a:pt x="43" y="17"/>
                    <a:pt x="42" y="18"/>
                  </a:cubicBezTo>
                  <a:cubicBezTo>
                    <a:pt x="42" y="20"/>
                    <a:pt x="41" y="21"/>
                    <a:pt x="40" y="21"/>
                  </a:cubicBezTo>
                  <a:cubicBezTo>
                    <a:pt x="39" y="20"/>
                    <a:pt x="38" y="21"/>
                    <a:pt x="37" y="21"/>
                  </a:cubicBezTo>
                  <a:cubicBezTo>
                    <a:pt x="35" y="21"/>
                    <a:pt x="35" y="21"/>
                    <a:pt x="34" y="20"/>
                  </a:cubicBezTo>
                  <a:cubicBezTo>
                    <a:pt x="33" y="19"/>
                    <a:pt x="31" y="17"/>
                    <a:pt x="30" y="19"/>
                  </a:cubicBezTo>
                  <a:cubicBezTo>
                    <a:pt x="30" y="20"/>
                    <a:pt x="30" y="20"/>
                    <a:pt x="30" y="21"/>
                  </a:cubicBezTo>
                  <a:cubicBezTo>
                    <a:pt x="30" y="21"/>
                    <a:pt x="29" y="21"/>
                    <a:pt x="29" y="22"/>
                  </a:cubicBezTo>
                  <a:cubicBezTo>
                    <a:pt x="28" y="23"/>
                    <a:pt x="28" y="24"/>
                    <a:pt x="27" y="25"/>
                  </a:cubicBezTo>
                  <a:cubicBezTo>
                    <a:pt x="26" y="25"/>
                    <a:pt x="25" y="26"/>
                    <a:pt x="24" y="27"/>
                  </a:cubicBezTo>
                  <a:cubicBezTo>
                    <a:pt x="24" y="27"/>
                    <a:pt x="22" y="27"/>
                    <a:pt x="21" y="27"/>
                  </a:cubicBezTo>
                  <a:cubicBezTo>
                    <a:pt x="20" y="27"/>
                    <a:pt x="20" y="27"/>
                    <a:pt x="20" y="26"/>
                  </a:cubicBezTo>
                  <a:cubicBezTo>
                    <a:pt x="20" y="26"/>
                    <a:pt x="20" y="25"/>
                    <a:pt x="20" y="24"/>
                  </a:cubicBezTo>
                  <a:cubicBezTo>
                    <a:pt x="20" y="23"/>
                    <a:pt x="20" y="21"/>
                    <a:pt x="20" y="20"/>
                  </a:cubicBezTo>
                  <a:cubicBezTo>
                    <a:pt x="20" y="20"/>
                    <a:pt x="20" y="20"/>
                    <a:pt x="19" y="19"/>
                  </a:cubicBezTo>
                  <a:cubicBezTo>
                    <a:pt x="19" y="19"/>
                    <a:pt x="19" y="18"/>
                    <a:pt x="19" y="18"/>
                  </a:cubicBezTo>
                  <a:cubicBezTo>
                    <a:pt x="19" y="17"/>
                    <a:pt x="18" y="16"/>
                    <a:pt x="18" y="16"/>
                  </a:cubicBezTo>
                  <a:cubicBezTo>
                    <a:pt x="17" y="16"/>
                    <a:pt x="17" y="15"/>
                    <a:pt x="17" y="15"/>
                  </a:cubicBezTo>
                  <a:cubicBezTo>
                    <a:pt x="17" y="19"/>
                    <a:pt x="17" y="22"/>
                    <a:pt x="17" y="26"/>
                  </a:cubicBezTo>
                  <a:cubicBezTo>
                    <a:pt x="17" y="28"/>
                    <a:pt x="17" y="30"/>
                    <a:pt x="17" y="33"/>
                  </a:cubicBezTo>
                  <a:cubicBezTo>
                    <a:pt x="17" y="34"/>
                    <a:pt x="17" y="35"/>
                    <a:pt x="17" y="36"/>
                  </a:cubicBezTo>
                  <a:cubicBezTo>
                    <a:pt x="16" y="36"/>
                    <a:pt x="15" y="36"/>
                    <a:pt x="15" y="36"/>
                  </a:cubicBezTo>
                  <a:cubicBezTo>
                    <a:pt x="15" y="37"/>
                    <a:pt x="15" y="37"/>
                    <a:pt x="15" y="37"/>
                  </a:cubicBezTo>
                  <a:cubicBezTo>
                    <a:pt x="14" y="37"/>
                    <a:pt x="14" y="37"/>
                    <a:pt x="13" y="38"/>
                  </a:cubicBezTo>
                  <a:cubicBezTo>
                    <a:pt x="13" y="39"/>
                    <a:pt x="13" y="39"/>
                    <a:pt x="12" y="39"/>
                  </a:cubicBezTo>
                  <a:cubicBezTo>
                    <a:pt x="12" y="39"/>
                    <a:pt x="11" y="38"/>
                    <a:pt x="11" y="38"/>
                  </a:cubicBezTo>
                  <a:cubicBezTo>
                    <a:pt x="11" y="38"/>
                    <a:pt x="10" y="39"/>
                    <a:pt x="10" y="39"/>
                  </a:cubicBezTo>
                  <a:cubicBezTo>
                    <a:pt x="8" y="39"/>
                    <a:pt x="7" y="38"/>
                    <a:pt x="6" y="37"/>
                  </a:cubicBezTo>
                  <a:cubicBezTo>
                    <a:pt x="5" y="37"/>
                    <a:pt x="5" y="37"/>
                    <a:pt x="5" y="35"/>
                  </a:cubicBezTo>
                  <a:cubicBezTo>
                    <a:pt x="5" y="34"/>
                    <a:pt x="3" y="33"/>
                    <a:pt x="2" y="34"/>
                  </a:cubicBezTo>
                  <a:cubicBezTo>
                    <a:pt x="2" y="35"/>
                    <a:pt x="2" y="36"/>
                    <a:pt x="2" y="36"/>
                  </a:cubicBezTo>
                  <a:cubicBezTo>
                    <a:pt x="2" y="37"/>
                    <a:pt x="0" y="36"/>
                    <a:pt x="0" y="36"/>
                  </a:cubicBezTo>
                  <a:cubicBezTo>
                    <a:pt x="0" y="37"/>
                    <a:pt x="1" y="38"/>
                    <a:pt x="2" y="38"/>
                  </a:cubicBezTo>
                  <a:cubicBezTo>
                    <a:pt x="2" y="39"/>
                    <a:pt x="3" y="41"/>
                    <a:pt x="3" y="42"/>
                  </a:cubicBezTo>
                  <a:cubicBezTo>
                    <a:pt x="4" y="44"/>
                    <a:pt x="5" y="46"/>
                    <a:pt x="5" y="48"/>
                  </a:cubicBezTo>
                  <a:cubicBezTo>
                    <a:pt x="6" y="50"/>
                    <a:pt x="8" y="52"/>
                    <a:pt x="9" y="55"/>
                  </a:cubicBezTo>
                  <a:cubicBezTo>
                    <a:pt x="9" y="56"/>
                    <a:pt x="9" y="57"/>
                    <a:pt x="9" y="58"/>
                  </a:cubicBezTo>
                  <a:cubicBezTo>
                    <a:pt x="9" y="59"/>
                    <a:pt x="9" y="60"/>
                    <a:pt x="9" y="61"/>
                  </a:cubicBezTo>
                  <a:cubicBezTo>
                    <a:pt x="8" y="61"/>
                    <a:pt x="7" y="61"/>
                    <a:pt x="7" y="62"/>
                  </a:cubicBezTo>
                  <a:cubicBezTo>
                    <a:pt x="7" y="62"/>
                    <a:pt x="8" y="63"/>
                    <a:pt x="8" y="64"/>
                  </a:cubicBezTo>
                  <a:cubicBezTo>
                    <a:pt x="9" y="64"/>
                    <a:pt x="9" y="65"/>
                    <a:pt x="9" y="65"/>
                  </a:cubicBezTo>
                  <a:cubicBezTo>
                    <a:pt x="10" y="66"/>
                    <a:pt x="10" y="67"/>
                    <a:pt x="10" y="68"/>
                  </a:cubicBezTo>
                  <a:cubicBezTo>
                    <a:pt x="9" y="69"/>
                    <a:pt x="9" y="69"/>
                    <a:pt x="10" y="69"/>
                  </a:cubicBezTo>
                  <a:cubicBezTo>
                    <a:pt x="11" y="69"/>
                    <a:pt x="11" y="69"/>
                    <a:pt x="11" y="69"/>
                  </a:cubicBezTo>
                  <a:cubicBezTo>
                    <a:pt x="11" y="69"/>
                    <a:pt x="11" y="70"/>
                    <a:pt x="12" y="70"/>
                  </a:cubicBezTo>
                  <a:cubicBezTo>
                    <a:pt x="12" y="70"/>
                    <a:pt x="13" y="70"/>
                    <a:pt x="13" y="71"/>
                  </a:cubicBezTo>
                  <a:cubicBezTo>
                    <a:pt x="14" y="72"/>
                    <a:pt x="14" y="73"/>
                    <a:pt x="15" y="73"/>
                  </a:cubicBezTo>
                  <a:cubicBezTo>
                    <a:pt x="16" y="73"/>
                    <a:pt x="17" y="73"/>
                    <a:pt x="18" y="72"/>
                  </a:cubicBezTo>
                  <a:cubicBezTo>
                    <a:pt x="18" y="72"/>
                    <a:pt x="19" y="71"/>
                    <a:pt x="20" y="70"/>
                  </a:cubicBezTo>
                  <a:cubicBezTo>
                    <a:pt x="21" y="70"/>
                    <a:pt x="22" y="71"/>
                    <a:pt x="23" y="71"/>
                  </a:cubicBezTo>
                  <a:cubicBezTo>
                    <a:pt x="24" y="70"/>
                    <a:pt x="25" y="70"/>
                    <a:pt x="25" y="69"/>
                  </a:cubicBezTo>
                  <a:cubicBezTo>
                    <a:pt x="27" y="68"/>
                    <a:pt x="29" y="69"/>
                    <a:pt x="31" y="69"/>
                  </a:cubicBezTo>
                  <a:cubicBezTo>
                    <a:pt x="32" y="69"/>
                    <a:pt x="33" y="68"/>
                    <a:pt x="34" y="68"/>
                  </a:cubicBezTo>
                  <a:cubicBezTo>
                    <a:pt x="35" y="69"/>
                    <a:pt x="36" y="70"/>
                    <a:pt x="37" y="69"/>
                  </a:cubicBezTo>
                  <a:cubicBezTo>
                    <a:pt x="38" y="69"/>
                    <a:pt x="38" y="69"/>
                    <a:pt x="38" y="68"/>
                  </a:cubicBezTo>
                  <a:cubicBezTo>
                    <a:pt x="39" y="68"/>
                    <a:pt x="40" y="68"/>
                    <a:pt x="40" y="68"/>
                  </a:cubicBezTo>
                  <a:cubicBezTo>
                    <a:pt x="41" y="67"/>
                    <a:pt x="41" y="67"/>
                    <a:pt x="41" y="67"/>
                  </a:cubicBezTo>
                  <a:cubicBezTo>
                    <a:pt x="41" y="66"/>
                    <a:pt x="42" y="66"/>
                    <a:pt x="42" y="66"/>
                  </a:cubicBezTo>
                  <a:cubicBezTo>
                    <a:pt x="44" y="66"/>
                    <a:pt x="45" y="67"/>
                    <a:pt x="46" y="66"/>
                  </a:cubicBezTo>
                  <a:cubicBezTo>
                    <a:pt x="48" y="66"/>
                    <a:pt x="50" y="64"/>
                    <a:pt x="51" y="63"/>
                  </a:cubicBezTo>
                  <a:cubicBezTo>
                    <a:pt x="53" y="62"/>
                    <a:pt x="54" y="60"/>
                    <a:pt x="56" y="58"/>
                  </a:cubicBezTo>
                  <a:cubicBezTo>
                    <a:pt x="57" y="57"/>
                    <a:pt x="58" y="56"/>
                    <a:pt x="58" y="55"/>
                  </a:cubicBezTo>
                  <a:cubicBezTo>
                    <a:pt x="59" y="54"/>
                    <a:pt x="60" y="54"/>
                    <a:pt x="61" y="53"/>
                  </a:cubicBezTo>
                  <a:cubicBezTo>
                    <a:pt x="62" y="51"/>
                    <a:pt x="63" y="49"/>
                    <a:pt x="64" y="47"/>
                  </a:cubicBezTo>
                  <a:cubicBezTo>
                    <a:pt x="66" y="46"/>
                    <a:pt x="66" y="44"/>
                    <a:pt x="67" y="42"/>
                  </a:cubicBezTo>
                  <a:cubicBezTo>
                    <a:pt x="67" y="41"/>
                    <a:pt x="68" y="40"/>
                    <a:pt x="69" y="39"/>
                  </a:cubicBezTo>
                  <a:cubicBezTo>
                    <a:pt x="69" y="39"/>
                    <a:pt x="70" y="38"/>
                    <a:pt x="70" y="38"/>
                  </a:cubicBezTo>
                  <a:cubicBezTo>
                    <a:pt x="71" y="38"/>
                    <a:pt x="71" y="38"/>
                    <a:pt x="72" y="37"/>
                  </a:cubicBezTo>
                  <a:cubicBezTo>
                    <a:pt x="71" y="38"/>
                    <a:pt x="71" y="37"/>
                    <a:pt x="71" y="36"/>
                  </a:cubicBezTo>
                  <a:cubicBezTo>
                    <a:pt x="72" y="36"/>
                    <a:pt x="72" y="36"/>
                    <a:pt x="72" y="35"/>
                  </a:cubicBezTo>
                  <a:cubicBezTo>
                    <a:pt x="73" y="34"/>
                    <a:pt x="73" y="33"/>
                    <a:pt x="73" y="31"/>
                  </a:cubicBezTo>
                  <a:cubicBezTo>
                    <a:pt x="73" y="31"/>
                    <a:pt x="74" y="30"/>
                    <a:pt x="74" y="30"/>
                  </a:cubicBezTo>
                  <a:cubicBezTo>
                    <a:pt x="74" y="30"/>
                    <a:pt x="74" y="29"/>
                    <a:pt x="74" y="29"/>
                  </a:cubicBezTo>
                  <a:cubicBezTo>
                    <a:pt x="74" y="28"/>
                    <a:pt x="75" y="27"/>
                    <a:pt x="74" y="26"/>
                  </a:cubicBezTo>
                  <a:cubicBezTo>
                    <a:pt x="74" y="26"/>
                    <a:pt x="74" y="26"/>
                    <a:pt x="74" y="26"/>
                  </a:cubicBezTo>
                  <a:cubicBezTo>
                    <a:pt x="73" y="26"/>
                    <a:pt x="74" y="26"/>
                    <a:pt x="74" y="2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6" name="Freeform 241">
              <a:extLst>
                <a:ext uri="{FF2B5EF4-FFF2-40B4-BE49-F238E27FC236}">
                  <a16:creationId xmlns:a16="http://schemas.microsoft.com/office/drawing/2014/main" id="{ACD0FBB3-296C-7443-A994-8D5E7FCCE9E8}"/>
                </a:ext>
              </a:extLst>
            </p:cNvPr>
            <p:cNvSpPr>
              <a:spLocks/>
            </p:cNvSpPr>
            <p:nvPr/>
          </p:nvSpPr>
          <p:spPr bwMode="auto">
            <a:xfrm>
              <a:off x="5277146" y="37446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7" name="Freeform 242">
              <a:extLst>
                <a:ext uri="{FF2B5EF4-FFF2-40B4-BE49-F238E27FC236}">
                  <a16:creationId xmlns:a16="http://schemas.microsoft.com/office/drawing/2014/main" id="{19D57540-9A52-374D-B4F3-40C5A601BA1E}"/>
                </a:ext>
              </a:extLst>
            </p:cNvPr>
            <p:cNvSpPr>
              <a:spLocks/>
            </p:cNvSpPr>
            <p:nvPr/>
          </p:nvSpPr>
          <p:spPr bwMode="auto">
            <a:xfrm>
              <a:off x="4842171" y="3492274"/>
              <a:ext cx="277812" cy="311150"/>
            </a:xfrm>
            <a:custGeom>
              <a:avLst/>
              <a:gdLst>
                <a:gd name="T0" fmla="*/ 23 w 60"/>
                <a:gd name="T1" fmla="*/ 63 h 68"/>
                <a:gd name="T2" fmla="*/ 27 w 60"/>
                <a:gd name="T3" fmla="*/ 66 h 68"/>
                <a:gd name="T4" fmla="*/ 32 w 60"/>
                <a:gd name="T5" fmla="*/ 68 h 68"/>
                <a:gd name="T6" fmla="*/ 35 w 60"/>
                <a:gd name="T7" fmla="*/ 66 h 68"/>
                <a:gd name="T8" fmla="*/ 37 w 60"/>
                <a:gd name="T9" fmla="*/ 65 h 68"/>
                <a:gd name="T10" fmla="*/ 37 w 60"/>
                <a:gd name="T11" fmla="*/ 55 h 68"/>
                <a:gd name="T12" fmla="*/ 37 w 60"/>
                <a:gd name="T13" fmla="*/ 45 h 68"/>
                <a:gd name="T14" fmla="*/ 37 w 60"/>
                <a:gd name="T15" fmla="*/ 30 h 68"/>
                <a:gd name="T16" fmla="*/ 41 w 60"/>
                <a:gd name="T17" fmla="*/ 29 h 68"/>
                <a:gd name="T18" fmla="*/ 41 w 60"/>
                <a:gd name="T19" fmla="*/ 11 h 68"/>
                <a:gd name="T20" fmla="*/ 45 w 60"/>
                <a:gd name="T21" fmla="*/ 8 h 68"/>
                <a:gd name="T22" fmla="*/ 51 w 60"/>
                <a:gd name="T23" fmla="*/ 6 h 68"/>
                <a:gd name="T24" fmla="*/ 54 w 60"/>
                <a:gd name="T25" fmla="*/ 8 h 68"/>
                <a:gd name="T26" fmla="*/ 58 w 60"/>
                <a:gd name="T27" fmla="*/ 6 h 68"/>
                <a:gd name="T28" fmla="*/ 57 w 60"/>
                <a:gd name="T29" fmla="*/ 4 h 68"/>
                <a:gd name="T30" fmla="*/ 54 w 60"/>
                <a:gd name="T31" fmla="*/ 4 h 68"/>
                <a:gd name="T32" fmla="*/ 44 w 60"/>
                <a:gd name="T33" fmla="*/ 6 h 68"/>
                <a:gd name="T34" fmla="*/ 37 w 60"/>
                <a:gd name="T35" fmla="*/ 6 h 68"/>
                <a:gd name="T36" fmla="*/ 31 w 60"/>
                <a:gd name="T37" fmla="*/ 5 h 68"/>
                <a:gd name="T38" fmla="*/ 26 w 60"/>
                <a:gd name="T39" fmla="*/ 4 h 68"/>
                <a:gd name="T40" fmla="*/ 13 w 60"/>
                <a:gd name="T41" fmla="*/ 4 h 68"/>
                <a:gd name="T42" fmla="*/ 8 w 60"/>
                <a:gd name="T43" fmla="*/ 1 h 68"/>
                <a:gd name="T44" fmla="*/ 1 w 60"/>
                <a:gd name="T45" fmla="*/ 1 h 68"/>
                <a:gd name="T46" fmla="*/ 0 w 60"/>
                <a:gd name="T47" fmla="*/ 6 h 68"/>
                <a:gd name="T48" fmla="*/ 3 w 60"/>
                <a:gd name="T49" fmla="*/ 10 h 68"/>
                <a:gd name="T50" fmla="*/ 5 w 60"/>
                <a:gd name="T51" fmla="*/ 16 h 68"/>
                <a:gd name="T52" fmla="*/ 7 w 60"/>
                <a:gd name="T53" fmla="*/ 21 h 68"/>
                <a:gd name="T54" fmla="*/ 11 w 60"/>
                <a:gd name="T55" fmla="*/ 30 h 68"/>
                <a:gd name="T56" fmla="*/ 12 w 60"/>
                <a:gd name="T57" fmla="*/ 41 h 68"/>
                <a:gd name="T58" fmla="*/ 14 w 60"/>
                <a:gd name="T59" fmla="*/ 51 h 68"/>
                <a:gd name="T60" fmla="*/ 14 w 60"/>
                <a:gd name="T61" fmla="*/ 53 h 68"/>
                <a:gd name="T62" fmla="*/ 15 w 60"/>
                <a:gd name="T63" fmla="*/ 56 h 68"/>
                <a:gd name="T64" fmla="*/ 17 w 60"/>
                <a:gd name="T65" fmla="*/ 60 h 68"/>
                <a:gd name="T66" fmla="*/ 21 w 60"/>
                <a:gd name="T67"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68">
                  <a:moveTo>
                    <a:pt x="21" y="65"/>
                  </a:moveTo>
                  <a:cubicBezTo>
                    <a:pt x="23" y="65"/>
                    <a:pt x="22" y="63"/>
                    <a:pt x="23" y="63"/>
                  </a:cubicBezTo>
                  <a:cubicBezTo>
                    <a:pt x="24" y="63"/>
                    <a:pt x="25" y="64"/>
                    <a:pt x="25" y="65"/>
                  </a:cubicBezTo>
                  <a:cubicBezTo>
                    <a:pt x="25" y="66"/>
                    <a:pt x="25" y="66"/>
                    <a:pt x="27" y="66"/>
                  </a:cubicBezTo>
                  <a:cubicBezTo>
                    <a:pt x="28" y="67"/>
                    <a:pt x="29" y="68"/>
                    <a:pt x="30" y="68"/>
                  </a:cubicBezTo>
                  <a:cubicBezTo>
                    <a:pt x="31" y="67"/>
                    <a:pt x="31" y="68"/>
                    <a:pt x="32" y="68"/>
                  </a:cubicBezTo>
                  <a:cubicBezTo>
                    <a:pt x="33" y="68"/>
                    <a:pt x="33" y="67"/>
                    <a:pt x="34" y="67"/>
                  </a:cubicBezTo>
                  <a:cubicBezTo>
                    <a:pt x="34" y="66"/>
                    <a:pt x="34" y="66"/>
                    <a:pt x="35" y="66"/>
                  </a:cubicBezTo>
                  <a:cubicBezTo>
                    <a:pt x="35" y="66"/>
                    <a:pt x="35" y="66"/>
                    <a:pt x="35" y="65"/>
                  </a:cubicBezTo>
                  <a:cubicBezTo>
                    <a:pt x="35" y="65"/>
                    <a:pt x="36" y="65"/>
                    <a:pt x="37" y="65"/>
                  </a:cubicBezTo>
                  <a:cubicBezTo>
                    <a:pt x="37" y="64"/>
                    <a:pt x="37" y="63"/>
                    <a:pt x="37" y="62"/>
                  </a:cubicBezTo>
                  <a:cubicBezTo>
                    <a:pt x="37" y="59"/>
                    <a:pt x="37" y="57"/>
                    <a:pt x="37" y="55"/>
                  </a:cubicBezTo>
                  <a:cubicBezTo>
                    <a:pt x="37" y="51"/>
                    <a:pt x="37" y="48"/>
                    <a:pt x="37" y="44"/>
                  </a:cubicBezTo>
                  <a:cubicBezTo>
                    <a:pt x="37" y="44"/>
                    <a:pt x="37" y="44"/>
                    <a:pt x="37" y="45"/>
                  </a:cubicBezTo>
                  <a:cubicBezTo>
                    <a:pt x="37" y="41"/>
                    <a:pt x="37" y="37"/>
                    <a:pt x="37" y="33"/>
                  </a:cubicBezTo>
                  <a:cubicBezTo>
                    <a:pt x="37" y="32"/>
                    <a:pt x="37" y="31"/>
                    <a:pt x="37" y="30"/>
                  </a:cubicBezTo>
                  <a:cubicBezTo>
                    <a:pt x="37" y="30"/>
                    <a:pt x="37" y="29"/>
                    <a:pt x="37" y="29"/>
                  </a:cubicBezTo>
                  <a:cubicBezTo>
                    <a:pt x="38" y="28"/>
                    <a:pt x="40" y="28"/>
                    <a:pt x="41" y="29"/>
                  </a:cubicBezTo>
                  <a:cubicBezTo>
                    <a:pt x="41" y="24"/>
                    <a:pt x="41" y="19"/>
                    <a:pt x="41" y="14"/>
                  </a:cubicBezTo>
                  <a:cubicBezTo>
                    <a:pt x="41" y="13"/>
                    <a:pt x="41" y="12"/>
                    <a:pt x="41" y="11"/>
                  </a:cubicBezTo>
                  <a:cubicBezTo>
                    <a:pt x="41" y="10"/>
                    <a:pt x="41" y="9"/>
                    <a:pt x="41" y="9"/>
                  </a:cubicBezTo>
                  <a:cubicBezTo>
                    <a:pt x="42" y="8"/>
                    <a:pt x="44" y="8"/>
                    <a:pt x="45" y="8"/>
                  </a:cubicBezTo>
                  <a:cubicBezTo>
                    <a:pt x="46" y="7"/>
                    <a:pt x="46" y="7"/>
                    <a:pt x="47" y="7"/>
                  </a:cubicBezTo>
                  <a:cubicBezTo>
                    <a:pt x="48" y="6"/>
                    <a:pt x="50" y="6"/>
                    <a:pt x="51" y="6"/>
                  </a:cubicBezTo>
                  <a:cubicBezTo>
                    <a:pt x="52" y="6"/>
                    <a:pt x="52" y="6"/>
                    <a:pt x="52" y="8"/>
                  </a:cubicBezTo>
                  <a:cubicBezTo>
                    <a:pt x="53" y="8"/>
                    <a:pt x="53" y="9"/>
                    <a:pt x="54" y="8"/>
                  </a:cubicBezTo>
                  <a:cubicBezTo>
                    <a:pt x="55" y="8"/>
                    <a:pt x="55" y="6"/>
                    <a:pt x="56" y="6"/>
                  </a:cubicBezTo>
                  <a:cubicBezTo>
                    <a:pt x="57" y="6"/>
                    <a:pt x="57" y="6"/>
                    <a:pt x="58" y="6"/>
                  </a:cubicBezTo>
                  <a:cubicBezTo>
                    <a:pt x="59" y="6"/>
                    <a:pt x="59" y="5"/>
                    <a:pt x="60" y="5"/>
                  </a:cubicBezTo>
                  <a:cubicBezTo>
                    <a:pt x="59" y="5"/>
                    <a:pt x="58" y="4"/>
                    <a:pt x="57" y="4"/>
                  </a:cubicBezTo>
                  <a:cubicBezTo>
                    <a:pt x="57" y="4"/>
                    <a:pt x="56" y="3"/>
                    <a:pt x="56" y="3"/>
                  </a:cubicBezTo>
                  <a:cubicBezTo>
                    <a:pt x="55" y="3"/>
                    <a:pt x="54" y="4"/>
                    <a:pt x="54" y="4"/>
                  </a:cubicBezTo>
                  <a:cubicBezTo>
                    <a:pt x="52" y="5"/>
                    <a:pt x="50" y="5"/>
                    <a:pt x="47" y="6"/>
                  </a:cubicBezTo>
                  <a:cubicBezTo>
                    <a:pt x="46" y="6"/>
                    <a:pt x="45" y="6"/>
                    <a:pt x="44" y="6"/>
                  </a:cubicBezTo>
                  <a:cubicBezTo>
                    <a:pt x="43" y="6"/>
                    <a:pt x="41" y="7"/>
                    <a:pt x="40" y="7"/>
                  </a:cubicBezTo>
                  <a:cubicBezTo>
                    <a:pt x="39" y="7"/>
                    <a:pt x="39" y="6"/>
                    <a:pt x="37" y="6"/>
                  </a:cubicBezTo>
                  <a:cubicBezTo>
                    <a:pt x="36" y="6"/>
                    <a:pt x="35" y="6"/>
                    <a:pt x="34" y="6"/>
                  </a:cubicBezTo>
                  <a:cubicBezTo>
                    <a:pt x="33" y="6"/>
                    <a:pt x="32" y="6"/>
                    <a:pt x="31" y="5"/>
                  </a:cubicBezTo>
                  <a:cubicBezTo>
                    <a:pt x="30" y="5"/>
                    <a:pt x="30" y="4"/>
                    <a:pt x="29" y="3"/>
                  </a:cubicBezTo>
                  <a:cubicBezTo>
                    <a:pt x="29" y="3"/>
                    <a:pt x="27" y="4"/>
                    <a:pt x="26" y="4"/>
                  </a:cubicBezTo>
                  <a:cubicBezTo>
                    <a:pt x="25" y="3"/>
                    <a:pt x="23" y="4"/>
                    <a:pt x="22" y="4"/>
                  </a:cubicBezTo>
                  <a:cubicBezTo>
                    <a:pt x="19" y="4"/>
                    <a:pt x="16" y="3"/>
                    <a:pt x="13" y="4"/>
                  </a:cubicBezTo>
                  <a:cubicBezTo>
                    <a:pt x="12" y="4"/>
                    <a:pt x="11" y="4"/>
                    <a:pt x="10" y="3"/>
                  </a:cubicBezTo>
                  <a:cubicBezTo>
                    <a:pt x="9" y="2"/>
                    <a:pt x="9" y="1"/>
                    <a:pt x="8" y="1"/>
                  </a:cubicBezTo>
                  <a:cubicBezTo>
                    <a:pt x="6" y="0"/>
                    <a:pt x="5" y="3"/>
                    <a:pt x="2" y="2"/>
                  </a:cubicBezTo>
                  <a:cubicBezTo>
                    <a:pt x="2" y="2"/>
                    <a:pt x="2" y="1"/>
                    <a:pt x="1" y="1"/>
                  </a:cubicBezTo>
                  <a:cubicBezTo>
                    <a:pt x="1" y="1"/>
                    <a:pt x="0" y="2"/>
                    <a:pt x="0" y="2"/>
                  </a:cubicBezTo>
                  <a:cubicBezTo>
                    <a:pt x="0" y="3"/>
                    <a:pt x="0" y="5"/>
                    <a:pt x="0" y="6"/>
                  </a:cubicBezTo>
                  <a:cubicBezTo>
                    <a:pt x="0" y="7"/>
                    <a:pt x="1" y="8"/>
                    <a:pt x="1" y="8"/>
                  </a:cubicBezTo>
                  <a:cubicBezTo>
                    <a:pt x="2" y="9"/>
                    <a:pt x="2" y="9"/>
                    <a:pt x="3" y="10"/>
                  </a:cubicBezTo>
                  <a:cubicBezTo>
                    <a:pt x="3" y="11"/>
                    <a:pt x="4" y="12"/>
                    <a:pt x="4" y="13"/>
                  </a:cubicBezTo>
                  <a:cubicBezTo>
                    <a:pt x="4" y="14"/>
                    <a:pt x="5" y="15"/>
                    <a:pt x="5" y="16"/>
                  </a:cubicBezTo>
                  <a:cubicBezTo>
                    <a:pt x="6" y="17"/>
                    <a:pt x="6" y="18"/>
                    <a:pt x="6" y="19"/>
                  </a:cubicBezTo>
                  <a:cubicBezTo>
                    <a:pt x="6" y="20"/>
                    <a:pt x="7" y="20"/>
                    <a:pt x="7" y="21"/>
                  </a:cubicBezTo>
                  <a:cubicBezTo>
                    <a:pt x="8" y="23"/>
                    <a:pt x="9" y="26"/>
                    <a:pt x="10" y="28"/>
                  </a:cubicBezTo>
                  <a:cubicBezTo>
                    <a:pt x="10" y="28"/>
                    <a:pt x="11" y="29"/>
                    <a:pt x="11" y="30"/>
                  </a:cubicBezTo>
                  <a:cubicBezTo>
                    <a:pt x="12" y="31"/>
                    <a:pt x="12" y="32"/>
                    <a:pt x="12" y="33"/>
                  </a:cubicBezTo>
                  <a:cubicBezTo>
                    <a:pt x="12" y="36"/>
                    <a:pt x="12" y="39"/>
                    <a:pt x="12" y="41"/>
                  </a:cubicBezTo>
                  <a:cubicBezTo>
                    <a:pt x="13" y="44"/>
                    <a:pt x="13" y="46"/>
                    <a:pt x="14" y="49"/>
                  </a:cubicBezTo>
                  <a:cubicBezTo>
                    <a:pt x="14" y="49"/>
                    <a:pt x="14" y="50"/>
                    <a:pt x="14" y="51"/>
                  </a:cubicBezTo>
                  <a:cubicBezTo>
                    <a:pt x="14" y="51"/>
                    <a:pt x="14" y="51"/>
                    <a:pt x="14" y="52"/>
                  </a:cubicBezTo>
                  <a:cubicBezTo>
                    <a:pt x="14" y="52"/>
                    <a:pt x="14" y="53"/>
                    <a:pt x="14" y="53"/>
                  </a:cubicBezTo>
                  <a:cubicBezTo>
                    <a:pt x="15" y="54"/>
                    <a:pt x="15" y="54"/>
                    <a:pt x="15" y="54"/>
                  </a:cubicBezTo>
                  <a:cubicBezTo>
                    <a:pt x="15" y="55"/>
                    <a:pt x="15" y="55"/>
                    <a:pt x="15" y="56"/>
                  </a:cubicBezTo>
                  <a:cubicBezTo>
                    <a:pt x="15" y="57"/>
                    <a:pt x="16" y="57"/>
                    <a:pt x="16" y="57"/>
                  </a:cubicBezTo>
                  <a:cubicBezTo>
                    <a:pt x="16" y="58"/>
                    <a:pt x="16" y="59"/>
                    <a:pt x="17" y="60"/>
                  </a:cubicBezTo>
                  <a:cubicBezTo>
                    <a:pt x="18" y="62"/>
                    <a:pt x="19" y="66"/>
                    <a:pt x="21" y="65"/>
                  </a:cubicBezTo>
                  <a:cubicBezTo>
                    <a:pt x="22" y="65"/>
                    <a:pt x="21" y="65"/>
                    <a:pt x="21" y="6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8" name="Rectangle 243">
              <a:extLst>
                <a:ext uri="{FF2B5EF4-FFF2-40B4-BE49-F238E27FC236}">
                  <a16:creationId xmlns:a16="http://schemas.microsoft.com/office/drawing/2014/main" id="{344741C0-57AF-1243-8A2B-47999CA87357}"/>
                </a:ext>
              </a:extLst>
            </p:cNvPr>
            <p:cNvSpPr>
              <a:spLocks noChangeArrowheads="1"/>
            </p:cNvSpPr>
            <p:nvPr/>
          </p:nvSpPr>
          <p:spPr bwMode="auto">
            <a:xfrm>
              <a:off x="4953296" y="3831999"/>
              <a:ext cx="1587" cy="1588"/>
            </a:xfrm>
            <a:prstGeom prst="rect">
              <a:avLst/>
            </a:pr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59" name="Freeform 244">
              <a:extLst>
                <a:ext uri="{FF2B5EF4-FFF2-40B4-BE49-F238E27FC236}">
                  <a16:creationId xmlns:a16="http://schemas.microsoft.com/office/drawing/2014/main" id="{18864C58-11E1-DF4A-97A1-C0D708E7258B}"/>
                </a:ext>
              </a:extLst>
            </p:cNvPr>
            <p:cNvSpPr>
              <a:spLocks noEditPoints="1"/>
            </p:cNvSpPr>
            <p:nvPr/>
          </p:nvSpPr>
          <p:spPr bwMode="auto">
            <a:xfrm>
              <a:off x="4842171" y="3184299"/>
              <a:ext cx="254000" cy="339725"/>
            </a:xfrm>
            <a:custGeom>
              <a:avLst/>
              <a:gdLst>
                <a:gd name="T0" fmla="*/ 2 w 55"/>
                <a:gd name="T1" fmla="*/ 1 h 74"/>
                <a:gd name="T2" fmla="*/ 5 w 55"/>
                <a:gd name="T3" fmla="*/ 1 h 74"/>
                <a:gd name="T4" fmla="*/ 2 w 55"/>
                <a:gd name="T5" fmla="*/ 7 h 74"/>
                <a:gd name="T6" fmla="*/ 0 w 55"/>
                <a:gd name="T7" fmla="*/ 66 h 74"/>
                <a:gd name="T8" fmla="*/ 1 w 55"/>
                <a:gd name="T9" fmla="*/ 68 h 74"/>
                <a:gd name="T10" fmla="*/ 6 w 55"/>
                <a:gd name="T11" fmla="*/ 68 h 74"/>
                <a:gd name="T12" fmla="*/ 11 w 55"/>
                <a:gd name="T13" fmla="*/ 70 h 74"/>
                <a:gd name="T14" fmla="*/ 20 w 55"/>
                <a:gd name="T15" fmla="*/ 71 h 74"/>
                <a:gd name="T16" fmla="*/ 29 w 55"/>
                <a:gd name="T17" fmla="*/ 70 h 74"/>
                <a:gd name="T18" fmla="*/ 33 w 55"/>
                <a:gd name="T19" fmla="*/ 73 h 74"/>
                <a:gd name="T20" fmla="*/ 40 w 55"/>
                <a:gd name="T21" fmla="*/ 74 h 74"/>
                <a:gd name="T22" fmla="*/ 48 w 55"/>
                <a:gd name="T23" fmla="*/ 72 h 74"/>
                <a:gd name="T24" fmla="*/ 55 w 55"/>
                <a:gd name="T25" fmla="*/ 70 h 74"/>
                <a:gd name="T26" fmla="*/ 48 w 55"/>
                <a:gd name="T27" fmla="*/ 67 h 74"/>
                <a:gd name="T28" fmla="*/ 46 w 55"/>
                <a:gd name="T29" fmla="*/ 61 h 74"/>
                <a:gd name="T30" fmla="*/ 46 w 55"/>
                <a:gd name="T31" fmla="*/ 46 h 74"/>
                <a:gd name="T32" fmla="*/ 53 w 55"/>
                <a:gd name="T33" fmla="*/ 46 h 74"/>
                <a:gd name="T34" fmla="*/ 54 w 55"/>
                <a:gd name="T35" fmla="*/ 41 h 74"/>
                <a:gd name="T36" fmla="*/ 55 w 55"/>
                <a:gd name="T37" fmla="*/ 36 h 74"/>
                <a:gd name="T38" fmla="*/ 47 w 55"/>
                <a:gd name="T39" fmla="*/ 36 h 74"/>
                <a:gd name="T40" fmla="*/ 46 w 55"/>
                <a:gd name="T41" fmla="*/ 30 h 74"/>
                <a:gd name="T42" fmla="*/ 45 w 55"/>
                <a:gd name="T43" fmla="*/ 21 h 74"/>
                <a:gd name="T44" fmla="*/ 45 w 55"/>
                <a:gd name="T45" fmla="*/ 17 h 74"/>
                <a:gd name="T46" fmla="*/ 43 w 55"/>
                <a:gd name="T47" fmla="*/ 15 h 74"/>
                <a:gd name="T48" fmla="*/ 38 w 55"/>
                <a:gd name="T49" fmla="*/ 13 h 74"/>
                <a:gd name="T50" fmla="*/ 35 w 55"/>
                <a:gd name="T51" fmla="*/ 15 h 74"/>
                <a:gd name="T52" fmla="*/ 34 w 55"/>
                <a:gd name="T53" fmla="*/ 19 h 74"/>
                <a:gd name="T54" fmla="*/ 25 w 55"/>
                <a:gd name="T55" fmla="*/ 18 h 74"/>
                <a:gd name="T56" fmla="*/ 23 w 55"/>
                <a:gd name="T57" fmla="*/ 13 h 74"/>
                <a:gd name="T58" fmla="*/ 22 w 55"/>
                <a:gd name="T59" fmla="*/ 9 h 74"/>
                <a:gd name="T60" fmla="*/ 17 w 55"/>
                <a:gd name="T61" fmla="*/ 7 h 74"/>
                <a:gd name="T62" fmla="*/ 12 w 55"/>
                <a:gd name="T63" fmla="*/ 6 h 74"/>
                <a:gd name="T64" fmla="*/ 6 w 55"/>
                <a:gd name="T65" fmla="*/ 7 h 74"/>
                <a:gd name="T66" fmla="*/ 3 w 55"/>
                <a:gd name="T67" fmla="*/ 9 h 74"/>
                <a:gd name="T68" fmla="*/ 4 w 55"/>
                <a:gd name="T69" fmla="*/ 12 h 74"/>
                <a:gd name="T70" fmla="*/ 5 w 55"/>
                <a:gd name="T71" fmla="*/ 16 h 74"/>
                <a:gd name="T72" fmla="*/ 7 w 55"/>
                <a:gd name="T73" fmla="*/ 26 h 74"/>
                <a:gd name="T74" fmla="*/ 9 w 55"/>
                <a:gd name="T75" fmla="*/ 33 h 74"/>
                <a:gd name="T76" fmla="*/ 9 w 55"/>
                <a:gd name="T77" fmla="*/ 40 h 74"/>
                <a:gd name="T78" fmla="*/ 4 w 55"/>
                <a:gd name="T79" fmla="*/ 47 h 74"/>
                <a:gd name="T80" fmla="*/ 3 w 55"/>
                <a:gd name="T81" fmla="*/ 51 h 74"/>
                <a:gd name="T82" fmla="*/ 1 w 55"/>
                <a:gd name="T83" fmla="*/ 61 h 74"/>
                <a:gd name="T84" fmla="*/ 0 w 55"/>
                <a:gd name="T85" fmla="*/ 6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5" h="74">
                  <a:moveTo>
                    <a:pt x="1" y="2"/>
                  </a:moveTo>
                  <a:cubicBezTo>
                    <a:pt x="1" y="2"/>
                    <a:pt x="2" y="1"/>
                    <a:pt x="2" y="1"/>
                  </a:cubicBezTo>
                  <a:cubicBezTo>
                    <a:pt x="3" y="1"/>
                    <a:pt x="3" y="1"/>
                    <a:pt x="4" y="0"/>
                  </a:cubicBezTo>
                  <a:cubicBezTo>
                    <a:pt x="5" y="0"/>
                    <a:pt x="6" y="0"/>
                    <a:pt x="5" y="1"/>
                  </a:cubicBezTo>
                  <a:cubicBezTo>
                    <a:pt x="4" y="2"/>
                    <a:pt x="4" y="3"/>
                    <a:pt x="3" y="4"/>
                  </a:cubicBezTo>
                  <a:cubicBezTo>
                    <a:pt x="3" y="5"/>
                    <a:pt x="3" y="6"/>
                    <a:pt x="2" y="7"/>
                  </a:cubicBezTo>
                  <a:cubicBezTo>
                    <a:pt x="2" y="6"/>
                    <a:pt x="1" y="2"/>
                    <a:pt x="1" y="2"/>
                  </a:cubicBezTo>
                  <a:close/>
                  <a:moveTo>
                    <a:pt x="0" y="66"/>
                  </a:moveTo>
                  <a:cubicBezTo>
                    <a:pt x="0" y="67"/>
                    <a:pt x="0" y="68"/>
                    <a:pt x="0" y="69"/>
                  </a:cubicBezTo>
                  <a:cubicBezTo>
                    <a:pt x="1" y="69"/>
                    <a:pt x="1" y="68"/>
                    <a:pt x="1" y="68"/>
                  </a:cubicBezTo>
                  <a:cubicBezTo>
                    <a:pt x="2" y="68"/>
                    <a:pt x="2" y="69"/>
                    <a:pt x="3" y="69"/>
                  </a:cubicBezTo>
                  <a:cubicBezTo>
                    <a:pt x="4" y="70"/>
                    <a:pt x="5" y="68"/>
                    <a:pt x="6" y="68"/>
                  </a:cubicBezTo>
                  <a:cubicBezTo>
                    <a:pt x="7" y="68"/>
                    <a:pt x="8" y="68"/>
                    <a:pt x="9" y="68"/>
                  </a:cubicBezTo>
                  <a:cubicBezTo>
                    <a:pt x="10" y="69"/>
                    <a:pt x="10" y="70"/>
                    <a:pt x="11" y="70"/>
                  </a:cubicBezTo>
                  <a:cubicBezTo>
                    <a:pt x="12" y="71"/>
                    <a:pt x="14" y="71"/>
                    <a:pt x="15" y="71"/>
                  </a:cubicBezTo>
                  <a:cubicBezTo>
                    <a:pt x="16" y="71"/>
                    <a:pt x="18" y="71"/>
                    <a:pt x="20" y="71"/>
                  </a:cubicBezTo>
                  <a:cubicBezTo>
                    <a:pt x="21" y="71"/>
                    <a:pt x="23" y="71"/>
                    <a:pt x="24" y="71"/>
                  </a:cubicBezTo>
                  <a:cubicBezTo>
                    <a:pt x="26" y="71"/>
                    <a:pt x="27" y="70"/>
                    <a:pt x="29" y="70"/>
                  </a:cubicBezTo>
                  <a:cubicBezTo>
                    <a:pt x="30" y="70"/>
                    <a:pt x="29" y="71"/>
                    <a:pt x="30" y="72"/>
                  </a:cubicBezTo>
                  <a:cubicBezTo>
                    <a:pt x="31" y="72"/>
                    <a:pt x="32" y="73"/>
                    <a:pt x="33" y="73"/>
                  </a:cubicBezTo>
                  <a:cubicBezTo>
                    <a:pt x="35" y="73"/>
                    <a:pt x="36" y="73"/>
                    <a:pt x="37" y="73"/>
                  </a:cubicBezTo>
                  <a:cubicBezTo>
                    <a:pt x="38" y="73"/>
                    <a:pt x="39" y="74"/>
                    <a:pt x="40" y="74"/>
                  </a:cubicBezTo>
                  <a:cubicBezTo>
                    <a:pt x="42" y="74"/>
                    <a:pt x="43" y="73"/>
                    <a:pt x="45" y="73"/>
                  </a:cubicBezTo>
                  <a:cubicBezTo>
                    <a:pt x="46" y="73"/>
                    <a:pt x="47" y="73"/>
                    <a:pt x="48" y="72"/>
                  </a:cubicBezTo>
                  <a:cubicBezTo>
                    <a:pt x="50" y="72"/>
                    <a:pt x="51" y="72"/>
                    <a:pt x="52" y="71"/>
                  </a:cubicBezTo>
                  <a:cubicBezTo>
                    <a:pt x="53" y="71"/>
                    <a:pt x="54" y="71"/>
                    <a:pt x="55" y="70"/>
                  </a:cubicBezTo>
                  <a:cubicBezTo>
                    <a:pt x="53" y="70"/>
                    <a:pt x="52" y="70"/>
                    <a:pt x="50" y="69"/>
                  </a:cubicBezTo>
                  <a:cubicBezTo>
                    <a:pt x="50" y="68"/>
                    <a:pt x="49" y="68"/>
                    <a:pt x="48" y="67"/>
                  </a:cubicBezTo>
                  <a:cubicBezTo>
                    <a:pt x="48" y="66"/>
                    <a:pt x="47" y="66"/>
                    <a:pt x="47" y="65"/>
                  </a:cubicBezTo>
                  <a:cubicBezTo>
                    <a:pt x="46" y="64"/>
                    <a:pt x="46" y="62"/>
                    <a:pt x="46" y="61"/>
                  </a:cubicBezTo>
                  <a:cubicBezTo>
                    <a:pt x="45" y="60"/>
                    <a:pt x="46" y="60"/>
                    <a:pt x="46" y="59"/>
                  </a:cubicBezTo>
                  <a:cubicBezTo>
                    <a:pt x="46" y="54"/>
                    <a:pt x="46" y="50"/>
                    <a:pt x="46" y="46"/>
                  </a:cubicBezTo>
                  <a:cubicBezTo>
                    <a:pt x="47" y="46"/>
                    <a:pt x="49" y="46"/>
                    <a:pt x="51" y="46"/>
                  </a:cubicBezTo>
                  <a:cubicBezTo>
                    <a:pt x="52" y="46"/>
                    <a:pt x="53" y="46"/>
                    <a:pt x="53" y="46"/>
                  </a:cubicBezTo>
                  <a:cubicBezTo>
                    <a:pt x="54" y="46"/>
                    <a:pt x="54" y="46"/>
                    <a:pt x="54" y="45"/>
                  </a:cubicBezTo>
                  <a:cubicBezTo>
                    <a:pt x="55" y="43"/>
                    <a:pt x="55" y="42"/>
                    <a:pt x="54" y="41"/>
                  </a:cubicBezTo>
                  <a:cubicBezTo>
                    <a:pt x="54" y="40"/>
                    <a:pt x="55" y="39"/>
                    <a:pt x="55" y="38"/>
                  </a:cubicBezTo>
                  <a:cubicBezTo>
                    <a:pt x="55" y="37"/>
                    <a:pt x="55" y="36"/>
                    <a:pt x="55" y="36"/>
                  </a:cubicBezTo>
                  <a:cubicBezTo>
                    <a:pt x="54" y="35"/>
                    <a:pt x="53" y="35"/>
                    <a:pt x="52" y="35"/>
                  </a:cubicBezTo>
                  <a:cubicBezTo>
                    <a:pt x="51" y="35"/>
                    <a:pt x="48" y="37"/>
                    <a:pt x="47" y="36"/>
                  </a:cubicBezTo>
                  <a:cubicBezTo>
                    <a:pt x="46" y="35"/>
                    <a:pt x="47" y="33"/>
                    <a:pt x="47" y="32"/>
                  </a:cubicBezTo>
                  <a:cubicBezTo>
                    <a:pt x="47" y="32"/>
                    <a:pt x="47" y="31"/>
                    <a:pt x="46" y="30"/>
                  </a:cubicBezTo>
                  <a:cubicBezTo>
                    <a:pt x="46" y="29"/>
                    <a:pt x="45" y="28"/>
                    <a:pt x="45" y="27"/>
                  </a:cubicBezTo>
                  <a:cubicBezTo>
                    <a:pt x="45" y="25"/>
                    <a:pt x="45" y="23"/>
                    <a:pt x="45" y="21"/>
                  </a:cubicBezTo>
                  <a:cubicBezTo>
                    <a:pt x="45" y="21"/>
                    <a:pt x="44" y="20"/>
                    <a:pt x="44" y="19"/>
                  </a:cubicBezTo>
                  <a:cubicBezTo>
                    <a:pt x="44" y="18"/>
                    <a:pt x="45" y="18"/>
                    <a:pt x="45" y="17"/>
                  </a:cubicBezTo>
                  <a:cubicBezTo>
                    <a:pt x="45" y="17"/>
                    <a:pt x="45" y="16"/>
                    <a:pt x="45" y="15"/>
                  </a:cubicBezTo>
                  <a:cubicBezTo>
                    <a:pt x="45" y="15"/>
                    <a:pt x="44" y="15"/>
                    <a:pt x="43" y="15"/>
                  </a:cubicBezTo>
                  <a:cubicBezTo>
                    <a:pt x="42" y="16"/>
                    <a:pt x="40" y="16"/>
                    <a:pt x="39" y="15"/>
                  </a:cubicBezTo>
                  <a:cubicBezTo>
                    <a:pt x="38" y="14"/>
                    <a:pt x="39" y="13"/>
                    <a:pt x="38" y="13"/>
                  </a:cubicBezTo>
                  <a:cubicBezTo>
                    <a:pt x="37" y="13"/>
                    <a:pt x="36" y="13"/>
                    <a:pt x="35" y="13"/>
                  </a:cubicBezTo>
                  <a:cubicBezTo>
                    <a:pt x="35" y="14"/>
                    <a:pt x="35" y="15"/>
                    <a:pt x="35" y="15"/>
                  </a:cubicBezTo>
                  <a:cubicBezTo>
                    <a:pt x="35" y="16"/>
                    <a:pt x="34" y="16"/>
                    <a:pt x="34" y="17"/>
                  </a:cubicBezTo>
                  <a:cubicBezTo>
                    <a:pt x="34" y="17"/>
                    <a:pt x="34" y="18"/>
                    <a:pt x="34" y="19"/>
                  </a:cubicBezTo>
                  <a:cubicBezTo>
                    <a:pt x="33" y="20"/>
                    <a:pt x="30" y="19"/>
                    <a:pt x="29" y="19"/>
                  </a:cubicBezTo>
                  <a:cubicBezTo>
                    <a:pt x="27" y="19"/>
                    <a:pt x="26" y="19"/>
                    <a:pt x="25" y="18"/>
                  </a:cubicBezTo>
                  <a:cubicBezTo>
                    <a:pt x="25" y="17"/>
                    <a:pt x="24" y="16"/>
                    <a:pt x="24" y="16"/>
                  </a:cubicBezTo>
                  <a:cubicBezTo>
                    <a:pt x="23" y="15"/>
                    <a:pt x="23" y="14"/>
                    <a:pt x="23" y="13"/>
                  </a:cubicBezTo>
                  <a:cubicBezTo>
                    <a:pt x="23" y="12"/>
                    <a:pt x="22" y="12"/>
                    <a:pt x="22" y="11"/>
                  </a:cubicBezTo>
                  <a:cubicBezTo>
                    <a:pt x="22" y="10"/>
                    <a:pt x="22" y="10"/>
                    <a:pt x="22" y="9"/>
                  </a:cubicBezTo>
                  <a:cubicBezTo>
                    <a:pt x="22" y="8"/>
                    <a:pt x="21" y="7"/>
                    <a:pt x="19" y="7"/>
                  </a:cubicBezTo>
                  <a:cubicBezTo>
                    <a:pt x="19" y="7"/>
                    <a:pt x="18" y="7"/>
                    <a:pt x="17" y="7"/>
                  </a:cubicBezTo>
                  <a:cubicBezTo>
                    <a:pt x="17" y="7"/>
                    <a:pt x="16" y="7"/>
                    <a:pt x="16" y="7"/>
                  </a:cubicBezTo>
                  <a:cubicBezTo>
                    <a:pt x="14" y="7"/>
                    <a:pt x="13" y="6"/>
                    <a:pt x="12" y="6"/>
                  </a:cubicBezTo>
                  <a:cubicBezTo>
                    <a:pt x="11" y="7"/>
                    <a:pt x="10" y="7"/>
                    <a:pt x="9" y="7"/>
                  </a:cubicBezTo>
                  <a:cubicBezTo>
                    <a:pt x="8" y="7"/>
                    <a:pt x="7" y="7"/>
                    <a:pt x="6" y="7"/>
                  </a:cubicBezTo>
                  <a:cubicBezTo>
                    <a:pt x="6" y="7"/>
                    <a:pt x="5" y="7"/>
                    <a:pt x="5" y="8"/>
                  </a:cubicBezTo>
                  <a:cubicBezTo>
                    <a:pt x="4" y="8"/>
                    <a:pt x="3" y="9"/>
                    <a:pt x="3" y="9"/>
                  </a:cubicBezTo>
                  <a:cubicBezTo>
                    <a:pt x="2" y="9"/>
                    <a:pt x="3" y="10"/>
                    <a:pt x="3" y="11"/>
                  </a:cubicBezTo>
                  <a:cubicBezTo>
                    <a:pt x="4" y="11"/>
                    <a:pt x="3" y="11"/>
                    <a:pt x="4" y="12"/>
                  </a:cubicBezTo>
                  <a:cubicBezTo>
                    <a:pt x="4" y="13"/>
                    <a:pt x="4" y="13"/>
                    <a:pt x="5" y="14"/>
                  </a:cubicBezTo>
                  <a:cubicBezTo>
                    <a:pt x="5" y="14"/>
                    <a:pt x="5" y="15"/>
                    <a:pt x="5" y="16"/>
                  </a:cubicBezTo>
                  <a:cubicBezTo>
                    <a:pt x="6" y="19"/>
                    <a:pt x="8" y="21"/>
                    <a:pt x="7" y="24"/>
                  </a:cubicBezTo>
                  <a:cubicBezTo>
                    <a:pt x="6" y="25"/>
                    <a:pt x="6" y="25"/>
                    <a:pt x="7" y="26"/>
                  </a:cubicBezTo>
                  <a:cubicBezTo>
                    <a:pt x="7" y="27"/>
                    <a:pt x="7" y="29"/>
                    <a:pt x="7" y="30"/>
                  </a:cubicBezTo>
                  <a:cubicBezTo>
                    <a:pt x="8" y="31"/>
                    <a:pt x="8" y="32"/>
                    <a:pt x="9" y="33"/>
                  </a:cubicBezTo>
                  <a:cubicBezTo>
                    <a:pt x="9" y="34"/>
                    <a:pt x="9" y="34"/>
                    <a:pt x="9" y="36"/>
                  </a:cubicBezTo>
                  <a:cubicBezTo>
                    <a:pt x="9" y="37"/>
                    <a:pt x="10" y="39"/>
                    <a:pt x="9" y="40"/>
                  </a:cubicBezTo>
                  <a:cubicBezTo>
                    <a:pt x="9" y="42"/>
                    <a:pt x="8" y="43"/>
                    <a:pt x="7" y="44"/>
                  </a:cubicBezTo>
                  <a:cubicBezTo>
                    <a:pt x="6" y="45"/>
                    <a:pt x="5" y="46"/>
                    <a:pt x="4" y="47"/>
                  </a:cubicBezTo>
                  <a:cubicBezTo>
                    <a:pt x="4" y="48"/>
                    <a:pt x="4" y="48"/>
                    <a:pt x="3" y="49"/>
                  </a:cubicBezTo>
                  <a:cubicBezTo>
                    <a:pt x="3" y="50"/>
                    <a:pt x="3" y="51"/>
                    <a:pt x="3" y="51"/>
                  </a:cubicBezTo>
                  <a:cubicBezTo>
                    <a:pt x="3" y="53"/>
                    <a:pt x="2" y="54"/>
                    <a:pt x="2" y="56"/>
                  </a:cubicBezTo>
                  <a:cubicBezTo>
                    <a:pt x="2" y="57"/>
                    <a:pt x="1" y="59"/>
                    <a:pt x="1" y="61"/>
                  </a:cubicBezTo>
                  <a:cubicBezTo>
                    <a:pt x="0" y="61"/>
                    <a:pt x="0" y="62"/>
                    <a:pt x="0" y="63"/>
                  </a:cubicBezTo>
                  <a:cubicBezTo>
                    <a:pt x="0" y="64"/>
                    <a:pt x="0" y="65"/>
                    <a:pt x="0" y="66"/>
                  </a:cubicBezTo>
                  <a:cubicBezTo>
                    <a:pt x="0" y="66"/>
                    <a:pt x="0" y="65"/>
                    <a:pt x="0" y="6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0" name="Freeform 245">
              <a:extLst>
                <a:ext uri="{FF2B5EF4-FFF2-40B4-BE49-F238E27FC236}">
                  <a16:creationId xmlns:a16="http://schemas.microsoft.com/office/drawing/2014/main" id="{A3CF8059-A8DC-7F4E-871F-954F1510A993}"/>
                </a:ext>
              </a:extLst>
            </p:cNvPr>
            <p:cNvSpPr>
              <a:spLocks/>
            </p:cNvSpPr>
            <p:nvPr/>
          </p:nvSpPr>
          <p:spPr bwMode="auto">
            <a:xfrm>
              <a:off x="4851696" y="2936649"/>
              <a:ext cx="387350" cy="473075"/>
            </a:xfrm>
            <a:custGeom>
              <a:avLst/>
              <a:gdLst>
                <a:gd name="T0" fmla="*/ 77 w 84"/>
                <a:gd name="T1" fmla="*/ 66 h 103"/>
                <a:gd name="T2" fmla="*/ 75 w 84"/>
                <a:gd name="T3" fmla="*/ 55 h 103"/>
                <a:gd name="T4" fmla="*/ 75 w 84"/>
                <a:gd name="T5" fmla="*/ 50 h 103"/>
                <a:gd name="T6" fmla="*/ 74 w 84"/>
                <a:gd name="T7" fmla="*/ 43 h 103"/>
                <a:gd name="T8" fmla="*/ 77 w 84"/>
                <a:gd name="T9" fmla="*/ 38 h 103"/>
                <a:gd name="T10" fmla="*/ 78 w 84"/>
                <a:gd name="T11" fmla="*/ 30 h 103"/>
                <a:gd name="T12" fmla="*/ 80 w 84"/>
                <a:gd name="T13" fmla="*/ 25 h 103"/>
                <a:gd name="T14" fmla="*/ 83 w 84"/>
                <a:gd name="T15" fmla="*/ 20 h 103"/>
                <a:gd name="T16" fmla="*/ 84 w 84"/>
                <a:gd name="T17" fmla="*/ 13 h 103"/>
                <a:gd name="T18" fmla="*/ 82 w 84"/>
                <a:gd name="T19" fmla="*/ 10 h 103"/>
                <a:gd name="T20" fmla="*/ 80 w 84"/>
                <a:gd name="T21" fmla="*/ 7 h 103"/>
                <a:gd name="T22" fmla="*/ 76 w 84"/>
                <a:gd name="T23" fmla="*/ 5 h 103"/>
                <a:gd name="T24" fmla="*/ 73 w 84"/>
                <a:gd name="T25" fmla="*/ 6 h 103"/>
                <a:gd name="T26" fmla="*/ 67 w 84"/>
                <a:gd name="T27" fmla="*/ 2 h 103"/>
                <a:gd name="T28" fmla="*/ 61 w 84"/>
                <a:gd name="T29" fmla="*/ 2 h 103"/>
                <a:gd name="T30" fmla="*/ 58 w 84"/>
                <a:gd name="T31" fmla="*/ 3 h 103"/>
                <a:gd name="T32" fmla="*/ 51 w 84"/>
                <a:gd name="T33" fmla="*/ 4 h 103"/>
                <a:gd name="T34" fmla="*/ 47 w 84"/>
                <a:gd name="T35" fmla="*/ 5 h 103"/>
                <a:gd name="T36" fmla="*/ 39 w 84"/>
                <a:gd name="T37" fmla="*/ 6 h 103"/>
                <a:gd name="T38" fmla="*/ 36 w 84"/>
                <a:gd name="T39" fmla="*/ 3 h 103"/>
                <a:gd name="T40" fmla="*/ 28 w 84"/>
                <a:gd name="T41" fmla="*/ 9 h 103"/>
                <a:gd name="T42" fmla="*/ 28 w 84"/>
                <a:gd name="T43" fmla="*/ 15 h 103"/>
                <a:gd name="T44" fmla="*/ 26 w 84"/>
                <a:gd name="T45" fmla="*/ 23 h 103"/>
                <a:gd name="T46" fmla="*/ 23 w 84"/>
                <a:gd name="T47" fmla="*/ 34 h 103"/>
                <a:gd name="T48" fmla="*/ 17 w 84"/>
                <a:gd name="T49" fmla="*/ 45 h 103"/>
                <a:gd name="T50" fmla="*/ 15 w 84"/>
                <a:gd name="T51" fmla="*/ 52 h 103"/>
                <a:gd name="T52" fmla="*/ 10 w 84"/>
                <a:gd name="T53" fmla="*/ 53 h 103"/>
                <a:gd name="T54" fmla="*/ 6 w 84"/>
                <a:gd name="T55" fmla="*/ 55 h 103"/>
                <a:gd name="T56" fmla="*/ 1 w 84"/>
                <a:gd name="T57" fmla="*/ 60 h 103"/>
                <a:gd name="T58" fmla="*/ 4 w 84"/>
                <a:gd name="T59" fmla="*/ 61 h 103"/>
                <a:gd name="T60" fmla="*/ 13 w 84"/>
                <a:gd name="T61" fmla="*/ 61 h 103"/>
                <a:gd name="T62" fmla="*/ 20 w 84"/>
                <a:gd name="T63" fmla="*/ 62 h 103"/>
                <a:gd name="T64" fmla="*/ 21 w 84"/>
                <a:gd name="T65" fmla="*/ 69 h 103"/>
                <a:gd name="T66" fmla="*/ 28 w 84"/>
                <a:gd name="T67" fmla="*/ 73 h 103"/>
                <a:gd name="T68" fmla="*/ 33 w 84"/>
                <a:gd name="T69" fmla="*/ 70 h 103"/>
                <a:gd name="T70" fmla="*/ 37 w 84"/>
                <a:gd name="T71" fmla="*/ 67 h 103"/>
                <a:gd name="T72" fmla="*/ 41 w 84"/>
                <a:gd name="T73" fmla="*/ 69 h 103"/>
                <a:gd name="T74" fmla="*/ 43 w 84"/>
                <a:gd name="T75" fmla="*/ 75 h 103"/>
                <a:gd name="T76" fmla="*/ 44 w 84"/>
                <a:gd name="T77" fmla="*/ 84 h 103"/>
                <a:gd name="T78" fmla="*/ 49 w 84"/>
                <a:gd name="T79" fmla="*/ 90 h 103"/>
                <a:gd name="T80" fmla="*/ 53 w 84"/>
                <a:gd name="T81" fmla="*/ 89 h 103"/>
                <a:gd name="T82" fmla="*/ 58 w 84"/>
                <a:gd name="T83" fmla="*/ 92 h 103"/>
                <a:gd name="T84" fmla="*/ 67 w 84"/>
                <a:gd name="T85" fmla="*/ 92 h 103"/>
                <a:gd name="T86" fmla="*/ 72 w 84"/>
                <a:gd name="T87" fmla="*/ 98 h 103"/>
                <a:gd name="T88" fmla="*/ 74 w 84"/>
                <a:gd name="T89" fmla="*/ 101 h 103"/>
                <a:gd name="T90" fmla="*/ 77 w 84"/>
                <a:gd name="T91" fmla="*/ 102 h 103"/>
                <a:gd name="T92" fmla="*/ 78 w 84"/>
                <a:gd name="T93" fmla="*/ 95 h 103"/>
                <a:gd name="T94" fmla="*/ 74 w 84"/>
                <a:gd name="T95" fmla="*/ 94 h 103"/>
                <a:gd name="T96" fmla="*/ 73 w 84"/>
                <a:gd name="T97" fmla="*/ 90 h 103"/>
                <a:gd name="T98" fmla="*/ 74 w 84"/>
                <a:gd name="T99" fmla="*/ 78 h 103"/>
                <a:gd name="T100" fmla="*/ 78 w 84"/>
                <a:gd name="T101" fmla="*/ 75 h 103"/>
                <a:gd name="T102" fmla="*/ 81 w 84"/>
                <a:gd name="T103" fmla="*/ 7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103">
                  <a:moveTo>
                    <a:pt x="81" y="72"/>
                  </a:moveTo>
                  <a:cubicBezTo>
                    <a:pt x="80" y="72"/>
                    <a:pt x="80" y="70"/>
                    <a:pt x="80" y="69"/>
                  </a:cubicBezTo>
                  <a:cubicBezTo>
                    <a:pt x="79" y="68"/>
                    <a:pt x="78" y="67"/>
                    <a:pt x="77" y="66"/>
                  </a:cubicBezTo>
                  <a:cubicBezTo>
                    <a:pt x="77" y="65"/>
                    <a:pt x="77" y="63"/>
                    <a:pt x="76" y="62"/>
                  </a:cubicBezTo>
                  <a:cubicBezTo>
                    <a:pt x="76" y="61"/>
                    <a:pt x="76" y="60"/>
                    <a:pt x="76" y="59"/>
                  </a:cubicBezTo>
                  <a:cubicBezTo>
                    <a:pt x="76" y="58"/>
                    <a:pt x="75" y="57"/>
                    <a:pt x="75" y="55"/>
                  </a:cubicBezTo>
                  <a:cubicBezTo>
                    <a:pt x="75" y="54"/>
                    <a:pt x="76" y="53"/>
                    <a:pt x="76" y="52"/>
                  </a:cubicBezTo>
                  <a:cubicBezTo>
                    <a:pt x="76" y="51"/>
                    <a:pt x="75" y="52"/>
                    <a:pt x="75" y="51"/>
                  </a:cubicBezTo>
                  <a:cubicBezTo>
                    <a:pt x="75" y="51"/>
                    <a:pt x="75" y="50"/>
                    <a:pt x="75" y="50"/>
                  </a:cubicBezTo>
                  <a:cubicBezTo>
                    <a:pt x="75" y="49"/>
                    <a:pt x="75" y="48"/>
                    <a:pt x="75" y="47"/>
                  </a:cubicBezTo>
                  <a:cubicBezTo>
                    <a:pt x="75" y="47"/>
                    <a:pt x="75" y="45"/>
                    <a:pt x="75" y="44"/>
                  </a:cubicBezTo>
                  <a:cubicBezTo>
                    <a:pt x="75" y="44"/>
                    <a:pt x="74" y="44"/>
                    <a:pt x="74" y="43"/>
                  </a:cubicBezTo>
                  <a:cubicBezTo>
                    <a:pt x="74" y="43"/>
                    <a:pt x="74" y="42"/>
                    <a:pt x="75" y="42"/>
                  </a:cubicBezTo>
                  <a:cubicBezTo>
                    <a:pt x="76" y="41"/>
                    <a:pt x="75" y="40"/>
                    <a:pt x="76" y="39"/>
                  </a:cubicBezTo>
                  <a:cubicBezTo>
                    <a:pt x="76" y="38"/>
                    <a:pt x="77" y="38"/>
                    <a:pt x="77" y="38"/>
                  </a:cubicBezTo>
                  <a:cubicBezTo>
                    <a:pt x="78" y="37"/>
                    <a:pt x="78" y="37"/>
                    <a:pt x="78" y="36"/>
                  </a:cubicBezTo>
                  <a:cubicBezTo>
                    <a:pt x="78" y="34"/>
                    <a:pt x="78" y="33"/>
                    <a:pt x="78" y="32"/>
                  </a:cubicBezTo>
                  <a:cubicBezTo>
                    <a:pt x="78" y="31"/>
                    <a:pt x="78" y="30"/>
                    <a:pt x="78" y="30"/>
                  </a:cubicBezTo>
                  <a:cubicBezTo>
                    <a:pt x="78" y="29"/>
                    <a:pt x="78" y="28"/>
                    <a:pt x="79" y="28"/>
                  </a:cubicBezTo>
                  <a:cubicBezTo>
                    <a:pt x="79" y="27"/>
                    <a:pt x="79" y="26"/>
                    <a:pt x="79" y="26"/>
                  </a:cubicBezTo>
                  <a:cubicBezTo>
                    <a:pt x="79" y="25"/>
                    <a:pt x="79" y="25"/>
                    <a:pt x="80" y="25"/>
                  </a:cubicBezTo>
                  <a:cubicBezTo>
                    <a:pt x="80" y="25"/>
                    <a:pt x="81" y="23"/>
                    <a:pt x="81" y="23"/>
                  </a:cubicBezTo>
                  <a:cubicBezTo>
                    <a:pt x="81" y="23"/>
                    <a:pt x="81" y="23"/>
                    <a:pt x="81" y="23"/>
                  </a:cubicBezTo>
                  <a:cubicBezTo>
                    <a:pt x="81" y="22"/>
                    <a:pt x="82" y="21"/>
                    <a:pt x="83" y="20"/>
                  </a:cubicBezTo>
                  <a:cubicBezTo>
                    <a:pt x="83" y="20"/>
                    <a:pt x="84" y="19"/>
                    <a:pt x="84" y="19"/>
                  </a:cubicBezTo>
                  <a:cubicBezTo>
                    <a:pt x="84" y="17"/>
                    <a:pt x="82" y="16"/>
                    <a:pt x="83" y="15"/>
                  </a:cubicBezTo>
                  <a:cubicBezTo>
                    <a:pt x="83" y="14"/>
                    <a:pt x="83" y="14"/>
                    <a:pt x="84" y="13"/>
                  </a:cubicBezTo>
                  <a:cubicBezTo>
                    <a:pt x="84" y="13"/>
                    <a:pt x="83" y="12"/>
                    <a:pt x="83" y="12"/>
                  </a:cubicBezTo>
                  <a:cubicBezTo>
                    <a:pt x="83" y="11"/>
                    <a:pt x="84" y="10"/>
                    <a:pt x="83" y="10"/>
                  </a:cubicBezTo>
                  <a:cubicBezTo>
                    <a:pt x="82" y="9"/>
                    <a:pt x="83" y="10"/>
                    <a:pt x="82" y="10"/>
                  </a:cubicBezTo>
                  <a:cubicBezTo>
                    <a:pt x="82" y="9"/>
                    <a:pt x="82" y="9"/>
                    <a:pt x="81" y="9"/>
                  </a:cubicBezTo>
                  <a:cubicBezTo>
                    <a:pt x="81" y="8"/>
                    <a:pt x="81" y="9"/>
                    <a:pt x="80" y="8"/>
                  </a:cubicBezTo>
                  <a:cubicBezTo>
                    <a:pt x="80" y="8"/>
                    <a:pt x="80" y="7"/>
                    <a:pt x="80" y="7"/>
                  </a:cubicBezTo>
                  <a:cubicBezTo>
                    <a:pt x="79" y="6"/>
                    <a:pt x="79" y="6"/>
                    <a:pt x="78" y="5"/>
                  </a:cubicBezTo>
                  <a:cubicBezTo>
                    <a:pt x="78" y="5"/>
                    <a:pt x="78" y="5"/>
                    <a:pt x="78" y="4"/>
                  </a:cubicBezTo>
                  <a:cubicBezTo>
                    <a:pt x="77" y="4"/>
                    <a:pt x="77" y="5"/>
                    <a:pt x="76" y="5"/>
                  </a:cubicBezTo>
                  <a:cubicBezTo>
                    <a:pt x="76" y="6"/>
                    <a:pt x="76" y="6"/>
                    <a:pt x="75" y="6"/>
                  </a:cubicBezTo>
                  <a:cubicBezTo>
                    <a:pt x="75" y="6"/>
                    <a:pt x="75" y="5"/>
                    <a:pt x="74" y="5"/>
                  </a:cubicBezTo>
                  <a:cubicBezTo>
                    <a:pt x="73" y="6"/>
                    <a:pt x="73" y="6"/>
                    <a:pt x="73" y="6"/>
                  </a:cubicBezTo>
                  <a:cubicBezTo>
                    <a:pt x="72" y="6"/>
                    <a:pt x="72" y="6"/>
                    <a:pt x="71" y="6"/>
                  </a:cubicBezTo>
                  <a:cubicBezTo>
                    <a:pt x="70" y="6"/>
                    <a:pt x="69" y="4"/>
                    <a:pt x="68" y="3"/>
                  </a:cubicBezTo>
                  <a:cubicBezTo>
                    <a:pt x="68" y="3"/>
                    <a:pt x="67" y="2"/>
                    <a:pt x="67" y="2"/>
                  </a:cubicBezTo>
                  <a:cubicBezTo>
                    <a:pt x="66" y="2"/>
                    <a:pt x="66" y="2"/>
                    <a:pt x="65" y="2"/>
                  </a:cubicBezTo>
                  <a:cubicBezTo>
                    <a:pt x="64" y="3"/>
                    <a:pt x="63" y="2"/>
                    <a:pt x="63" y="2"/>
                  </a:cubicBezTo>
                  <a:cubicBezTo>
                    <a:pt x="62" y="2"/>
                    <a:pt x="62" y="2"/>
                    <a:pt x="61" y="2"/>
                  </a:cubicBezTo>
                  <a:cubicBezTo>
                    <a:pt x="61" y="2"/>
                    <a:pt x="61" y="1"/>
                    <a:pt x="60" y="1"/>
                  </a:cubicBezTo>
                  <a:cubicBezTo>
                    <a:pt x="60" y="1"/>
                    <a:pt x="59" y="0"/>
                    <a:pt x="58" y="1"/>
                  </a:cubicBezTo>
                  <a:cubicBezTo>
                    <a:pt x="58" y="1"/>
                    <a:pt x="58" y="2"/>
                    <a:pt x="58" y="3"/>
                  </a:cubicBezTo>
                  <a:cubicBezTo>
                    <a:pt x="57" y="4"/>
                    <a:pt x="56" y="3"/>
                    <a:pt x="55" y="3"/>
                  </a:cubicBezTo>
                  <a:cubicBezTo>
                    <a:pt x="54" y="3"/>
                    <a:pt x="54" y="3"/>
                    <a:pt x="53" y="3"/>
                  </a:cubicBezTo>
                  <a:cubicBezTo>
                    <a:pt x="53" y="4"/>
                    <a:pt x="52" y="4"/>
                    <a:pt x="51" y="4"/>
                  </a:cubicBezTo>
                  <a:cubicBezTo>
                    <a:pt x="51" y="4"/>
                    <a:pt x="50" y="4"/>
                    <a:pt x="49" y="4"/>
                  </a:cubicBezTo>
                  <a:cubicBezTo>
                    <a:pt x="49" y="4"/>
                    <a:pt x="48" y="4"/>
                    <a:pt x="48" y="4"/>
                  </a:cubicBezTo>
                  <a:cubicBezTo>
                    <a:pt x="48" y="4"/>
                    <a:pt x="47" y="5"/>
                    <a:pt x="47" y="5"/>
                  </a:cubicBezTo>
                  <a:cubicBezTo>
                    <a:pt x="46" y="7"/>
                    <a:pt x="46" y="7"/>
                    <a:pt x="44" y="7"/>
                  </a:cubicBezTo>
                  <a:cubicBezTo>
                    <a:pt x="43" y="7"/>
                    <a:pt x="42" y="7"/>
                    <a:pt x="41" y="7"/>
                  </a:cubicBezTo>
                  <a:cubicBezTo>
                    <a:pt x="40" y="7"/>
                    <a:pt x="40" y="6"/>
                    <a:pt x="39" y="6"/>
                  </a:cubicBezTo>
                  <a:cubicBezTo>
                    <a:pt x="39" y="6"/>
                    <a:pt x="38" y="6"/>
                    <a:pt x="37" y="5"/>
                  </a:cubicBezTo>
                  <a:cubicBezTo>
                    <a:pt x="37" y="5"/>
                    <a:pt x="36" y="5"/>
                    <a:pt x="36" y="4"/>
                  </a:cubicBezTo>
                  <a:cubicBezTo>
                    <a:pt x="36" y="4"/>
                    <a:pt x="36" y="3"/>
                    <a:pt x="36" y="3"/>
                  </a:cubicBezTo>
                  <a:cubicBezTo>
                    <a:pt x="35" y="3"/>
                    <a:pt x="33" y="3"/>
                    <a:pt x="33" y="3"/>
                  </a:cubicBezTo>
                  <a:cubicBezTo>
                    <a:pt x="29" y="3"/>
                    <a:pt x="30" y="6"/>
                    <a:pt x="29" y="8"/>
                  </a:cubicBezTo>
                  <a:cubicBezTo>
                    <a:pt x="29" y="8"/>
                    <a:pt x="29" y="9"/>
                    <a:pt x="28" y="9"/>
                  </a:cubicBezTo>
                  <a:cubicBezTo>
                    <a:pt x="28" y="10"/>
                    <a:pt x="28" y="9"/>
                    <a:pt x="28" y="10"/>
                  </a:cubicBezTo>
                  <a:cubicBezTo>
                    <a:pt x="28" y="11"/>
                    <a:pt x="29" y="12"/>
                    <a:pt x="28" y="12"/>
                  </a:cubicBezTo>
                  <a:cubicBezTo>
                    <a:pt x="28" y="13"/>
                    <a:pt x="28" y="14"/>
                    <a:pt x="28" y="15"/>
                  </a:cubicBezTo>
                  <a:cubicBezTo>
                    <a:pt x="27" y="16"/>
                    <a:pt x="26" y="17"/>
                    <a:pt x="26" y="19"/>
                  </a:cubicBezTo>
                  <a:cubicBezTo>
                    <a:pt x="26" y="20"/>
                    <a:pt x="26" y="20"/>
                    <a:pt x="26" y="21"/>
                  </a:cubicBezTo>
                  <a:cubicBezTo>
                    <a:pt x="26" y="21"/>
                    <a:pt x="26" y="22"/>
                    <a:pt x="26" y="23"/>
                  </a:cubicBezTo>
                  <a:cubicBezTo>
                    <a:pt x="25" y="24"/>
                    <a:pt x="25" y="25"/>
                    <a:pt x="25" y="26"/>
                  </a:cubicBezTo>
                  <a:cubicBezTo>
                    <a:pt x="25" y="28"/>
                    <a:pt x="25" y="29"/>
                    <a:pt x="25" y="31"/>
                  </a:cubicBezTo>
                  <a:cubicBezTo>
                    <a:pt x="25" y="32"/>
                    <a:pt x="24" y="33"/>
                    <a:pt x="23" y="34"/>
                  </a:cubicBezTo>
                  <a:cubicBezTo>
                    <a:pt x="22" y="35"/>
                    <a:pt x="21" y="36"/>
                    <a:pt x="20" y="37"/>
                  </a:cubicBezTo>
                  <a:cubicBezTo>
                    <a:pt x="19" y="38"/>
                    <a:pt x="19" y="39"/>
                    <a:pt x="18" y="41"/>
                  </a:cubicBezTo>
                  <a:cubicBezTo>
                    <a:pt x="17" y="42"/>
                    <a:pt x="17" y="43"/>
                    <a:pt x="17" y="45"/>
                  </a:cubicBezTo>
                  <a:cubicBezTo>
                    <a:pt x="17" y="46"/>
                    <a:pt x="17" y="47"/>
                    <a:pt x="17" y="48"/>
                  </a:cubicBezTo>
                  <a:cubicBezTo>
                    <a:pt x="17" y="48"/>
                    <a:pt x="16" y="50"/>
                    <a:pt x="16" y="50"/>
                  </a:cubicBezTo>
                  <a:cubicBezTo>
                    <a:pt x="16" y="51"/>
                    <a:pt x="15" y="51"/>
                    <a:pt x="15" y="52"/>
                  </a:cubicBezTo>
                  <a:cubicBezTo>
                    <a:pt x="14" y="52"/>
                    <a:pt x="13" y="53"/>
                    <a:pt x="13" y="54"/>
                  </a:cubicBezTo>
                  <a:cubicBezTo>
                    <a:pt x="12" y="55"/>
                    <a:pt x="10" y="57"/>
                    <a:pt x="10" y="54"/>
                  </a:cubicBezTo>
                  <a:cubicBezTo>
                    <a:pt x="10" y="53"/>
                    <a:pt x="11" y="53"/>
                    <a:pt x="10" y="53"/>
                  </a:cubicBezTo>
                  <a:cubicBezTo>
                    <a:pt x="10" y="53"/>
                    <a:pt x="9" y="53"/>
                    <a:pt x="9" y="54"/>
                  </a:cubicBezTo>
                  <a:cubicBezTo>
                    <a:pt x="8" y="54"/>
                    <a:pt x="7" y="53"/>
                    <a:pt x="7" y="54"/>
                  </a:cubicBezTo>
                  <a:cubicBezTo>
                    <a:pt x="6" y="54"/>
                    <a:pt x="7" y="55"/>
                    <a:pt x="6" y="55"/>
                  </a:cubicBezTo>
                  <a:cubicBezTo>
                    <a:pt x="5" y="55"/>
                    <a:pt x="5" y="55"/>
                    <a:pt x="4" y="55"/>
                  </a:cubicBezTo>
                  <a:cubicBezTo>
                    <a:pt x="3" y="55"/>
                    <a:pt x="3" y="55"/>
                    <a:pt x="2" y="56"/>
                  </a:cubicBezTo>
                  <a:cubicBezTo>
                    <a:pt x="1" y="57"/>
                    <a:pt x="2" y="58"/>
                    <a:pt x="1" y="60"/>
                  </a:cubicBezTo>
                  <a:cubicBezTo>
                    <a:pt x="1" y="60"/>
                    <a:pt x="0" y="60"/>
                    <a:pt x="0" y="61"/>
                  </a:cubicBezTo>
                  <a:cubicBezTo>
                    <a:pt x="0" y="61"/>
                    <a:pt x="1" y="62"/>
                    <a:pt x="1" y="63"/>
                  </a:cubicBezTo>
                  <a:cubicBezTo>
                    <a:pt x="2" y="62"/>
                    <a:pt x="3" y="61"/>
                    <a:pt x="4" y="61"/>
                  </a:cubicBezTo>
                  <a:cubicBezTo>
                    <a:pt x="5" y="61"/>
                    <a:pt x="6" y="61"/>
                    <a:pt x="7" y="61"/>
                  </a:cubicBezTo>
                  <a:cubicBezTo>
                    <a:pt x="8" y="61"/>
                    <a:pt x="9" y="61"/>
                    <a:pt x="10" y="60"/>
                  </a:cubicBezTo>
                  <a:cubicBezTo>
                    <a:pt x="11" y="60"/>
                    <a:pt x="12" y="61"/>
                    <a:pt x="13" y="61"/>
                  </a:cubicBezTo>
                  <a:cubicBezTo>
                    <a:pt x="14" y="61"/>
                    <a:pt x="14" y="61"/>
                    <a:pt x="15" y="61"/>
                  </a:cubicBezTo>
                  <a:cubicBezTo>
                    <a:pt x="16" y="61"/>
                    <a:pt x="16" y="61"/>
                    <a:pt x="17" y="61"/>
                  </a:cubicBezTo>
                  <a:cubicBezTo>
                    <a:pt x="18" y="61"/>
                    <a:pt x="19" y="61"/>
                    <a:pt x="20" y="62"/>
                  </a:cubicBezTo>
                  <a:cubicBezTo>
                    <a:pt x="20" y="63"/>
                    <a:pt x="20" y="64"/>
                    <a:pt x="20" y="64"/>
                  </a:cubicBezTo>
                  <a:cubicBezTo>
                    <a:pt x="20" y="65"/>
                    <a:pt x="21" y="66"/>
                    <a:pt x="21" y="67"/>
                  </a:cubicBezTo>
                  <a:cubicBezTo>
                    <a:pt x="21" y="67"/>
                    <a:pt x="21" y="68"/>
                    <a:pt x="21" y="69"/>
                  </a:cubicBezTo>
                  <a:cubicBezTo>
                    <a:pt x="21" y="69"/>
                    <a:pt x="22" y="70"/>
                    <a:pt x="22" y="71"/>
                  </a:cubicBezTo>
                  <a:cubicBezTo>
                    <a:pt x="23" y="72"/>
                    <a:pt x="24" y="73"/>
                    <a:pt x="25" y="73"/>
                  </a:cubicBezTo>
                  <a:cubicBezTo>
                    <a:pt x="26" y="73"/>
                    <a:pt x="27" y="73"/>
                    <a:pt x="28" y="73"/>
                  </a:cubicBezTo>
                  <a:cubicBezTo>
                    <a:pt x="29" y="73"/>
                    <a:pt x="30" y="73"/>
                    <a:pt x="31" y="73"/>
                  </a:cubicBezTo>
                  <a:cubicBezTo>
                    <a:pt x="32" y="73"/>
                    <a:pt x="32" y="73"/>
                    <a:pt x="32" y="72"/>
                  </a:cubicBezTo>
                  <a:cubicBezTo>
                    <a:pt x="32" y="71"/>
                    <a:pt x="32" y="71"/>
                    <a:pt x="33" y="70"/>
                  </a:cubicBezTo>
                  <a:cubicBezTo>
                    <a:pt x="33" y="69"/>
                    <a:pt x="33" y="68"/>
                    <a:pt x="34" y="67"/>
                  </a:cubicBezTo>
                  <a:cubicBezTo>
                    <a:pt x="34" y="67"/>
                    <a:pt x="35" y="67"/>
                    <a:pt x="36" y="67"/>
                  </a:cubicBezTo>
                  <a:cubicBezTo>
                    <a:pt x="37" y="67"/>
                    <a:pt x="36" y="67"/>
                    <a:pt x="37" y="67"/>
                  </a:cubicBezTo>
                  <a:cubicBezTo>
                    <a:pt x="37" y="68"/>
                    <a:pt x="37" y="69"/>
                    <a:pt x="37" y="69"/>
                  </a:cubicBezTo>
                  <a:cubicBezTo>
                    <a:pt x="38" y="69"/>
                    <a:pt x="38" y="69"/>
                    <a:pt x="39" y="69"/>
                  </a:cubicBezTo>
                  <a:cubicBezTo>
                    <a:pt x="40" y="70"/>
                    <a:pt x="41" y="70"/>
                    <a:pt x="41" y="69"/>
                  </a:cubicBezTo>
                  <a:cubicBezTo>
                    <a:pt x="42" y="69"/>
                    <a:pt x="42" y="69"/>
                    <a:pt x="43" y="70"/>
                  </a:cubicBezTo>
                  <a:cubicBezTo>
                    <a:pt x="43" y="70"/>
                    <a:pt x="42" y="72"/>
                    <a:pt x="42" y="73"/>
                  </a:cubicBezTo>
                  <a:cubicBezTo>
                    <a:pt x="42" y="74"/>
                    <a:pt x="43" y="74"/>
                    <a:pt x="43" y="75"/>
                  </a:cubicBezTo>
                  <a:cubicBezTo>
                    <a:pt x="43" y="76"/>
                    <a:pt x="43" y="77"/>
                    <a:pt x="43" y="78"/>
                  </a:cubicBezTo>
                  <a:cubicBezTo>
                    <a:pt x="43" y="80"/>
                    <a:pt x="43" y="81"/>
                    <a:pt x="43" y="82"/>
                  </a:cubicBezTo>
                  <a:cubicBezTo>
                    <a:pt x="43" y="83"/>
                    <a:pt x="44" y="83"/>
                    <a:pt x="44" y="84"/>
                  </a:cubicBezTo>
                  <a:cubicBezTo>
                    <a:pt x="45" y="86"/>
                    <a:pt x="44" y="88"/>
                    <a:pt x="44" y="89"/>
                  </a:cubicBezTo>
                  <a:cubicBezTo>
                    <a:pt x="45" y="90"/>
                    <a:pt x="45" y="90"/>
                    <a:pt x="46" y="90"/>
                  </a:cubicBezTo>
                  <a:cubicBezTo>
                    <a:pt x="46" y="90"/>
                    <a:pt x="48" y="90"/>
                    <a:pt x="49" y="90"/>
                  </a:cubicBezTo>
                  <a:cubicBezTo>
                    <a:pt x="49" y="89"/>
                    <a:pt x="50" y="89"/>
                    <a:pt x="51" y="89"/>
                  </a:cubicBezTo>
                  <a:cubicBezTo>
                    <a:pt x="51" y="89"/>
                    <a:pt x="52" y="89"/>
                    <a:pt x="53" y="89"/>
                  </a:cubicBezTo>
                  <a:cubicBezTo>
                    <a:pt x="52" y="89"/>
                    <a:pt x="53" y="88"/>
                    <a:pt x="53" y="89"/>
                  </a:cubicBezTo>
                  <a:cubicBezTo>
                    <a:pt x="54" y="89"/>
                    <a:pt x="54" y="90"/>
                    <a:pt x="54" y="90"/>
                  </a:cubicBezTo>
                  <a:cubicBezTo>
                    <a:pt x="54" y="92"/>
                    <a:pt x="56" y="91"/>
                    <a:pt x="57" y="90"/>
                  </a:cubicBezTo>
                  <a:cubicBezTo>
                    <a:pt x="59" y="90"/>
                    <a:pt x="58" y="91"/>
                    <a:pt x="58" y="92"/>
                  </a:cubicBezTo>
                  <a:cubicBezTo>
                    <a:pt x="59" y="94"/>
                    <a:pt x="62" y="94"/>
                    <a:pt x="63" y="94"/>
                  </a:cubicBezTo>
                  <a:cubicBezTo>
                    <a:pt x="65" y="95"/>
                    <a:pt x="66" y="95"/>
                    <a:pt x="66" y="93"/>
                  </a:cubicBezTo>
                  <a:cubicBezTo>
                    <a:pt x="66" y="93"/>
                    <a:pt x="66" y="92"/>
                    <a:pt x="67" y="92"/>
                  </a:cubicBezTo>
                  <a:cubicBezTo>
                    <a:pt x="68" y="92"/>
                    <a:pt x="68" y="93"/>
                    <a:pt x="68" y="94"/>
                  </a:cubicBezTo>
                  <a:cubicBezTo>
                    <a:pt x="68" y="96"/>
                    <a:pt x="68" y="96"/>
                    <a:pt x="70" y="97"/>
                  </a:cubicBezTo>
                  <a:cubicBezTo>
                    <a:pt x="71" y="97"/>
                    <a:pt x="72" y="97"/>
                    <a:pt x="72" y="98"/>
                  </a:cubicBezTo>
                  <a:cubicBezTo>
                    <a:pt x="73" y="98"/>
                    <a:pt x="73" y="99"/>
                    <a:pt x="73" y="99"/>
                  </a:cubicBezTo>
                  <a:cubicBezTo>
                    <a:pt x="73" y="100"/>
                    <a:pt x="74" y="100"/>
                    <a:pt x="74" y="100"/>
                  </a:cubicBezTo>
                  <a:cubicBezTo>
                    <a:pt x="74" y="100"/>
                    <a:pt x="74" y="101"/>
                    <a:pt x="74" y="101"/>
                  </a:cubicBezTo>
                  <a:cubicBezTo>
                    <a:pt x="75" y="101"/>
                    <a:pt x="75" y="101"/>
                    <a:pt x="75" y="102"/>
                  </a:cubicBezTo>
                  <a:cubicBezTo>
                    <a:pt x="75" y="102"/>
                    <a:pt x="76" y="102"/>
                    <a:pt x="76" y="102"/>
                  </a:cubicBezTo>
                  <a:cubicBezTo>
                    <a:pt x="76" y="102"/>
                    <a:pt x="76" y="102"/>
                    <a:pt x="77" y="102"/>
                  </a:cubicBezTo>
                  <a:cubicBezTo>
                    <a:pt x="78" y="102"/>
                    <a:pt x="78" y="103"/>
                    <a:pt x="79" y="102"/>
                  </a:cubicBezTo>
                  <a:cubicBezTo>
                    <a:pt x="79" y="102"/>
                    <a:pt x="78" y="98"/>
                    <a:pt x="78" y="97"/>
                  </a:cubicBezTo>
                  <a:cubicBezTo>
                    <a:pt x="78" y="97"/>
                    <a:pt x="79" y="95"/>
                    <a:pt x="78" y="95"/>
                  </a:cubicBezTo>
                  <a:cubicBezTo>
                    <a:pt x="77" y="94"/>
                    <a:pt x="77" y="95"/>
                    <a:pt x="76" y="96"/>
                  </a:cubicBezTo>
                  <a:cubicBezTo>
                    <a:pt x="75" y="96"/>
                    <a:pt x="75" y="96"/>
                    <a:pt x="75" y="95"/>
                  </a:cubicBezTo>
                  <a:cubicBezTo>
                    <a:pt x="75" y="95"/>
                    <a:pt x="74" y="94"/>
                    <a:pt x="74" y="94"/>
                  </a:cubicBezTo>
                  <a:cubicBezTo>
                    <a:pt x="74" y="94"/>
                    <a:pt x="74" y="93"/>
                    <a:pt x="73" y="93"/>
                  </a:cubicBezTo>
                  <a:cubicBezTo>
                    <a:pt x="73" y="92"/>
                    <a:pt x="72" y="92"/>
                    <a:pt x="72" y="91"/>
                  </a:cubicBezTo>
                  <a:cubicBezTo>
                    <a:pt x="72" y="90"/>
                    <a:pt x="72" y="90"/>
                    <a:pt x="73" y="90"/>
                  </a:cubicBezTo>
                  <a:cubicBezTo>
                    <a:pt x="73" y="89"/>
                    <a:pt x="73" y="88"/>
                    <a:pt x="73" y="87"/>
                  </a:cubicBezTo>
                  <a:cubicBezTo>
                    <a:pt x="73" y="86"/>
                    <a:pt x="73" y="84"/>
                    <a:pt x="73" y="83"/>
                  </a:cubicBezTo>
                  <a:cubicBezTo>
                    <a:pt x="73" y="81"/>
                    <a:pt x="72" y="79"/>
                    <a:pt x="74" y="78"/>
                  </a:cubicBezTo>
                  <a:cubicBezTo>
                    <a:pt x="74" y="77"/>
                    <a:pt x="75" y="76"/>
                    <a:pt x="76" y="75"/>
                  </a:cubicBezTo>
                  <a:cubicBezTo>
                    <a:pt x="76" y="75"/>
                    <a:pt x="76" y="75"/>
                    <a:pt x="76" y="75"/>
                  </a:cubicBezTo>
                  <a:cubicBezTo>
                    <a:pt x="76" y="75"/>
                    <a:pt x="77" y="75"/>
                    <a:pt x="78" y="75"/>
                  </a:cubicBezTo>
                  <a:cubicBezTo>
                    <a:pt x="78" y="75"/>
                    <a:pt x="79" y="75"/>
                    <a:pt x="79" y="75"/>
                  </a:cubicBezTo>
                  <a:cubicBezTo>
                    <a:pt x="80" y="74"/>
                    <a:pt x="81" y="75"/>
                    <a:pt x="81" y="74"/>
                  </a:cubicBezTo>
                  <a:cubicBezTo>
                    <a:pt x="82" y="74"/>
                    <a:pt x="81" y="73"/>
                    <a:pt x="81" y="7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1" name="Freeform 246">
              <a:extLst>
                <a:ext uri="{FF2B5EF4-FFF2-40B4-BE49-F238E27FC236}">
                  <a16:creationId xmlns:a16="http://schemas.microsoft.com/office/drawing/2014/main" id="{CA928E4B-3E6F-7D48-9430-7F04F397AB28}"/>
                </a:ext>
              </a:extLst>
            </p:cNvPr>
            <p:cNvSpPr>
              <a:spLocks/>
            </p:cNvSpPr>
            <p:nvPr/>
          </p:nvSpPr>
          <p:spPr bwMode="auto">
            <a:xfrm>
              <a:off x="5096171" y="2771549"/>
              <a:ext cx="246062" cy="215900"/>
            </a:xfrm>
            <a:custGeom>
              <a:avLst/>
              <a:gdLst>
                <a:gd name="T0" fmla="*/ 0 w 53"/>
                <a:gd name="T1" fmla="*/ 21 h 47"/>
                <a:gd name="T2" fmla="*/ 3 w 53"/>
                <a:gd name="T3" fmla="*/ 22 h 47"/>
                <a:gd name="T4" fmla="*/ 6 w 53"/>
                <a:gd name="T5" fmla="*/ 26 h 47"/>
                <a:gd name="T6" fmla="*/ 10 w 53"/>
                <a:gd name="T7" fmla="*/ 30 h 47"/>
                <a:gd name="T8" fmla="*/ 13 w 53"/>
                <a:gd name="T9" fmla="*/ 34 h 47"/>
                <a:gd name="T10" fmla="*/ 14 w 53"/>
                <a:gd name="T11" fmla="*/ 38 h 47"/>
                <a:gd name="T12" fmla="*/ 19 w 53"/>
                <a:gd name="T13" fmla="*/ 42 h 47"/>
                <a:gd name="T14" fmla="*/ 22 w 53"/>
                <a:gd name="T15" fmla="*/ 42 h 47"/>
                <a:gd name="T16" fmla="*/ 25 w 53"/>
                <a:gd name="T17" fmla="*/ 41 h 47"/>
                <a:gd name="T18" fmla="*/ 28 w 53"/>
                <a:gd name="T19" fmla="*/ 45 h 47"/>
                <a:gd name="T20" fmla="*/ 30 w 53"/>
                <a:gd name="T21" fmla="*/ 46 h 47"/>
                <a:gd name="T22" fmla="*/ 33 w 53"/>
                <a:gd name="T23" fmla="*/ 46 h 47"/>
                <a:gd name="T24" fmla="*/ 39 w 53"/>
                <a:gd name="T25" fmla="*/ 45 h 47"/>
                <a:gd name="T26" fmla="*/ 44 w 53"/>
                <a:gd name="T27" fmla="*/ 43 h 47"/>
                <a:gd name="T28" fmla="*/ 44 w 53"/>
                <a:gd name="T29" fmla="*/ 42 h 47"/>
                <a:gd name="T30" fmla="*/ 47 w 53"/>
                <a:gd name="T31" fmla="*/ 41 h 47"/>
                <a:gd name="T32" fmla="*/ 52 w 53"/>
                <a:gd name="T33" fmla="*/ 42 h 47"/>
                <a:gd name="T34" fmla="*/ 52 w 53"/>
                <a:gd name="T35" fmla="*/ 40 h 47"/>
                <a:gd name="T36" fmla="*/ 52 w 53"/>
                <a:gd name="T37" fmla="*/ 37 h 47"/>
                <a:gd name="T38" fmla="*/ 50 w 53"/>
                <a:gd name="T39" fmla="*/ 36 h 47"/>
                <a:gd name="T40" fmla="*/ 48 w 53"/>
                <a:gd name="T41" fmla="*/ 32 h 47"/>
                <a:gd name="T42" fmla="*/ 46 w 53"/>
                <a:gd name="T43" fmla="*/ 29 h 47"/>
                <a:gd name="T44" fmla="*/ 44 w 53"/>
                <a:gd name="T45" fmla="*/ 25 h 47"/>
                <a:gd name="T46" fmla="*/ 40 w 53"/>
                <a:gd name="T47" fmla="*/ 23 h 47"/>
                <a:gd name="T48" fmla="*/ 43 w 53"/>
                <a:gd name="T49" fmla="*/ 20 h 47"/>
                <a:gd name="T50" fmla="*/ 45 w 53"/>
                <a:gd name="T51" fmla="*/ 18 h 47"/>
                <a:gd name="T52" fmla="*/ 43 w 53"/>
                <a:gd name="T53" fmla="*/ 14 h 47"/>
                <a:gd name="T54" fmla="*/ 41 w 53"/>
                <a:gd name="T55" fmla="*/ 7 h 47"/>
                <a:gd name="T56" fmla="*/ 39 w 53"/>
                <a:gd name="T57" fmla="*/ 0 h 47"/>
                <a:gd name="T58" fmla="*/ 37 w 53"/>
                <a:gd name="T59" fmla="*/ 2 h 47"/>
                <a:gd name="T60" fmla="*/ 35 w 53"/>
                <a:gd name="T61" fmla="*/ 8 h 47"/>
                <a:gd name="T62" fmla="*/ 33 w 53"/>
                <a:gd name="T63" fmla="*/ 11 h 47"/>
                <a:gd name="T64" fmla="*/ 27 w 53"/>
                <a:gd name="T65" fmla="*/ 12 h 47"/>
                <a:gd name="T66" fmla="*/ 21 w 53"/>
                <a:gd name="T67" fmla="*/ 12 h 47"/>
                <a:gd name="T68" fmla="*/ 19 w 53"/>
                <a:gd name="T69" fmla="*/ 13 h 47"/>
                <a:gd name="T70" fmla="*/ 18 w 53"/>
                <a:gd name="T71" fmla="*/ 15 h 47"/>
                <a:gd name="T72" fmla="*/ 15 w 53"/>
                <a:gd name="T73" fmla="*/ 15 h 47"/>
                <a:gd name="T74" fmla="*/ 11 w 53"/>
                <a:gd name="T75" fmla="*/ 11 h 47"/>
                <a:gd name="T76" fmla="*/ 5 w 53"/>
                <a:gd name="T77" fmla="*/ 11 h 47"/>
                <a:gd name="T78" fmla="*/ 3 w 53"/>
                <a:gd name="T79" fmla="*/ 17 h 47"/>
                <a:gd name="T80" fmla="*/ 1 w 53"/>
                <a:gd name="T81"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3" h="47">
                  <a:moveTo>
                    <a:pt x="1" y="19"/>
                  </a:moveTo>
                  <a:cubicBezTo>
                    <a:pt x="1" y="20"/>
                    <a:pt x="0" y="20"/>
                    <a:pt x="0" y="21"/>
                  </a:cubicBezTo>
                  <a:cubicBezTo>
                    <a:pt x="1" y="21"/>
                    <a:pt x="2" y="21"/>
                    <a:pt x="2" y="21"/>
                  </a:cubicBezTo>
                  <a:cubicBezTo>
                    <a:pt x="3" y="21"/>
                    <a:pt x="3" y="22"/>
                    <a:pt x="3" y="22"/>
                  </a:cubicBezTo>
                  <a:cubicBezTo>
                    <a:pt x="4" y="23"/>
                    <a:pt x="4" y="23"/>
                    <a:pt x="5" y="23"/>
                  </a:cubicBezTo>
                  <a:cubicBezTo>
                    <a:pt x="6" y="24"/>
                    <a:pt x="5" y="25"/>
                    <a:pt x="6" y="26"/>
                  </a:cubicBezTo>
                  <a:cubicBezTo>
                    <a:pt x="7" y="26"/>
                    <a:pt x="7" y="27"/>
                    <a:pt x="8" y="28"/>
                  </a:cubicBezTo>
                  <a:cubicBezTo>
                    <a:pt x="9" y="28"/>
                    <a:pt x="10" y="29"/>
                    <a:pt x="10" y="30"/>
                  </a:cubicBezTo>
                  <a:cubicBezTo>
                    <a:pt x="11" y="31"/>
                    <a:pt x="10" y="32"/>
                    <a:pt x="11" y="33"/>
                  </a:cubicBezTo>
                  <a:cubicBezTo>
                    <a:pt x="12" y="33"/>
                    <a:pt x="12" y="34"/>
                    <a:pt x="13" y="34"/>
                  </a:cubicBezTo>
                  <a:cubicBezTo>
                    <a:pt x="13" y="34"/>
                    <a:pt x="13" y="35"/>
                    <a:pt x="14" y="35"/>
                  </a:cubicBezTo>
                  <a:cubicBezTo>
                    <a:pt x="14" y="35"/>
                    <a:pt x="14" y="37"/>
                    <a:pt x="14" y="38"/>
                  </a:cubicBezTo>
                  <a:cubicBezTo>
                    <a:pt x="15" y="38"/>
                    <a:pt x="15" y="39"/>
                    <a:pt x="16" y="40"/>
                  </a:cubicBezTo>
                  <a:cubicBezTo>
                    <a:pt x="17" y="41"/>
                    <a:pt x="17" y="42"/>
                    <a:pt x="19" y="42"/>
                  </a:cubicBezTo>
                  <a:cubicBezTo>
                    <a:pt x="20" y="43"/>
                    <a:pt x="20" y="41"/>
                    <a:pt x="21" y="41"/>
                  </a:cubicBezTo>
                  <a:cubicBezTo>
                    <a:pt x="22" y="41"/>
                    <a:pt x="22" y="42"/>
                    <a:pt x="22" y="42"/>
                  </a:cubicBezTo>
                  <a:cubicBezTo>
                    <a:pt x="23" y="42"/>
                    <a:pt x="23" y="42"/>
                    <a:pt x="23" y="41"/>
                  </a:cubicBezTo>
                  <a:cubicBezTo>
                    <a:pt x="24" y="41"/>
                    <a:pt x="24" y="40"/>
                    <a:pt x="25" y="41"/>
                  </a:cubicBezTo>
                  <a:cubicBezTo>
                    <a:pt x="26" y="42"/>
                    <a:pt x="26" y="43"/>
                    <a:pt x="27" y="44"/>
                  </a:cubicBezTo>
                  <a:cubicBezTo>
                    <a:pt x="27" y="44"/>
                    <a:pt x="28" y="44"/>
                    <a:pt x="28" y="45"/>
                  </a:cubicBezTo>
                  <a:cubicBezTo>
                    <a:pt x="29" y="45"/>
                    <a:pt x="29" y="46"/>
                    <a:pt x="29" y="46"/>
                  </a:cubicBezTo>
                  <a:cubicBezTo>
                    <a:pt x="29" y="46"/>
                    <a:pt x="30" y="46"/>
                    <a:pt x="30" y="46"/>
                  </a:cubicBezTo>
                  <a:cubicBezTo>
                    <a:pt x="31" y="46"/>
                    <a:pt x="30" y="46"/>
                    <a:pt x="31" y="47"/>
                  </a:cubicBezTo>
                  <a:cubicBezTo>
                    <a:pt x="31" y="46"/>
                    <a:pt x="32" y="45"/>
                    <a:pt x="33" y="46"/>
                  </a:cubicBezTo>
                  <a:cubicBezTo>
                    <a:pt x="34" y="46"/>
                    <a:pt x="35" y="46"/>
                    <a:pt x="36" y="46"/>
                  </a:cubicBezTo>
                  <a:cubicBezTo>
                    <a:pt x="37" y="46"/>
                    <a:pt x="38" y="45"/>
                    <a:pt x="39" y="45"/>
                  </a:cubicBezTo>
                  <a:cubicBezTo>
                    <a:pt x="40" y="45"/>
                    <a:pt x="40" y="45"/>
                    <a:pt x="42" y="45"/>
                  </a:cubicBezTo>
                  <a:cubicBezTo>
                    <a:pt x="42" y="45"/>
                    <a:pt x="43" y="44"/>
                    <a:pt x="44" y="43"/>
                  </a:cubicBezTo>
                  <a:cubicBezTo>
                    <a:pt x="44" y="43"/>
                    <a:pt x="44" y="43"/>
                    <a:pt x="44" y="43"/>
                  </a:cubicBezTo>
                  <a:cubicBezTo>
                    <a:pt x="44" y="43"/>
                    <a:pt x="44" y="43"/>
                    <a:pt x="44" y="42"/>
                  </a:cubicBezTo>
                  <a:cubicBezTo>
                    <a:pt x="45" y="42"/>
                    <a:pt x="45" y="42"/>
                    <a:pt x="46" y="42"/>
                  </a:cubicBezTo>
                  <a:cubicBezTo>
                    <a:pt x="46" y="41"/>
                    <a:pt x="46" y="41"/>
                    <a:pt x="47" y="41"/>
                  </a:cubicBezTo>
                  <a:cubicBezTo>
                    <a:pt x="48" y="41"/>
                    <a:pt x="48" y="41"/>
                    <a:pt x="49" y="41"/>
                  </a:cubicBezTo>
                  <a:cubicBezTo>
                    <a:pt x="50" y="41"/>
                    <a:pt x="51" y="41"/>
                    <a:pt x="52" y="42"/>
                  </a:cubicBezTo>
                  <a:cubicBezTo>
                    <a:pt x="53" y="41"/>
                    <a:pt x="53" y="41"/>
                    <a:pt x="52" y="40"/>
                  </a:cubicBezTo>
                  <a:cubicBezTo>
                    <a:pt x="52" y="40"/>
                    <a:pt x="52" y="40"/>
                    <a:pt x="52" y="40"/>
                  </a:cubicBezTo>
                  <a:cubicBezTo>
                    <a:pt x="52" y="40"/>
                    <a:pt x="52" y="40"/>
                    <a:pt x="52" y="40"/>
                  </a:cubicBezTo>
                  <a:cubicBezTo>
                    <a:pt x="52" y="39"/>
                    <a:pt x="53" y="38"/>
                    <a:pt x="52" y="37"/>
                  </a:cubicBezTo>
                  <a:cubicBezTo>
                    <a:pt x="52" y="37"/>
                    <a:pt x="51" y="37"/>
                    <a:pt x="51" y="37"/>
                  </a:cubicBezTo>
                  <a:cubicBezTo>
                    <a:pt x="50" y="36"/>
                    <a:pt x="51" y="36"/>
                    <a:pt x="50" y="36"/>
                  </a:cubicBezTo>
                  <a:cubicBezTo>
                    <a:pt x="50" y="36"/>
                    <a:pt x="49" y="35"/>
                    <a:pt x="49" y="35"/>
                  </a:cubicBezTo>
                  <a:cubicBezTo>
                    <a:pt x="48" y="34"/>
                    <a:pt x="48" y="33"/>
                    <a:pt x="48" y="32"/>
                  </a:cubicBezTo>
                  <a:cubicBezTo>
                    <a:pt x="48" y="31"/>
                    <a:pt x="48" y="30"/>
                    <a:pt x="47" y="29"/>
                  </a:cubicBezTo>
                  <a:cubicBezTo>
                    <a:pt x="47" y="29"/>
                    <a:pt x="46" y="29"/>
                    <a:pt x="46" y="29"/>
                  </a:cubicBezTo>
                  <a:cubicBezTo>
                    <a:pt x="46" y="28"/>
                    <a:pt x="45" y="28"/>
                    <a:pt x="45" y="27"/>
                  </a:cubicBezTo>
                  <a:cubicBezTo>
                    <a:pt x="44" y="27"/>
                    <a:pt x="44" y="26"/>
                    <a:pt x="44" y="25"/>
                  </a:cubicBezTo>
                  <a:cubicBezTo>
                    <a:pt x="43" y="25"/>
                    <a:pt x="42" y="24"/>
                    <a:pt x="41" y="24"/>
                  </a:cubicBezTo>
                  <a:cubicBezTo>
                    <a:pt x="41" y="24"/>
                    <a:pt x="40" y="24"/>
                    <a:pt x="40" y="23"/>
                  </a:cubicBezTo>
                  <a:cubicBezTo>
                    <a:pt x="40" y="23"/>
                    <a:pt x="40" y="22"/>
                    <a:pt x="40" y="21"/>
                  </a:cubicBezTo>
                  <a:cubicBezTo>
                    <a:pt x="41" y="19"/>
                    <a:pt x="42" y="20"/>
                    <a:pt x="43" y="20"/>
                  </a:cubicBezTo>
                  <a:cubicBezTo>
                    <a:pt x="44" y="20"/>
                    <a:pt x="44" y="20"/>
                    <a:pt x="44" y="20"/>
                  </a:cubicBezTo>
                  <a:cubicBezTo>
                    <a:pt x="45" y="19"/>
                    <a:pt x="45" y="18"/>
                    <a:pt x="45" y="18"/>
                  </a:cubicBezTo>
                  <a:cubicBezTo>
                    <a:pt x="45" y="17"/>
                    <a:pt x="45" y="16"/>
                    <a:pt x="44" y="15"/>
                  </a:cubicBezTo>
                  <a:cubicBezTo>
                    <a:pt x="44" y="14"/>
                    <a:pt x="43" y="15"/>
                    <a:pt x="43" y="14"/>
                  </a:cubicBezTo>
                  <a:cubicBezTo>
                    <a:pt x="43" y="12"/>
                    <a:pt x="44" y="10"/>
                    <a:pt x="43" y="9"/>
                  </a:cubicBezTo>
                  <a:cubicBezTo>
                    <a:pt x="43" y="8"/>
                    <a:pt x="41" y="8"/>
                    <a:pt x="41" y="7"/>
                  </a:cubicBezTo>
                  <a:cubicBezTo>
                    <a:pt x="40" y="6"/>
                    <a:pt x="40" y="5"/>
                    <a:pt x="40" y="3"/>
                  </a:cubicBezTo>
                  <a:cubicBezTo>
                    <a:pt x="40" y="3"/>
                    <a:pt x="40" y="0"/>
                    <a:pt x="39" y="0"/>
                  </a:cubicBezTo>
                  <a:cubicBezTo>
                    <a:pt x="39" y="0"/>
                    <a:pt x="39" y="1"/>
                    <a:pt x="39" y="1"/>
                  </a:cubicBezTo>
                  <a:cubicBezTo>
                    <a:pt x="38" y="2"/>
                    <a:pt x="38" y="2"/>
                    <a:pt x="37" y="2"/>
                  </a:cubicBezTo>
                  <a:cubicBezTo>
                    <a:pt x="37" y="2"/>
                    <a:pt x="37" y="5"/>
                    <a:pt x="37" y="6"/>
                  </a:cubicBezTo>
                  <a:cubicBezTo>
                    <a:pt x="37" y="7"/>
                    <a:pt x="36" y="8"/>
                    <a:pt x="35" y="8"/>
                  </a:cubicBezTo>
                  <a:cubicBezTo>
                    <a:pt x="35" y="9"/>
                    <a:pt x="35" y="9"/>
                    <a:pt x="35" y="10"/>
                  </a:cubicBezTo>
                  <a:cubicBezTo>
                    <a:pt x="34" y="10"/>
                    <a:pt x="34" y="11"/>
                    <a:pt x="33" y="11"/>
                  </a:cubicBezTo>
                  <a:cubicBezTo>
                    <a:pt x="32" y="12"/>
                    <a:pt x="31" y="12"/>
                    <a:pt x="30" y="13"/>
                  </a:cubicBezTo>
                  <a:cubicBezTo>
                    <a:pt x="28" y="13"/>
                    <a:pt x="28" y="13"/>
                    <a:pt x="27" y="12"/>
                  </a:cubicBezTo>
                  <a:cubicBezTo>
                    <a:pt x="26" y="12"/>
                    <a:pt x="25" y="11"/>
                    <a:pt x="24" y="11"/>
                  </a:cubicBezTo>
                  <a:cubicBezTo>
                    <a:pt x="23" y="11"/>
                    <a:pt x="21" y="12"/>
                    <a:pt x="21" y="12"/>
                  </a:cubicBezTo>
                  <a:cubicBezTo>
                    <a:pt x="21" y="13"/>
                    <a:pt x="21" y="13"/>
                    <a:pt x="20" y="13"/>
                  </a:cubicBezTo>
                  <a:cubicBezTo>
                    <a:pt x="20" y="14"/>
                    <a:pt x="20" y="14"/>
                    <a:pt x="19" y="13"/>
                  </a:cubicBezTo>
                  <a:cubicBezTo>
                    <a:pt x="19" y="14"/>
                    <a:pt x="18" y="14"/>
                    <a:pt x="18" y="14"/>
                  </a:cubicBezTo>
                  <a:cubicBezTo>
                    <a:pt x="18" y="14"/>
                    <a:pt x="18" y="14"/>
                    <a:pt x="18" y="15"/>
                  </a:cubicBezTo>
                  <a:cubicBezTo>
                    <a:pt x="18" y="15"/>
                    <a:pt x="17" y="15"/>
                    <a:pt x="17" y="15"/>
                  </a:cubicBezTo>
                  <a:cubicBezTo>
                    <a:pt x="17" y="15"/>
                    <a:pt x="16" y="15"/>
                    <a:pt x="15" y="15"/>
                  </a:cubicBezTo>
                  <a:cubicBezTo>
                    <a:pt x="14" y="15"/>
                    <a:pt x="15" y="14"/>
                    <a:pt x="13" y="13"/>
                  </a:cubicBezTo>
                  <a:cubicBezTo>
                    <a:pt x="12" y="13"/>
                    <a:pt x="12" y="13"/>
                    <a:pt x="11" y="11"/>
                  </a:cubicBezTo>
                  <a:cubicBezTo>
                    <a:pt x="11" y="10"/>
                    <a:pt x="10" y="10"/>
                    <a:pt x="9" y="9"/>
                  </a:cubicBezTo>
                  <a:cubicBezTo>
                    <a:pt x="7" y="9"/>
                    <a:pt x="6" y="10"/>
                    <a:pt x="5" y="11"/>
                  </a:cubicBezTo>
                  <a:cubicBezTo>
                    <a:pt x="4" y="11"/>
                    <a:pt x="4" y="12"/>
                    <a:pt x="4" y="13"/>
                  </a:cubicBezTo>
                  <a:cubicBezTo>
                    <a:pt x="4" y="15"/>
                    <a:pt x="3" y="16"/>
                    <a:pt x="3" y="17"/>
                  </a:cubicBezTo>
                  <a:cubicBezTo>
                    <a:pt x="3" y="18"/>
                    <a:pt x="2" y="18"/>
                    <a:pt x="1" y="19"/>
                  </a:cubicBezTo>
                  <a:cubicBezTo>
                    <a:pt x="1" y="19"/>
                    <a:pt x="1" y="19"/>
                    <a:pt x="1" y="1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2" name="Freeform 247">
              <a:extLst>
                <a:ext uri="{FF2B5EF4-FFF2-40B4-BE49-F238E27FC236}">
                  <a16:creationId xmlns:a16="http://schemas.microsoft.com/office/drawing/2014/main" id="{5CFCCFE0-1F90-AC49-9C26-95DC742E276A}"/>
                </a:ext>
              </a:extLst>
            </p:cNvPr>
            <p:cNvSpPr>
              <a:spLocks/>
            </p:cNvSpPr>
            <p:nvPr/>
          </p:nvSpPr>
          <p:spPr bwMode="auto">
            <a:xfrm>
              <a:off x="5115221" y="252389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3" name="Freeform 248">
              <a:extLst>
                <a:ext uri="{FF2B5EF4-FFF2-40B4-BE49-F238E27FC236}">
                  <a16:creationId xmlns:a16="http://schemas.microsoft.com/office/drawing/2014/main" id="{0F346AFA-8426-9740-AF94-C728863AB121}"/>
                </a:ext>
              </a:extLst>
            </p:cNvPr>
            <p:cNvSpPr>
              <a:spLocks/>
            </p:cNvSpPr>
            <p:nvPr/>
          </p:nvSpPr>
          <p:spPr bwMode="auto">
            <a:xfrm>
              <a:off x="5045371" y="2523899"/>
              <a:ext cx="350837" cy="334963"/>
            </a:xfrm>
            <a:custGeom>
              <a:avLst/>
              <a:gdLst>
                <a:gd name="T0" fmla="*/ 3 w 76"/>
                <a:gd name="T1" fmla="*/ 52 h 73"/>
                <a:gd name="T2" fmla="*/ 4 w 76"/>
                <a:gd name="T3" fmla="*/ 55 h 73"/>
                <a:gd name="T4" fmla="*/ 5 w 76"/>
                <a:gd name="T5" fmla="*/ 61 h 73"/>
                <a:gd name="T6" fmla="*/ 6 w 76"/>
                <a:gd name="T7" fmla="*/ 62 h 73"/>
                <a:gd name="T8" fmla="*/ 8 w 76"/>
                <a:gd name="T9" fmla="*/ 64 h 73"/>
                <a:gd name="T10" fmla="*/ 9 w 76"/>
                <a:gd name="T11" fmla="*/ 69 h 73"/>
                <a:gd name="T12" fmla="*/ 9 w 76"/>
                <a:gd name="T13" fmla="*/ 72 h 73"/>
                <a:gd name="T14" fmla="*/ 14 w 76"/>
                <a:gd name="T15" fmla="*/ 72 h 73"/>
                <a:gd name="T16" fmla="*/ 15 w 76"/>
                <a:gd name="T17" fmla="*/ 68 h 73"/>
                <a:gd name="T18" fmla="*/ 19 w 76"/>
                <a:gd name="T19" fmla="*/ 63 h 73"/>
                <a:gd name="T20" fmla="*/ 24 w 76"/>
                <a:gd name="T21" fmla="*/ 67 h 73"/>
                <a:gd name="T22" fmla="*/ 27 w 76"/>
                <a:gd name="T23" fmla="*/ 69 h 73"/>
                <a:gd name="T24" fmla="*/ 29 w 76"/>
                <a:gd name="T25" fmla="*/ 68 h 73"/>
                <a:gd name="T26" fmla="*/ 31 w 76"/>
                <a:gd name="T27" fmla="*/ 68 h 73"/>
                <a:gd name="T28" fmla="*/ 32 w 76"/>
                <a:gd name="T29" fmla="*/ 66 h 73"/>
                <a:gd name="T30" fmla="*/ 39 w 76"/>
                <a:gd name="T31" fmla="*/ 67 h 73"/>
                <a:gd name="T32" fmla="*/ 48 w 76"/>
                <a:gd name="T33" fmla="*/ 60 h 73"/>
                <a:gd name="T34" fmla="*/ 49 w 76"/>
                <a:gd name="T35" fmla="*/ 56 h 73"/>
                <a:gd name="T36" fmla="*/ 51 w 76"/>
                <a:gd name="T37" fmla="*/ 55 h 73"/>
                <a:gd name="T38" fmla="*/ 54 w 76"/>
                <a:gd name="T39" fmla="*/ 62 h 73"/>
                <a:gd name="T40" fmla="*/ 54 w 76"/>
                <a:gd name="T41" fmla="*/ 68 h 73"/>
                <a:gd name="T42" fmla="*/ 55 w 76"/>
                <a:gd name="T43" fmla="*/ 69 h 73"/>
                <a:gd name="T44" fmla="*/ 56 w 76"/>
                <a:gd name="T45" fmla="*/ 65 h 73"/>
                <a:gd name="T46" fmla="*/ 59 w 76"/>
                <a:gd name="T47" fmla="*/ 61 h 73"/>
                <a:gd name="T48" fmla="*/ 60 w 76"/>
                <a:gd name="T49" fmla="*/ 56 h 73"/>
                <a:gd name="T50" fmla="*/ 62 w 76"/>
                <a:gd name="T51" fmla="*/ 52 h 73"/>
                <a:gd name="T52" fmla="*/ 65 w 76"/>
                <a:gd name="T53" fmla="*/ 51 h 73"/>
                <a:gd name="T54" fmla="*/ 66 w 76"/>
                <a:gd name="T55" fmla="*/ 47 h 73"/>
                <a:gd name="T56" fmla="*/ 66 w 76"/>
                <a:gd name="T57" fmla="*/ 37 h 73"/>
                <a:gd name="T58" fmla="*/ 68 w 76"/>
                <a:gd name="T59" fmla="*/ 30 h 73"/>
                <a:gd name="T60" fmla="*/ 69 w 76"/>
                <a:gd name="T61" fmla="*/ 27 h 73"/>
                <a:gd name="T62" fmla="*/ 71 w 76"/>
                <a:gd name="T63" fmla="*/ 25 h 73"/>
                <a:gd name="T64" fmla="*/ 73 w 76"/>
                <a:gd name="T65" fmla="*/ 24 h 73"/>
                <a:gd name="T66" fmla="*/ 75 w 76"/>
                <a:gd name="T67" fmla="*/ 22 h 73"/>
                <a:gd name="T68" fmla="*/ 74 w 76"/>
                <a:gd name="T69" fmla="*/ 20 h 73"/>
                <a:gd name="T70" fmla="*/ 72 w 76"/>
                <a:gd name="T71" fmla="*/ 18 h 73"/>
                <a:gd name="T72" fmla="*/ 70 w 76"/>
                <a:gd name="T73" fmla="*/ 16 h 73"/>
                <a:gd name="T74" fmla="*/ 69 w 76"/>
                <a:gd name="T75" fmla="*/ 12 h 73"/>
                <a:gd name="T76" fmla="*/ 69 w 76"/>
                <a:gd name="T77" fmla="*/ 6 h 73"/>
                <a:gd name="T78" fmla="*/ 68 w 76"/>
                <a:gd name="T79" fmla="*/ 2 h 73"/>
                <a:gd name="T80" fmla="*/ 57 w 76"/>
                <a:gd name="T81" fmla="*/ 0 h 73"/>
                <a:gd name="T82" fmla="*/ 18 w 76"/>
                <a:gd name="T83" fmla="*/ 0 h 73"/>
                <a:gd name="T84" fmla="*/ 15 w 76"/>
                <a:gd name="T85" fmla="*/ 4 h 73"/>
                <a:gd name="T86" fmla="*/ 14 w 76"/>
                <a:gd name="T87" fmla="*/ 11 h 73"/>
                <a:gd name="T88" fmla="*/ 10 w 76"/>
                <a:gd name="T89" fmla="*/ 12 h 73"/>
                <a:gd name="T90" fmla="*/ 10 w 76"/>
                <a:gd name="T91" fmla="*/ 33 h 73"/>
                <a:gd name="T92" fmla="*/ 8 w 76"/>
                <a:gd name="T93" fmla="*/ 35 h 73"/>
                <a:gd name="T94" fmla="*/ 6 w 76"/>
                <a:gd name="T95" fmla="*/ 36 h 73"/>
                <a:gd name="T96" fmla="*/ 4 w 76"/>
                <a:gd name="T97" fmla="*/ 39 h 73"/>
                <a:gd name="T98" fmla="*/ 4 w 76"/>
                <a:gd name="T99" fmla="*/ 43 h 73"/>
                <a:gd name="T100" fmla="*/ 2 w 76"/>
                <a:gd name="T101" fmla="*/ 46 h 73"/>
                <a:gd name="T102" fmla="*/ 1 w 76"/>
                <a:gd name="T103"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73">
                  <a:moveTo>
                    <a:pt x="2" y="52"/>
                  </a:moveTo>
                  <a:cubicBezTo>
                    <a:pt x="2" y="52"/>
                    <a:pt x="3" y="52"/>
                    <a:pt x="3" y="52"/>
                  </a:cubicBezTo>
                  <a:cubicBezTo>
                    <a:pt x="4" y="52"/>
                    <a:pt x="3" y="52"/>
                    <a:pt x="4" y="53"/>
                  </a:cubicBezTo>
                  <a:cubicBezTo>
                    <a:pt x="4" y="54"/>
                    <a:pt x="4" y="54"/>
                    <a:pt x="4" y="55"/>
                  </a:cubicBezTo>
                  <a:cubicBezTo>
                    <a:pt x="4" y="57"/>
                    <a:pt x="4" y="57"/>
                    <a:pt x="5" y="58"/>
                  </a:cubicBezTo>
                  <a:cubicBezTo>
                    <a:pt x="6" y="59"/>
                    <a:pt x="6" y="60"/>
                    <a:pt x="5" y="61"/>
                  </a:cubicBezTo>
                  <a:cubicBezTo>
                    <a:pt x="6" y="61"/>
                    <a:pt x="6" y="61"/>
                    <a:pt x="6" y="61"/>
                  </a:cubicBezTo>
                  <a:cubicBezTo>
                    <a:pt x="6" y="61"/>
                    <a:pt x="6" y="62"/>
                    <a:pt x="6" y="62"/>
                  </a:cubicBezTo>
                  <a:cubicBezTo>
                    <a:pt x="6" y="62"/>
                    <a:pt x="7" y="62"/>
                    <a:pt x="7" y="63"/>
                  </a:cubicBezTo>
                  <a:cubicBezTo>
                    <a:pt x="8" y="63"/>
                    <a:pt x="8" y="64"/>
                    <a:pt x="8" y="64"/>
                  </a:cubicBezTo>
                  <a:cubicBezTo>
                    <a:pt x="8" y="65"/>
                    <a:pt x="9" y="66"/>
                    <a:pt x="9" y="67"/>
                  </a:cubicBezTo>
                  <a:cubicBezTo>
                    <a:pt x="9" y="68"/>
                    <a:pt x="9" y="68"/>
                    <a:pt x="9" y="69"/>
                  </a:cubicBezTo>
                  <a:cubicBezTo>
                    <a:pt x="9" y="70"/>
                    <a:pt x="8" y="70"/>
                    <a:pt x="9" y="71"/>
                  </a:cubicBezTo>
                  <a:cubicBezTo>
                    <a:pt x="9" y="72"/>
                    <a:pt x="9" y="72"/>
                    <a:pt x="9" y="72"/>
                  </a:cubicBezTo>
                  <a:cubicBezTo>
                    <a:pt x="9" y="72"/>
                    <a:pt x="10" y="72"/>
                    <a:pt x="11" y="72"/>
                  </a:cubicBezTo>
                  <a:cubicBezTo>
                    <a:pt x="12" y="73"/>
                    <a:pt x="13" y="72"/>
                    <a:pt x="14" y="72"/>
                  </a:cubicBezTo>
                  <a:cubicBezTo>
                    <a:pt x="14" y="71"/>
                    <a:pt x="14" y="71"/>
                    <a:pt x="14" y="70"/>
                  </a:cubicBezTo>
                  <a:cubicBezTo>
                    <a:pt x="14" y="69"/>
                    <a:pt x="15" y="69"/>
                    <a:pt x="15" y="68"/>
                  </a:cubicBezTo>
                  <a:cubicBezTo>
                    <a:pt x="15" y="67"/>
                    <a:pt x="15" y="66"/>
                    <a:pt x="16" y="65"/>
                  </a:cubicBezTo>
                  <a:cubicBezTo>
                    <a:pt x="16" y="64"/>
                    <a:pt x="18" y="64"/>
                    <a:pt x="19" y="63"/>
                  </a:cubicBezTo>
                  <a:cubicBezTo>
                    <a:pt x="20" y="63"/>
                    <a:pt x="22" y="64"/>
                    <a:pt x="22" y="65"/>
                  </a:cubicBezTo>
                  <a:cubicBezTo>
                    <a:pt x="23" y="67"/>
                    <a:pt x="23" y="67"/>
                    <a:pt x="24" y="67"/>
                  </a:cubicBezTo>
                  <a:cubicBezTo>
                    <a:pt x="25" y="68"/>
                    <a:pt x="25" y="67"/>
                    <a:pt x="25" y="68"/>
                  </a:cubicBezTo>
                  <a:cubicBezTo>
                    <a:pt x="26" y="69"/>
                    <a:pt x="26" y="69"/>
                    <a:pt x="27" y="69"/>
                  </a:cubicBezTo>
                  <a:cubicBezTo>
                    <a:pt x="27" y="69"/>
                    <a:pt x="28" y="69"/>
                    <a:pt x="28" y="69"/>
                  </a:cubicBezTo>
                  <a:cubicBezTo>
                    <a:pt x="29" y="69"/>
                    <a:pt x="29" y="69"/>
                    <a:pt x="29" y="68"/>
                  </a:cubicBezTo>
                  <a:cubicBezTo>
                    <a:pt x="29" y="68"/>
                    <a:pt x="29" y="68"/>
                    <a:pt x="29" y="68"/>
                  </a:cubicBezTo>
                  <a:cubicBezTo>
                    <a:pt x="29" y="67"/>
                    <a:pt x="30" y="68"/>
                    <a:pt x="31" y="68"/>
                  </a:cubicBezTo>
                  <a:cubicBezTo>
                    <a:pt x="31" y="67"/>
                    <a:pt x="31" y="68"/>
                    <a:pt x="31" y="67"/>
                  </a:cubicBezTo>
                  <a:cubicBezTo>
                    <a:pt x="32" y="67"/>
                    <a:pt x="32" y="66"/>
                    <a:pt x="32" y="66"/>
                  </a:cubicBezTo>
                  <a:cubicBezTo>
                    <a:pt x="33" y="65"/>
                    <a:pt x="35" y="65"/>
                    <a:pt x="35" y="65"/>
                  </a:cubicBezTo>
                  <a:cubicBezTo>
                    <a:pt x="36" y="65"/>
                    <a:pt x="37" y="67"/>
                    <a:pt x="39" y="67"/>
                  </a:cubicBezTo>
                  <a:cubicBezTo>
                    <a:pt x="41" y="68"/>
                    <a:pt x="45" y="65"/>
                    <a:pt x="46" y="63"/>
                  </a:cubicBezTo>
                  <a:cubicBezTo>
                    <a:pt x="46" y="62"/>
                    <a:pt x="48" y="62"/>
                    <a:pt x="48" y="60"/>
                  </a:cubicBezTo>
                  <a:cubicBezTo>
                    <a:pt x="48" y="60"/>
                    <a:pt x="49" y="56"/>
                    <a:pt x="48" y="56"/>
                  </a:cubicBezTo>
                  <a:cubicBezTo>
                    <a:pt x="48" y="56"/>
                    <a:pt x="49" y="56"/>
                    <a:pt x="49" y="56"/>
                  </a:cubicBezTo>
                  <a:cubicBezTo>
                    <a:pt x="50" y="55"/>
                    <a:pt x="49" y="55"/>
                    <a:pt x="50" y="55"/>
                  </a:cubicBezTo>
                  <a:cubicBezTo>
                    <a:pt x="50" y="54"/>
                    <a:pt x="51" y="54"/>
                    <a:pt x="51" y="55"/>
                  </a:cubicBezTo>
                  <a:cubicBezTo>
                    <a:pt x="51" y="57"/>
                    <a:pt x="50" y="59"/>
                    <a:pt x="51" y="61"/>
                  </a:cubicBezTo>
                  <a:cubicBezTo>
                    <a:pt x="52" y="61"/>
                    <a:pt x="53" y="61"/>
                    <a:pt x="54" y="62"/>
                  </a:cubicBezTo>
                  <a:cubicBezTo>
                    <a:pt x="55" y="63"/>
                    <a:pt x="54" y="63"/>
                    <a:pt x="54" y="65"/>
                  </a:cubicBezTo>
                  <a:cubicBezTo>
                    <a:pt x="54" y="66"/>
                    <a:pt x="54" y="67"/>
                    <a:pt x="54" y="68"/>
                  </a:cubicBezTo>
                  <a:cubicBezTo>
                    <a:pt x="54" y="68"/>
                    <a:pt x="54" y="69"/>
                    <a:pt x="55" y="69"/>
                  </a:cubicBezTo>
                  <a:cubicBezTo>
                    <a:pt x="55" y="69"/>
                    <a:pt x="55" y="69"/>
                    <a:pt x="55" y="69"/>
                  </a:cubicBezTo>
                  <a:cubicBezTo>
                    <a:pt x="55" y="69"/>
                    <a:pt x="56" y="68"/>
                    <a:pt x="56" y="67"/>
                  </a:cubicBezTo>
                  <a:cubicBezTo>
                    <a:pt x="56" y="67"/>
                    <a:pt x="56" y="66"/>
                    <a:pt x="56" y="65"/>
                  </a:cubicBezTo>
                  <a:cubicBezTo>
                    <a:pt x="57" y="64"/>
                    <a:pt x="57" y="61"/>
                    <a:pt x="58" y="61"/>
                  </a:cubicBezTo>
                  <a:cubicBezTo>
                    <a:pt x="58" y="61"/>
                    <a:pt x="59" y="62"/>
                    <a:pt x="59" y="61"/>
                  </a:cubicBezTo>
                  <a:cubicBezTo>
                    <a:pt x="60" y="61"/>
                    <a:pt x="60" y="60"/>
                    <a:pt x="60" y="59"/>
                  </a:cubicBezTo>
                  <a:cubicBezTo>
                    <a:pt x="60" y="58"/>
                    <a:pt x="60" y="57"/>
                    <a:pt x="60" y="56"/>
                  </a:cubicBezTo>
                  <a:cubicBezTo>
                    <a:pt x="60" y="55"/>
                    <a:pt x="61" y="55"/>
                    <a:pt x="61" y="54"/>
                  </a:cubicBezTo>
                  <a:cubicBezTo>
                    <a:pt x="62" y="53"/>
                    <a:pt x="62" y="53"/>
                    <a:pt x="62" y="52"/>
                  </a:cubicBezTo>
                  <a:cubicBezTo>
                    <a:pt x="62" y="52"/>
                    <a:pt x="61" y="52"/>
                    <a:pt x="62" y="51"/>
                  </a:cubicBezTo>
                  <a:cubicBezTo>
                    <a:pt x="63" y="51"/>
                    <a:pt x="64" y="51"/>
                    <a:pt x="65" y="51"/>
                  </a:cubicBezTo>
                  <a:cubicBezTo>
                    <a:pt x="65" y="50"/>
                    <a:pt x="64" y="49"/>
                    <a:pt x="65" y="48"/>
                  </a:cubicBezTo>
                  <a:cubicBezTo>
                    <a:pt x="65" y="48"/>
                    <a:pt x="66" y="48"/>
                    <a:pt x="66" y="47"/>
                  </a:cubicBezTo>
                  <a:cubicBezTo>
                    <a:pt x="66" y="45"/>
                    <a:pt x="66" y="44"/>
                    <a:pt x="66" y="43"/>
                  </a:cubicBezTo>
                  <a:cubicBezTo>
                    <a:pt x="67" y="41"/>
                    <a:pt x="66" y="39"/>
                    <a:pt x="66" y="37"/>
                  </a:cubicBezTo>
                  <a:cubicBezTo>
                    <a:pt x="67" y="36"/>
                    <a:pt x="68" y="34"/>
                    <a:pt x="68" y="32"/>
                  </a:cubicBezTo>
                  <a:cubicBezTo>
                    <a:pt x="68" y="32"/>
                    <a:pt x="68" y="31"/>
                    <a:pt x="68" y="30"/>
                  </a:cubicBezTo>
                  <a:cubicBezTo>
                    <a:pt x="68" y="29"/>
                    <a:pt x="68" y="29"/>
                    <a:pt x="68" y="29"/>
                  </a:cubicBezTo>
                  <a:cubicBezTo>
                    <a:pt x="68" y="28"/>
                    <a:pt x="68" y="28"/>
                    <a:pt x="69" y="27"/>
                  </a:cubicBezTo>
                  <a:cubicBezTo>
                    <a:pt x="69" y="27"/>
                    <a:pt x="69" y="27"/>
                    <a:pt x="70" y="27"/>
                  </a:cubicBezTo>
                  <a:cubicBezTo>
                    <a:pt x="71" y="27"/>
                    <a:pt x="71" y="26"/>
                    <a:pt x="71" y="25"/>
                  </a:cubicBezTo>
                  <a:cubicBezTo>
                    <a:pt x="72" y="25"/>
                    <a:pt x="72" y="25"/>
                    <a:pt x="73" y="25"/>
                  </a:cubicBezTo>
                  <a:cubicBezTo>
                    <a:pt x="73" y="25"/>
                    <a:pt x="73" y="25"/>
                    <a:pt x="73" y="24"/>
                  </a:cubicBezTo>
                  <a:cubicBezTo>
                    <a:pt x="73" y="24"/>
                    <a:pt x="74" y="25"/>
                    <a:pt x="74" y="25"/>
                  </a:cubicBezTo>
                  <a:cubicBezTo>
                    <a:pt x="75" y="24"/>
                    <a:pt x="75" y="23"/>
                    <a:pt x="75" y="22"/>
                  </a:cubicBezTo>
                  <a:cubicBezTo>
                    <a:pt x="76" y="21"/>
                    <a:pt x="76" y="21"/>
                    <a:pt x="75" y="21"/>
                  </a:cubicBezTo>
                  <a:cubicBezTo>
                    <a:pt x="74" y="20"/>
                    <a:pt x="74" y="20"/>
                    <a:pt x="74" y="20"/>
                  </a:cubicBezTo>
                  <a:cubicBezTo>
                    <a:pt x="73" y="20"/>
                    <a:pt x="73" y="20"/>
                    <a:pt x="73" y="19"/>
                  </a:cubicBezTo>
                  <a:cubicBezTo>
                    <a:pt x="73" y="19"/>
                    <a:pt x="72" y="18"/>
                    <a:pt x="72" y="18"/>
                  </a:cubicBezTo>
                  <a:cubicBezTo>
                    <a:pt x="71" y="18"/>
                    <a:pt x="71" y="18"/>
                    <a:pt x="70" y="17"/>
                  </a:cubicBezTo>
                  <a:cubicBezTo>
                    <a:pt x="70" y="17"/>
                    <a:pt x="70" y="16"/>
                    <a:pt x="70" y="16"/>
                  </a:cubicBezTo>
                  <a:cubicBezTo>
                    <a:pt x="70" y="16"/>
                    <a:pt x="70" y="15"/>
                    <a:pt x="70" y="14"/>
                  </a:cubicBezTo>
                  <a:cubicBezTo>
                    <a:pt x="70" y="13"/>
                    <a:pt x="69" y="13"/>
                    <a:pt x="69" y="12"/>
                  </a:cubicBezTo>
                  <a:cubicBezTo>
                    <a:pt x="69" y="10"/>
                    <a:pt x="69" y="8"/>
                    <a:pt x="69" y="7"/>
                  </a:cubicBezTo>
                  <a:cubicBezTo>
                    <a:pt x="69" y="6"/>
                    <a:pt x="69" y="6"/>
                    <a:pt x="69" y="6"/>
                  </a:cubicBezTo>
                  <a:cubicBezTo>
                    <a:pt x="69" y="5"/>
                    <a:pt x="69" y="5"/>
                    <a:pt x="69" y="4"/>
                  </a:cubicBezTo>
                  <a:cubicBezTo>
                    <a:pt x="69" y="4"/>
                    <a:pt x="68" y="3"/>
                    <a:pt x="68" y="2"/>
                  </a:cubicBezTo>
                  <a:cubicBezTo>
                    <a:pt x="68" y="0"/>
                    <a:pt x="68" y="0"/>
                    <a:pt x="67" y="0"/>
                  </a:cubicBezTo>
                  <a:cubicBezTo>
                    <a:pt x="63" y="0"/>
                    <a:pt x="60" y="0"/>
                    <a:pt x="57" y="0"/>
                  </a:cubicBezTo>
                  <a:cubicBezTo>
                    <a:pt x="46" y="0"/>
                    <a:pt x="35" y="0"/>
                    <a:pt x="25" y="0"/>
                  </a:cubicBezTo>
                  <a:cubicBezTo>
                    <a:pt x="23" y="0"/>
                    <a:pt x="21" y="0"/>
                    <a:pt x="18" y="0"/>
                  </a:cubicBezTo>
                  <a:cubicBezTo>
                    <a:pt x="18" y="0"/>
                    <a:pt x="16" y="0"/>
                    <a:pt x="15" y="0"/>
                  </a:cubicBezTo>
                  <a:cubicBezTo>
                    <a:pt x="15" y="0"/>
                    <a:pt x="15" y="3"/>
                    <a:pt x="15" y="4"/>
                  </a:cubicBezTo>
                  <a:cubicBezTo>
                    <a:pt x="15" y="6"/>
                    <a:pt x="15" y="9"/>
                    <a:pt x="15" y="11"/>
                  </a:cubicBezTo>
                  <a:cubicBezTo>
                    <a:pt x="15" y="11"/>
                    <a:pt x="14" y="11"/>
                    <a:pt x="14" y="11"/>
                  </a:cubicBezTo>
                  <a:cubicBezTo>
                    <a:pt x="13" y="11"/>
                    <a:pt x="11" y="11"/>
                    <a:pt x="11" y="11"/>
                  </a:cubicBezTo>
                  <a:cubicBezTo>
                    <a:pt x="10" y="11"/>
                    <a:pt x="10" y="12"/>
                    <a:pt x="10" y="12"/>
                  </a:cubicBezTo>
                  <a:cubicBezTo>
                    <a:pt x="10" y="16"/>
                    <a:pt x="10" y="19"/>
                    <a:pt x="10" y="23"/>
                  </a:cubicBezTo>
                  <a:cubicBezTo>
                    <a:pt x="10" y="26"/>
                    <a:pt x="10" y="30"/>
                    <a:pt x="10" y="33"/>
                  </a:cubicBezTo>
                  <a:cubicBezTo>
                    <a:pt x="10" y="35"/>
                    <a:pt x="9" y="34"/>
                    <a:pt x="8" y="34"/>
                  </a:cubicBezTo>
                  <a:cubicBezTo>
                    <a:pt x="8" y="34"/>
                    <a:pt x="8" y="35"/>
                    <a:pt x="8" y="35"/>
                  </a:cubicBezTo>
                  <a:cubicBezTo>
                    <a:pt x="7" y="35"/>
                    <a:pt x="7" y="35"/>
                    <a:pt x="7" y="35"/>
                  </a:cubicBezTo>
                  <a:cubicBezTo>
                    <a:pt x="6" y="35"/>
                    <a:pt x="6" y="36"/>
                    <a:pt x="6" y="36"/>
                  </a:cubicBezTo>
                  <a:cubicBezTo>
                    <a:pt x="6" y="36"/>
                    <a:pt x="6" y="37"/>
                    <a:pt x="6" y="38"/>
                  </a:cubicBezTo>
                  <a:cubicBezTo>
                    <a:pt x="6" y="38"/>
                    <a:pt x="5" y="39"/>
                    <a:pt x="4" y="39"/>
                  </a:cubicBezTo>
                  <a:cubicBezTo>
                    <a:pt x="4" y="40"/>
                    <a:pt x="3" y="41"/>
                    <a:pt x="3" y="41"/>
                  </a:cubicBezTo>
                  <a:cubicBezTo>
                    <a:pt x="3" y="42"/>
                    <a:pt x="4" y="42"/>
                    <a:pt x="4" y="43"/>
                  </a:cubicBezTo>
                  <a:cubicBezTo>
                    <a:pt x="3" y="44"/>
                    <a:pt x="3" y="44"/>
                    <a:pt x="3" y="44"/>
                  </a:cubicBezTo>
                  <a:cubicBezTo>
                    <a:pt x="2" y="45"/>
                    <a:pt x="2" y="45"/>
                    <a:pt x="2" y="46"/>
                  </a:cubicBezTo>
                  <a:cubicBezTo>
                    <a:pt x="2" y="46"/>
                    <a:pt x="2" y="47"/>
                    <a:pt x="2" y="47"/>
                  </a:cubicBezTo>
                  <a:cubicBezTo>
                    <a:pt x="2" y="48"/>
                    <a:pt x="2" y="48"/>
                    <a:pt x="1" y="49"/>
                  </a:cubicBezTo>
                  <a:cubicBezTo>
                    <a:pt x="1" y="50"/>
                    <a:pt x="0" y="52"/>
                    <a:pt x="2" y="5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4" name="Freeform 249">
              <a:extLst>
                <a:ext uri="{FF2B5EF4-FFF2-40B4-BE49-F238E27FC236}">
                  <a16:creationId xmlns:a16="http://schemas.microsoft.com/office/drawing/2014/main" id="{9D3CA0DA-8D07-1245-A3E9-3F047725A600}"/>
                </a:ext>
              </a:extLst>
            </p:cNvPr>
            <p:cNvSpPr>
              <a:spLocks/>
            </p:cNvSpPr>
            <p:nvPr/>
          </p:nvSpPr>
          <p:spPr bwMode="auto">
            <a:xfrm>
              <a:off x="5110459" y="2271487"/>
              <a:ext cx="249237" cy="252413"/>
            </a:xfrm>
            <a:custGeom>
              <a:avLst/>
              <a:gdLst>
                <a:gd name="T0" fmla="*/ 1 w 54"/>
                <a:gd name="T1" fmla="*/ 12 h 55"/>
                <a:gd name="T2" fmla="*/ 1 w 54"/>
                <a:gd name="T3" fmla="*/ 16 h 55"/>
                <a:gd name="T4" fmla="*/ 1 w 54"/>
                <a:gd name="T5" fmla="*/ 52 h 55"/>
                <a:gd name="T6" fmla="*/ 2 w 54"/>
                <a:gd name="T7" fmla="*/ 55 h 55"/>
                <a:gd name="T8" fmla="*/ 8 w 54"/>
                <a:gd name="T9" fmla="*/ 55 h 55"/>
                <a:gd name="T10" fmla="*/ 54 w 54"/>
                <a:gd name="T11" fmla="*/ 55 h 55"/>
                <a:gd name="T12" fmla="*/ 49 w 54"/>
                <a:gd name="T13" fmla="*/ 50 h 55"/>
                <a:gd name="T14" fmla="*/ 47 w 54"/>
                <a:gd name="T15" fmla="*/ 45 h 55"/>
                <a:gd name="T16" fmla="*/ 48 w 54"/>
                <a:gd name="T17" fmla="*/ 43 h 55"/>
                <a:gd name="T18" fmla="*/ 46 w 54"/>
                <a:gd name="T19" fmla="*/ 40 h 55"/>
                <a:gd name="T20" fmla="*/ 44 w 54"/>
                <a:gd name="T21" fmla="*/ 35 h 55"/>
                <a:gd name="T22" fmla="*/ 41 w 54"/>
                <a:gd name="T23" fmla="*/ 28 h 55"/>
                <a:gd name="T24" fmla="*/ 40 w 54"/>
                <a:gd name="T25" fmla="*/ 27 h 55"/>
                <a:gd name="T26" fmla="*/ 39 w 54"/>
                <a:gd name="T27" fmla="*/ 23 h 55"/>
                <a:gd name="T28" fmla="*/ 35 w 54"/>
                <a:gd name="T29" fmla="*/ 16 h 55"/>
                <a:gd name="T30" fmla="*/ 34 w 54"/>
                <a:gd name="T31" fmla="*/ 12 h 55"/>
                <a:gd name="T32" fmla="*/ 35 w 54"/>
                <a:gd name="T33" fmla="*/ 12 h 55"/>
                <a:gd name="T34" fmla="*/ 38 w 54"/>
                <a:gd name="T35" fmla="*/ 15 h 55"/>
                <a:gd name="T36" fmla="*/ 39 w 54"/>
                <a:gd name="T37" fmla="*/ 19 h 55"/>
                <a:gd name="T38" fmla="*/ 42 w 54"/>
                <a:gd name="T39" fmla="*/ 22 h 55"/>
                <a:gd name="T40" fmla="*/ 44 w 54"/>
                <a:gd name="T41" fmla="*/ 14 h 55"/>
                <a:gd name="T42" fmla="*/ 44 w 54"/>
                <a:gd name="T43" fmla="*/ 9 h 55"/>
                <a:gd name="T44" fmla="*/ 42 w 54"/>
                <a:gd name="T45" fmla="*/ 2 h 55"/>
                <a:gd name="T46" fmla="*/ 39 w 54"/>
                <a:gd name="T47" fmla="*/ 3 h 55"/>
                <a:gd name="T48" fmla="*/ 34 w 54"/>
                <a:gd name="T49" fmla="*/ 3 h 55"/>
                <a:gd name="T50" fmla="*/ 31 w 54"/>
                <a:gd name="T51" fmla="*/ 1 h 55"/>
                <a:gd name="T52" fmla="*/ 26 w 54"/>
                <a:gd name="T53" fmla="*/ 1 h 55"/>
                <a:gd name="T54" fmla="*/ 22 w 54"/>
                <a:gd name="T55" fmla="*/ 4 h 55"/>
                <a:gd name="T56" fmla="*/ 15 w 54"/>
                <a:gd name="T57" fmla="*/ 3 h 55"/>
                <a:gd name="T58" fmla="*/ 9 w 54"/>
                <a:gd name="T59" fmla="*/ 1 h 55"/>
                <a:gd name="T60" fmla="*/ 3 w 54"/>
                <a:gd name="T61" fmla="*/ 1 h 55"/>
                <a:gd name="T62" fmla="*/ 2 w 54"/>
                <a:gd name="T63" fmla="*/ 0 h 55"/>
                <a:gd name="T64" fmla="*/ 1 w 54"/>
                <a:gd name="T65" fmla="*/ 2 h 55"/>
                <a:gd name="T66" fmla="*/ 0 w 54"/>
                <a:gd name="T67"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5">
                  <a:moveTo>
                    <a:pt x="0" y="8"/>
                  </a:moveTo>
                  <a:cubicBezTo>
                    <a:pt x="0" y="9"/>
                    <a:pt x="1" y="10"/>
                    <a:pt x="1" y="12"/>
                  </a:cubicBezTo>
                  <a:cubicBezTo>
                    <a:pt x="1" y="12"/>
                    <a:pt x="1" y="13"/>
                    <a:pt x="1" y="14"/>
                  </a:cubicBezTo>
                  <a:cubicBezTo>
                    <a:pt x="1" y="14"/>
                    <a:pt x="1" y="15"/>
                    <a:pt x="1" y="16"/>
                  </a:cubicBezTo>
                  <a:cubicBezTo>
                    <a:pt x="1" y="20"/>
                    <a:pt x="1" y="24"/>
                    <a:pt x="1" y="27"/>
                  </a:cubicBezTo>
                  <a:cubicBezTo>
                    <a:pt x="1" y="36"/>
                    <a:pt x="1" y="44"/>
                    <a:pt x="1" y="52"/>
                  </a:cubicBezTo>
                  <a:cubicBezTo>
                    <a:pt x="1" y="53"/>
                    <a:pt x="1" y="54"/>
                    <a:pt x="1" y="54"/>
                  </a:cubicBezTo>
                  <a:cubicBezTo>
                    <a:pt x="1" y="55"/>
                    <a:pt x="1" y="55"/>
                    <a:pt x="2" y="55"/>
                  </a:cubicBezTo>
                  <a:cubicBezTo>
                    <a:pt x="2" y="55"/>
                    <a:pt x="3" y="55"/>
                    <a:pt x="4" y="55"/>
                  </a:cubicBezTo>
                  <a:cubicBezTo>
                    <a:pt x="6" y="55"/>
                    <a:pt x="7" y="55"/>
                    <a:pt x="8" y="55"/>
                  </a:cubicBezTo>
                  <a:cubicBezTo>
                    <a:pt x="17" y="55"/>
                    <a:pt x="26" y="55"/>
                    <a:pt x="35" y="55"/>
                  </a:cubicBezTo>
                  <a:cubicBezTo>
                    <a:pt x="41" y="55"/>
                    <a:pt x="47" y="55"/>
                    <a:pt x="54" y="55"/>
                  </a:cubicBezTo>
                  <a:cubicBezTo>
                    <a:pt x="53" y="54"/>
                    <a:pt x="52" y="53"/>
                    <a:pt x="52" y="52"/>
                  </a:cubicBezTo>
                  <a:cubicBezTo>
                    <a:pt x="51" y="51"/>
                    <a:pt x="50" y="51"/>
                    <a:pt x="49" y="50"/>
                  </a:cubicBezTo>
                  <a:cubicBezTo>
                    <a:pt x="48" y="49"/>
                    <a:pt x="48" y="48"/>
                    <a:pt x="48" y="47"/>
                  </a:cubicBezTo>
                  <a:cubicBezTo>
                    <a:pt x="47" y="46"/>
                    <a:pt x="47" y="46"/>
                    <a:pt x="47" y="45"/>
                  </a:cubicBezTo>
                  <a:cubicBezTo>
                    <a:pt x="47" y="44"/>
                    <a:pt x="48" y="44"/>
                    <a:pt x="48" y="44"/>
                  </a:cubicBezTo>
                  <a:cubicBezTo>
                    <a:pt x="48" y="44"/>
                    <a:pt x="48" y="44"/>
                    <a:pt x="48" y="43"/>
                  </a:cubicBezTo>
                  <a:cubicBezTo>
                    <a:pt x="48" y="43"/>
                    <a:pt x="47" y="42"/>
                    <a:pt x="47" y="42"/>
                  </a:cubicBezTo>
                  <a:cubicBezTo>
                    <a:pt x="47" y="41"/>
                    <a:pt x="46" y="41"/>
                    <a:pt x="46" y="40"/>
                  </a:cubicBezTo>
                  <a:cubicBezTo>
                    <a:pt x="46" y="39"/>
                    <a:pt x="46" y="39"/>
                    <a:pt x="45" y="38"/>
                  </a:cubicBezTo>
                  <a:cubicBezTo>
                    <a:pt x="45" y="37"/>
                    <a:pt x="45" y="36"/>
                    <a:pt x="44" y="35"/>
                  </a:cubicBezTo>
                  <a:cubicBezTo>
                    <a:pt x="43" y="33"/>
                    <a:pt x="42" y="32"/>
                    <a:pt x="42" y="31"/>
                  </a:cubicBezTo>
                  <a:cubicBezTo>
                    <a:pt x="42" y="30"/>
                    <a:pt x="42" y="29"/>
                    <a:pt x="41" y="28"/>
                  </a:cubicBezTo>
                  <a:cubicBezTo>
                    <a:pt x="41" y="28"/>
                    <a:pt x="42" y="28"/>
                    <a:pt x="41" y="28"/>
                  </a:cubicBezTo>
                  <a:cubicBezTo>
                    <a:pt x="41" y="27"/>
                    <a:pt x="41" y="27"/>
                    <a:pt x="40" y="27"/>
                  </a:cubicBezTo>
                  <a:cubicBezTo>
                    <a:pt x="40" y="26"/>
                    <a:pt x="40" y="25"/>
                    <a:pt x="39" y="25"/>
                  </a:cubicBezTo>
                  <a:cubicBezTo>
                    <a:pt x="39" y="24"/>
                    <a:pt x="39" y="24"/>
                    <a:pt x="39" y="23"/>
                  </a:cubicBezTo>
                  <a:cubicBezTo>
                    <a:pt x="39" y="21"/>
                    <a:pt x="38" y="20"/>
                    <a:pt x="37" y="19"/>
                  </a:cubicBezTo>
                  <a:cubicBezTo>
                    <a:pt x="37" y="18"/>
                    <a:pt x="36" y="17"/>
                    <a:pt x="35" y="16"/>
                  </a:cubicBezTo>
                  <a:cubicBezTo>
                    <a:pt x="35" y="15"/>
                    <a:pt x="35" y="14"/>
                    <a:pt x="35" y="14"/>
                  </a:cubicBezTo>
                  <a:cubicBezTo>
                    <a:pt x="34" y="13"/>
                    <a:pt x="34" y="13"/>
                    <a:pt x="34" y="12"/>
                  </a:cubicBezTo>
                  <a:cubicBezTo>
                    <a:pt x="34" y="12"/>
                    <a:pt x="34" y="10"/>
                    <a:pt x="34" y="10"/>
                  </a:cubicBezTo>
                  <a:cubicBezTo>
                    <a:pt x="35" y="10"/>
                    <a:pt x="35" y="11"/>
                    <a:pt x="35" y="12"/>
                  </a:cubicBezTo>
                  <a:cubicBezTo>
                    <a:pt x="36" y="12"/>
                    <a:pt x="36" y="13"/>
                    <a:pt x="36" y="13"/>
                  </a:cubicBezTo>
                  <a:cubicBezTo>
                    <a:pt x="37" y="14"/>
                    <a:pt x="38" y="14"/>
                    <a:pt x="38" y="15"/>
                  </a:cubicBezTo>
                  <a:cubicBezTo>
                    <a:pt x="38" y="16"/>
                    <a:pt x="38" y="16"/>
                    <a:pt x="38" y="17"/>
                  </a:cubicBezTo>
                  <a:cubicBezTo>
                    <a:pt x="38" y="18"/>
                    <a:pt x="39" y="19"/>
                    <a:pt x="39" y="19"/>
                  </a:cubicBezTo>
                  <a:cubicBezTo>
                    <a:pt x="40" y="20"/>
                    <a:pt x="40" y="20"/>
                    <a:pt x="40" y="20"/>
                  </a:cubicBezTo>
                  <a:cubicBezTo>
                    <a:pt x="41" y="21"/>
                    <a:pt x="41" y="22"/>
                    <a:pt x="42" y="22"/>
                  </a:cubicBezTo>
                  <a:cubicBezTo>
                    <a:pt x="43" y="21"/>
                    <a:pt x="43" y="18"/>
                    <a:pt x="43" y="17"/>
                  </a:cubicBezTo>
                  <a:cubicBezTo>
                    <a:pt x="44" y="16"/>
                    <a:pt x="44" y="15"/>
                    <a:pt x="44" y="14"/>
                  </a:cubicBezTo>
                  <a:cubicBezTo>
                    <a:pt x="44" y="13"/>
                    <a:pt x="45" y="12"/>
                    <a:pt x="45" y="12"/>
                  </a:cubicBezTo>
                  <a:cubicBezTo>
                    <a:pt x="45" y="11"/>
                    <a:pt x="44" y="10"/>
                    <a:pt x="44" y="9"/>
                  </a:cubicBezTo>
                  <a:cubicBezTo>
                    <a:pt x="44" y="8"/>
                    <a:pt x="44" y="7"/>
                    <a:pt x="43" y="6"/>
                  </a:cubicBezTo>
                  <a:cubicBezTo>
                    <a:pt x="43" y="4"/>
                    <a:pt x="43" y="3"/>
                    <a:pt x="42" y="2"/>
                  </a:cubicBezTo>
                  <a:cubicBezTo>
                    <a:pt x="42" y="2"/>
                    <a:pt x="41" y="3"/>
                    <a:pt x="41" y="3"/>
                  </a:cubicBezTo>
                  <a:cubicBezTo>
                    <a:pt x="40" y="3"/>
                    <a:pt x="40" y="3"/>
                    <a:pt x="39" y="3"/>
                  </a:cubicBezTo>
                  <a:cubicBezTo>
                    <a:pt x="38" y="3"/>
                    <a:pt x="37" y="3"/>
                    <a:pt x="36" y="3"/>
                  </a:cubicBezTo>
                  <a:cubicBezTo>
                    <a:pt x="35" y="3"/>
                    <a:pt x="34" y="3"/>
                    <a:pt x="34" y="3"/>
                  </a:cubicBezTo>
                  <a:cubicBezTo>
                    <a:pt x="33" y="3"/>
                    <a:pt x="33" y="3"/>
                    <a:pt x="32" y="3"/>
                  </a:cubicBezTo>
                  <a:cubicBezTo>
                    <a:pt x="32" y="2"/>
                    <a:pt x="31" y="1"/>
                    <a:pt x="31" y="1"/>
                  </a:cubicBezTo>
                  <a:cubicBezTo>
                    <a:pt x="30" y="0"/>
                    <a:pt x="29" y="1"/>
                    <a:pt x="28" y="1"/>
                  </a:cubicBezTo>
                  <a:cubicBezTo>
                    <a:pt x="27" y="1"/>
                    <a:pt x="26" y="1"/>
                    <a:pt x="26" y="1"/>
                  </a:cubicBezTo>
                  <a:cubicBezTo>
                    <a:pt x="25" y="1"/>
                    <a:pt x="25" y="1"/>
                    <a:pt x="24" y="2"/>
                  </a:cubicBezTo>
                  <a:cubicBezTo>
                    <a:pt x="24" y="2"/>
                    <a:pt x="23" y="3"/>
                    <a:pt x="22" y="4"/>
                  </a:cubicBezTo>
                  <a:cubicBezTo>
                    <a:pt x="21" y="5"/>
                    <a:pt x="20" y="4"/>
                    <a:pt x="18" y="4"/>
                  </a:cubicBezTo>
                  <a:cubicBezTo>
                    <a:pt x="17" y="3"/>
                    <a:pt x="16" y="3"/>
                    <a:pt x="15" y="3"/>
                  </a:cubicBezTo>
                  <a:cubicBezTo>
                    <a:pt x="14" y="3"/>
                    <a:pt x="13" y="2"/>
                    <a:pt x="12" y="2"/>
                  </a:cubicBezTo>
                  <a:cubicBezTo>
                    <a:pt x="11" y="1"/>
                    <a:pt x="10" y="1"/>
                    <a:pt x="9" y="1"/>
                  </a:cubicBezTo>
                  <a:cubicBezTo>
                    <a:pt x="7" y="1"/>
                    <a:pt x="6" y="0"/>
                    <a:pt x="5" y="0"/>
                  </a:cubicBezTo>
                  <a:cubicBezTo>
                    <a:pt x="4" y="0"/>
                    <a:pt x="4" y="1"/>
                    <a:pt x="3" y="1"/>
                  </a:cubicBezTo>
                  <a:cubicBezTo>
                    <a:pt x="2" y="1"/>
                    <a:pt x="2" y="1"/>
                    <a:pt x="2" y="1"/>
                  </a:cubicBezTo>
                  <a:cubicBezTo>
                    <a:pt x="2" y="0"/>
                    <a:pt x="2" y="0"/>
                    <a:pt x="2" y="0"/>
                  </a:cubicBezTo>
                  <a:cubicBezTo>
                    <a:pt x="1" y="1"/>
                    <a:pt x="1" y="1"/>
                    <a:pt x="1" y="1"/>
                  </a:cubicBezTo>
                  <a:cubicBezTo>
                    <a:pt x="1" y="2"/>
                    <a:pt x="1" y="2"/>
                    <a:pt x="1" y="2"/>
                  </a:cubicBezTo>
                  <a:cubicBezTo>
                    <a:pt x="1" y="4"/>
                    <a:pt x="2" y="4"/>
                    <a:pt x="1" y="6"/>
                  </a:cubicBezTo>
                  <a:cubicBezTo>
                    <a:pt x="1" y="7"/>
                    <a:pt x="0" y="7"/>
                    <a:pt x="0" y="8"/>
                  </a:cubicBezTo>
                  <a:close/>
                </a:path>
              </a:pathLst>
            </a:custGeom>
            <a:solidFill>
              <a:srgbClr val="C00000"/>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5" name="Freeform 250">
              <a:extLst>
                <a:ext uri="{FF2B5EF4-FFF2-40B4-BE49-F238E27FC236}">
                  <a16:creationId xmlns:a16="http://schemas.microsoft.com/office/drawing/2014/main" id="{48FDF247-AF36-E447-9E71-32C676420C4F}"/>
                </a:ext>
              </a:extLst>
            </p:cNvPr>
            <p:cNvSpPr>
              <a:spLocks/>
            </p:cNvSpPr>
            <p:nvPr/>
          </p:nvSpPr>
          <p:spPr bwMode="auto">
            <a:xfrm>
              <a:off x="4791371" y="2230212"/>
              <a:ext cx="323850" cy="354013"/>
            </a:xfrm>
            <a:custGeom>
              <a:avLst/>
              <a:gdLst>
                <a:gd name="T0" fmla="*/ 70 w 70"/>
                <a:gd name="T1" fmla="*/ 75 h 77"/>
                <a:gd name="T2" fmla="*/ 70 w 70"/>
                <a:gd name="T3" fmla="*/ 22 h 77"/>
                <a:gd name="T4" fmla="*/ 69 w 70"/>
                <a:gd name="T5" fmla="*/ 17 h 77"/>
                <a:gd name="T6" fmla="*/ 70 w 70"/>
                <a:gd name="T7" fmla="*/ 13 h 77"/>
                <a:gd name="T8" fmla="*/ 70 w 70"/>
                <a:gd name="T9" fmla="*/ 8 h 77"/>
                <a:gd name="T10" fmla="*/ 64 w 70"/>
                <a:gd name="T11" fmla="*/ 6 h 77"/>
                <a:gd name="T12" fmla="*/ 59 w 70"/>
                <a:gd name="T13" fmla="*/ 3 h 77"/>
                <a:gd name="T14" fmla="*/ 54 w 70"/>
                <a:gd name="T15" fmla="*/ 2 h 77"/>
                <a:gd name="T16" fmla="*/ 49 w 70"/>
                <a:gd name="T17" fmla="*/ 5 h 77"/>
                <a:gd name="T18" fmla="*/ 48 w 70"/>
                <a:gd name="T19" fmla="*/ 11 h 77"/>
                <a:gd name="T20" fmla="*/ 47 w 70"/>
                <a:gd name="T21" fmla="*/ 16 h 77"/>
                <a:gd name="T22" fmla="*/ 41 w 70"/>
                <a:gd name="T23" fmla="*/ 16 h 77"/>
                <a:gd name="T24" fmla="*/ 35 w 70"/>
                <a:gd name="T25" fmla="*/ 12 h 77"/>
                <a:gd name="T26" fmla="*/ 28 w 70"/>
                <a:gd name="T27" fmla="*/ 9 h 77"/>
                <a:gd name="T28" fmla="*/ 23 w 70"/>
                <a:gd name="T29" fmla="*/ 4 h 77"/>
                <a:gd name="T30" fmla="*/ 21 w 70"/>
                <a:gd name="T31" fmla="*/ 3 h 77"/>
                <a:gd name="T32" fmla="*/ 15 w 70"/>
                <a:gd name="T33" fmla="*/ 2 h 77"/>
                <a:gd name="T34" fmla="*/ 10 w 70"/>
                <a:gd name="T35" fmla="*/ 0 h 77"/>
                <a:gd name="T36" fmla="*/ 9 w 70"/>
                <a:gd name="T37" fmla="*/ 5 h 77"/>
                <a:gd name="T38" fmla="*/ 3 w 70"/>
                <a:gd name="T39" fmla="*/ 10 h 77"/>
                <a:gd name="T40" fmla="*/ 4 w 70"/>
                <a:gd name="T41" fmla="*/ 12 h 77"/>
                <a:gd name="T42" fmla="*/ 3 w 70"/>
                <a:gd name="T43" fmla="*/ 16 h 77"/>
                <a:gd name="T44" fmla="*/ 1 w 70"/>
                <a:gd name="T45" fmla="*/ 17 h 77"/>
                <a:gd name="T46" fmla="*/ 1 w 70"/>
                <a:gd name="T47" fmla="*/ 20 h 77"/>
                <a:gd name="T48" fmla="*/ 2 w 70"/>
                <a:gd name="T49" fmla="*/ 28 h 77"/>
                <a:gd name="T50" fmla="*/ 2 w 70"/>
                <a:gd name="T51" fmla="*/ 33 h 77"/>
                <a:gd name="T52" fmla="*/ 2 w 70"/>
                <a:gd name="T53" fmla="*/ 38 h 77"/>
                <a:gd name="T54" fmla="*/ 3 w 70"/>
                <a:gd name="T55" fmla="*/ 44 h 77"/>
                <a:gd name="T56" fmla="*/ 4 w 70"/>
                <a:gd name="T57" fmla="*/ 49 h 77"/>
                <a:gd name="T58" fmla="*/ 10 w 70"/>
                <a:gd name="T59" fmla="*/ 51 h 77"/>
                <a:gd name="T60" fmla="*/ 12 w 70"/>
                <a:gd name="T61" fmla="*/ 55 h 77"/>
                <a:gd name="T62" fmla="*/ 16 w 70"/>
                <a:gd name="T63" fmla="*/ 56 h 77"/>
                <a:gd name="T64" fmla="*/ 24 w 70"/>
                <a:gd name="T65" fmla="*/ 60 h 77"/>
                <a:gd name="T66" fmla="*/ 30 w 70"/>
                <a:gd name="T67" fmla="*/ 56 h 77"/>
                <a:gd name="T68" fmla="*/ 53 w 70"/>
                <a:gd name="T69" fmla="*/ 69 h 77"/>
                <a:gd name="T70" fmla="*/ 65 w 70"/>
                <a:gd name="T71"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77">
                  <a:moveTo>
                    <a:pt x="65" y="75"/>
                  </a:moveTo>
                  <a:cubicBezTo>
                    <a:pt x="67" y="75"/>
                    <a:pt x="69" y="75"/>
                    <a:pt x="70" y="75"/>
                  </a:cubicBezTo>
                  <a:cubicBezTo>
                    <a:pt x="70" y="58"/>
                    <a:pt x="70" y="41"/>
                    <a:pt x="70" y="25"/>
                  </a:cubicBezTo>
                  <a:cubicBezTo>
                    <a:pt x="70" y="24"/>
                    <a:pt x="70" y="23"/>
                    <a:pt x="70" y="22"/>
                  </a:cubicBezTo>
                  <a:cubicBezTo>
                    <a:pt x="70" y="21"/>
                    <a:pt x="70" y="20"/>
                    <a:pt x="70" y="19"/>
                  </a:cubicBezTo>
                  <a:cubicBezTo>
                    <a:pt x="70" y="18"/>
                    <a:pt x="69" y="18"/>
                    <a:pt x="69" y="17"/>
                  </a:cubicBezTo>
                  <a:cubicBezTo>
                    <a:pt x="69" y="16"/>
                    <a:pt x="69" y="16"/>
                    <a:pt x="70" y="15"/>
                  </a:cubicBezTo>
                  <a:cubicBezTo>
                    <a:pt x="70" y="14"/>
                    <a:pt x="70" y="14"/>
                    <a:pt x="70" y="13"/>
                  </a:cubicBezTo>
                  <a:cubicBezTo>
                    <a:pt x="70" y="12"/>
                    <a:pt x="69" y="11"/>
                    <a:pt x="70" y="10"/>
                  </a:cubicBezTo>
                  <a:cubicBezTo>
                    <a:pt x="70" y="10"/>
                    <a:pt x="70" y="9"/>
                    <a:pt x="70" y="8"/>
                  </a:cubicBezTo>
                  <a:cubicBezTo>
                    <a:pt x="70" y="6"/>
                    <a:pt x="67" y="8"/>
                    <a:pt x="66" y="7"/>
                  </a:cubicBezTo>
                  <a:cubicBezTo>
                    <a:pt x="65" y="6"/>
                    <a:pt x="65" y="6"/>
                    <a:pt x="64" y="6"/>
                  </a:cubicBezTo>
                  <a:cubicBezTo>
                    <a:pt x="63" y="5"/>
                    <a:pt x="62" y="5"/>
                    <a:pt x="62" y="5"/>
                  </a:cubicBezTo>
                  <a:cubicBezTo>
                    <a:pt x="61" y="4"/>
                    <a:pt x="60" y="3"/>
                    <a:pt x="59" y="3"/>
                  </a:cubicBezTo>
                  <a:cubicBezTo>
                    <a:pt x="58" y="2"/>
                    <a:pt x="58" y="1"/>
                    <a:pt x="57" y="1"/>
                  </a:cubicBezTo>
                  <a:cubicBezTo>
                    <a:pt x="56" y="1"/>
                    <a:pt x="55" y="2"/>
                    <a:pt x="54" y="2"/>
                  </a:cubicBezTo>
                  <a:cubicBezTo>
                    <a:pt x="53" y="3"/>
                    <a:pt x="52" y="3"/>
                    <a:pt x="51" y="4"/>
                  </a:cubicBezTo>
                  <a:cubicBezTo>
                    <a:pt x="51" y="4"/>
                    <a:pt x="50" y="5"/>
                    <a:pt x="49" y="5"/>
                  </a:cubicBezTo>
                  <a:cubicBezTo>
                    <a:pt x="48" y="6"/>
                    <a:pt x="48" y="7"/>
                    <a:pt x="48" y="8"/>
                  </a:cubicBezTo>
                  <a:cubicBezTo>
                    <a:pt x="48" y="9"/>
                    <a:pt x="48" y="10"/>
                    <a:pt x="48" y="11"/>
                  </a:cubicBezTo>
                  <a:cubicBezTo>
                    <a:pt x="48" y="12"/>
                    <a:pt x="48" y="12"/>
                    <a:pt x="48" y="13"/>
                  </a:cubicBezTo>
                  <a:cubicBezTo>
                    <a:pt x="48" y="14"/>
                    <a:pt x="47" y="15"/>
                    <a:pt x="47" y="16"/>
                  </a:cubicBezTo>
                  <a:cubicBezTo>
                    <a:pt x="46" y="17"/>
                    <a:pt x="45" y="17"/>
                    <a:pt x="43" y="17"/>
                  </a:cubicBezTo>
                  <a:cubicBezTo>
                    <a:pt x="43" y="17"/>
                    <a:pt x="42" y="16"/>
                    <a:pt x="41" y="16"/>
                  </a:cubicBezTo>
                  <a:cubicBezTo>
                    <a:pt x="41" y="15"/>
                    <a:pt x="40" y="15"/>
                    <a:pt x="40" y="14"/>
                  </a:cubicBezTo>
                  <a:cubicBezTo>
                    <a:pt x="38" y="13"/>
                    <a:pt x="36" y="13"/>
                    <a:pt x="35" y="12"/>
                  </a:cubicBezTo>
                  <a:cubicBezTo>
                    <a:pt x="33" y="11"/>
                    <a:pt x="31" y="12"/>
                    <a:pt x="30" y="11"/>
                  </a:cubicBezTo>
                  <a:cubicBezTo>
                    <a:pt x="29" y="10"/>
                    <a:pt x="28" y="10"/>
                    <a:pt x="28" y="9"/>
                  </a:cubicBezTo>
                  <a:cubicBezTo>
                    <a:pt x="27" y="8"/>
                    <a:pt x="27" y="7"/>
                    <a:pt x="27" y="6"/>
                  </a:cubicBezTo>
                  <a:cubicBezTo>
                    <a:pt x="27" y="4"/>
                    <a:pt x="24" y="5"/>
                    <a:pt x="23" y="4"/>
                  </a:cubicBezTo>
                  <a:cubicBezTo>
                    <a:pt x="23" y="4"/>
                    <a:pt x="23" y="3"/>
                    <a:pt x="22" y="3"/>
                  </a:cubicBezTo>
                  <a:cubicBezTo>
                    <a:pt x="22" y="3"/>
                    <a:pt x="21" y="3"/>
                    <a:pt x="21" y="3"/>
                  </a:cubicBezTo>
                  <a:cubicBezTo>
                    <a:pt x="20" y="2"/>
                    <a:pt x="19" y="2"/>
                    <a:pt x="18" y="2"/>
                  </a:cubicBezTo>
                  <a:cubicBezTo>
                    <a:pt x="17" y="2"/>
                    <a:pt x="16" y="2"/>
                    <a:pt x="15" y="2"/>
                  </a:cubicBezTo>
                  <a:cubicBezTo>
                    <a:pt x="13" y="2"/>
                    <a:pt x="13" y="2"/>
                    <a:pt x="12" y="1"/>
                  </a:cubicBezTo>
                  <a:cubicBezTo>
                    <a:pt x="12" y="1"/>
                    <a:pt x="11" y="0"/>
                    <a:pt x="10" y="0"/>
                  </a:cubicBezTo>
                  <a:cubicBezTo>
                    <a:pt x="10" y="1"/>
                    <a:pt x="10" y="2"/>
                    <a:pt x="10" y="2"/>
                  </a:cubicBezTo>
                  <a:cubicBezTo>
                    <a:pt x="10" y="3"/>
                    <a:pt x="10" y="4"/>
                    <a:pt x="9" y="5"/>
                  </a:cubicBezTo>
                  <a:cubicBezTo>
                    <a:pt x="8" y="6"/>
                    <a:pt x="8" y="6"/>
                    <a:pt x="7" y="7"/>
                  </a:cubicBezTo>
                  <a:cubicBezTo>
                    <a:pt x="6" y="7"/>
                    <a:pt x="3" y="8"/>
                    <a:pt x="3" y="10"/>
                  </a:cubicBezTo>
                  <a:cubicBezTo>
                    <a:pt x="3" y="10"/>
                    <a:pt x="4" y="10"/>
                    <a:pt x="4" y="11"/>
                  </a:cubicBezTo>
                  <a:cubicBezTo>
                    <a:pt x="4" y="11"/>
                    <a:pt x="4" y="12"/>
                    <a:pt x="4" y="12"/>
                  </a:cubicBezTo>
                  <a:cubicBezTo>
                    <a:pt x="5" y="13"/>
                    <a:pt x="5" y="14"/>
                    <a:pt x="4" y="15"/>
                  </a:cubicBezTo>
                  <a:cubicBezTo>
                    <a:pt x="4" y="16"/>
                    <a:pt x="3" y="15"/>
                    <a:pt x="3" y="16"/>
                  </a:cubicBezTo>
                  <a:cubicBezTo>
                    <a:pt x="3" y="16"/>
                    <a:pt x="3" y="17"/>
                    <a:pt x="2" y="17"/>
                  </a:cubicBezTo>
                  <a:cubicBezTo>
                    <a:pt x="2" y="17"/>
                    <a:pt x="1" y="17"/>
                    <a:pt x="1" y="17"/>
                  </a:cubicBezTo>
                  <a:cubicBezTo>
                    <a:pt x="0" y="17"/>
                    <a:pt x="0" y="18"/>
                    <a:pt x="0" y="18"/>
                  </a:cubicBezTo>
                  <a:cubicBezTo>
                    <a:pt x="0" y="18"/>
                    <a:pt x="1" y="19"/>
                    <a:pt x="1" y="20"/>
                  </a:cubicBezTo>
                  <a:cubicBezTo>
                    <a:pt x="2" y="21"/>
                    <a:pt x="3" y="22"/>
                    <a:pt x="3" y="23"/>
                  </a:cubicBezTo>
                  <a:cubicBezTo>
                    <a:pt x="3" y="25"/>
                    <a:pt x="2" y="27"/>
                    <a:pt x="2" y="28"/>
                  </a:cubicBezTo>
                  <a:cubicBezTo>
                    <a:pt x="3" y="29"/>
                    <a:pt x="3" y="30"/>
                    <a:pt x="2" y="32"/>
                  </a:cubicBezTo>
                  <a:cubicBezTo>
                    <a:pt x="2" y="32"/>
                    <a:pt x="2" y="33"/>
                    <a:pt x="2" y="33"/>
                  </a:cubicBezTo>
                  <a:cubicBezTo>
                    <a:pt x="2" y="34"/>
                    <a:pt x="2" y="34"/>
                    <a:pt x="2" y="35"/>
                  </a:cubicBezTo>
                  <a:cubicBezTo>
                    <a:pt x="2" y="36"/>
                    <a:pt x="2" y="37"/>
                    <a:pt x="2" y="38"/>
                  </a:cubicBezTo>
                  <a:cubicBezTo>
                    <a:pt x="2" y="39"/>
                    <a:pt x="1" y="39"/>
                    <a:pt x="1" y="40"/>
                  </a:cubicBezTo>
                  <a:cubicBezTo>
                    <a:pt x="0" y="41"/>
                    <a:pt x="2" y="43"/>
                    <a:pt x="3" y="44"/>
                  </a:cubicBezTo>
                  <a:cubicBezTo>
                    <a:pt x="3" y="45"/>
                    <a:pt x="3" y="46"/>
                    <a:pt x="4" y="47"/>
                  </a:cubicBezTo>
                  <a:cubicBezTo>
                    <a:pt x="4" y="48"/>
                    <a:pt x="4" y="49"/>
                    <a:pt x="4" y="49"/>
                  </a:cubicBezTo>
                  <a:cubicBezTo>
                    <a:pt x="5" y="50"/>
                    <a:pt x="5" y="49"/>
                    <a:pt x="6" y="49"/>
                  </a:cubicBezTo>
                  <a:cubicBezTo>
                    <a:pt x="7" y="49"/>
                    <a:pt x="8" y="50"/>
                    <a:pt x="10" y="51"/>
                  </a:cubicBezTo>
                  <a:cubicBezTo>
                    <a:pt x="11" y="51"/>
                    <a:pt x="11" y="52"/>
                    <a:pt x="11" y="53"/>
                  </a:cubicBezTo>
                  <a:cubicBezTo>
                    <a:pt x="12" y="54"/>
                    <a:pt x="12" y="55"/>
                    <a:pt x="12" y="55"/>
                  </a:cubicBezTo>
                  <a:cubicBezTo>
                    <a:pt x="12" y="55"/>
                    <a:pt x="13" y="55"/>
                    <a:pt x="13" y="55"/>
                  </a:cubicBezTo>
                  <a:cubicBezTo>
                    <a:pt x="14" y="56"/>
                    <a:pt x="15" y="56"/>
                    <a:pt x="16" y="56"/>
                  </a:cubicBezTo>
                  <a:cubicBezTo>
                    <a:pt x="18" y="57"/>
                    <a:pt x="20" y="58"/>
                    <a:pt x="22" y="60"/>
                  </a:cubicBezTo>
                  <a:cubicBezTo>
                    <a:pt x="23" y="61"/>
                    <a:pt x="23" y="60"/>
                    <a:pt x="24" y="60"/>
                  </a:cubicBezTo>
                  <a:cubicBezTo>
                    <a:pt x="25" y="59"/>
                    <a:pt x="25" y="58"/>
                    <a:pt x="27" y="57"/>
                  </a:cubicBezTo>
                  <a:cubicBezTo>
                    <a:pt x="28" y="57"/>
                    <a:pt x="29" y="56"/>
                    <a:pt x="30" y="56"/>
                  </a:cubicBezTo>
                  <a:cubicBezTo>
                    <a:pt x="32" y="56"/>
                    <a:pt x="33" y="58"/>
                    <a:pt x="35" y="59"/>
                  </a:cubicBezTo>
                  <a:cubicBezTo>
                    <a:pt x="41" y="62"/>
                    <a:pt x="47" y="66"/>
                    <a:pt x="53" y="69"/>
                  </a:cubicBezTo>
                  <a:cubicBezTo>
                    <a:pt x="57" y="72"/>
                    <a:pt x="61" y="75"/>
                    <a:pt x="65" y="77"/>
                  </a:cubicBezTo>
                  <a:cubicBezTo>
                    <a:pt x="65" y="76"/>
                    <a:pt x="65" y="76"/>
                    <a:pt x="65" y="75"/>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6" name="Freeform 251">
              <a:extLst>
                <a:ext uri="{FF2B5EF4-FFF2-40B4-BE49-F238E27FC236}">
                  <a16:creationId xmlns:a16="http://schemas.microsoft.com/office/drawing/2014/main" id="{0F4C2E06-FCE0-5443-B655-929DA6678CAB}"/>
                </a:ext>
              </a:extLst>
            </p:cNvPr>
            <p:cNvSpPr>
              <a:spLocks/>
            </p:cNvSpPr>
            <p:nvPr/>
          </p:nvSpPr>
          <p:spPr bwMode="auto">
            <a:xfrm>
              <a:off x="4754859" y="2115912"/>
              <a:ext cx="87312" cy="196850"/>
            </a:xfrm>
            <a:custGeom>
              <a:avLst/>
              <a:gdLst>
                <a:gd name="T0" fmla="*/ 8 w 19"/>
                <a:gd name="T1" fmla="*/ 39 h 43"/>
                <a:gd name="T2" fmla="*/ 9 w 19"/>
                <a:gd name="T3" fmla="*/ 42 h 43"/>
                <a:gd name="T4" fmla="*/ 10 w 19"/>
                <a:gd name="T5" fmla="*/ 41 h 43"/>
                <a:gd name="T6" fmla="*/ 12 w 19"/>
                <a:gd name="T7" fmla="*/ 40 h 43"/>
                <a:gd name="T8" fmla="*/ 12 w 19"/>
                <a:gd name="T9" fmla="*/ 37 h 43"/>
                <a:gd name="T10" fmla="*/ 12 w 19"/>
                <a:gd name="T11" fmla="*/ 36 h 43"/>
                <a:gd name="T12" fmla="*/ 11 w 19"/>
                <a:gd name="T13" fmla="*/ 34 h 43"/>
                <a:gd name="T14" fmla="*/ 14 w 19"/>
                <a:gd name="T15" fmla="*/ 32 h 43"/>
                <a:gd name="T16" fmla="*/ 16 w 19"/>
                <a:gd name="T17" fmla="*/ 31 h 43"/>
                <a:gd name="T18" fmla="*/ 18 w 19"/>
                <a:gd name="T19" fmla="*/ 27 h 43"/>
                <a:gd name="T20" fmla="*/ 18 w 19"/>
                <a:gd name="T21" fmla="*/ 25 h 43"/>
                <a:gd name="T22" fmla="*/ 17 w 19"/>
                <a:gd name="T23" fmla="*/ 24 h 43"/>
                <a:gd name="T24" fmla="*/ 16 w 19"/>
                <a:gd name="T25" fmla="*/ 23 h 43"/>
                <a:gd name="T26" fmla="*/ 14 w 19"/>
                <a:gd name="T27" fmla="*/ 23 h 43"/>
                <a:gd name="T28" fmla="*/ 13 w 19"/>
                <a:gd name="T29" fmla="*/ 22 h 43"/>
                <a:gd name="T30" fmla="*/ 11 w 19"/>
                <a:gd name="T31" fmla="*/ 22 h 43"/>
                <a:gd name="T32" fmla="*/ 12 w 19"/>
                <a:gd name="T33" fmla="*/ 18 h 43"/>
                <a:gd name="T34" fmla="*/ 15 w 19"/>
                <a:gd name="T35" fmla="*/ 16 h 43"/>
                <a:gd name="T36" fmla="*/ 16 w 19"/>
                <a:gd name="T37" fmla="*/ 12 h 43"/>
                <a:gd name="T38" fmla="*/ 16 w 19"/>
                <a:gd name="T39" fmla="*/ 10 h 43"/>
                <a:gd name="T40" fmla="*/ 15 w 19"/>
                <a:gd name="T41" fmla="*/ 9 h 43"/>
                <a:gd name="T42" fmla="*/ 14 w 19"/>
                <a:gd name="T43" fmla="*/ 8 h 43"/>
                <a:gd name="T44" fmla="*/ 13 w 19"/>
                <a:gd name="T45" fmla="*/ 7 h 43"/>
                <a:gd name="T46" fmla="*/ 15 w 19"/>
                <a:gd name="T47" fmla="*/ 5 h 43"/>
                <a:gd name="T48" fmla="*/ 16 w 19"/>
                <a:gd name="T49" fmla="*/ 2 h 43"/>
                <a:gd name="T50" fmla="*/ 14 w 19"/>
                <a:gd name="T51" fmla="*/ 3 h 43"/>
                <a:gd name="T52" fmla="*/ 12 w 19"/>
                <a:gd name="T53" fmla="*/ 3 h 43"/>
                <a:gd name="T54" fmla="*/ 12 w 19"/>
                <a:gd name="T55" fmla="*/ 1 h 43"/>
                <a:gd name="T56" fmla="*/ 11 w 19"/>
                <a:gd name="T57" fmla="*/ 1 h 43"/>
                <a:gd name="T58" fmla="*/ 9 w 19"/>
                <a:gd name="T59" fmla="*/ 1 h 43"/>
                <a:gd name="T60" fmla="*/ 7 w 19"/>
                <a:gd name="T61" fmla="*/ 2 h 43"/>
                <a:gd name="T62" fmla="*/ 5 w 19"/>
                <a:gd name="T63" fmla="*/ 3 h 43"/>
                <a:gd name="T64" fmla="*/ 4 w 19"/>
                <a:gd name="T65" fmla="*/ 5 h 43"/>
                <a:gd name="T66" fmla="*/ 3 w 19"/>
                <a:gd name="T67" fmla="*/ 5 h 43"/>
                <a:gd name="T68" fmla="*/ 4 w 19"/>
                <a:gd name="T69" fmla="*/ 6 h 43"/>
                <a:gd name="T70" fmla="*/ 3 w 19"/>
                <a:gd name="T71" fmla="*/ 9 h 43"/>
                <a:gd name="T72" fmla="*/ 4 w 19"/>
                <a:gd name="T73" fmla="*/ 10 h 43"/>
                <a:gd name="T74" fmla="*/ 4 w 19"/>
                <a:gd name="T75" fmla="*/ 11 h 43"/>
                <a:gd name="T76" fmla="*/ 4 w 19"/>
                <a:gd name="T77" fmla="*/ 14 h 43"/>
                <a:gd name="T78" fmla="*/ 3 w 19"/>
                <a:gd name="T79" fmla="*/ 17 h 43"/>
                <a:gd name="T80" fmla="*/ 2 w 19"/>
                <a:gd name="T81" fmla="*/ 17 h 43"/>
                <a:gd name="T82" fmla="*/ 2 w 19"/>
                <a:gd name="T83" fmla="*/ 18 h 43"/>
                <a:gd name="T84" fmla="*/ 0 w 19"/>
                <a:gd name="T85" fmla="*/ 20 h 43"/>
                <a:gd name="T86" fmla="*/ 1 w 19"/>
                <a:gd name="T87" fmla="*/ 23 h 43"/>
                <a:gd name="T88" fmla="*/ 1 w 19"/>
                <a:gd name="T89" fmla="*/ 23 h 43"/>
                <a:gd name="T90" fmla="*/ 1 w 19"/>
                <a:gd name="T91" fmla="*/ 25 h 43"/>
                <a:gd name="T92" fmla="*/ 3 w 19"/>
                <a:gd name="T93" fmla="*/ 26 h 43"/>
                <a:gd name="T94" fmla="*/ 4 w 19"/>
                <a:gd name="T95" fmla="*/ 30 h 43"/>
                <a:gd name="T96" fmla="*/ 6 w 19"/>
                <a:gd name="T97" fmla="*/ 31 h 43"/>
                <a:gd name="T98" fmla="*/ 7 w 19"/>
                <a:gd name="T99" fmla="*/ 34 h 43"/>
                <a:gd name="T100" fmla="*/ 8 w 19"/>
                <a:gd name="T101"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43">
                  <a:moveTo>
                    <a:pt x="8" y="39"/>
                  </a:moveTo>
                  <a:cubicBezTo>
                    <a:pt x="9" y="39"/>
                    <a:pt x="9" y="42"/>
                    <a:pt x="9" y="42"/>
                  </a:cubicBezTo>
                  <a:cubicBezTo>
                    <a:pt x="10" y="43"/>
                    <a:pt x="10" y="42"/>
                    <a:pt x="10" y="41"/>
                  </a:cubicBezTo>
                  <a:cubicBezTo>
                    <a:pt x="11" y="41"/>
                    <a:pt x="11" y="41"/>
                    <a:pt x="12" y="40"/>
                  </a:cubicBezTo>
                  <a:cubicBezTo>
                    <a:pt x="13" y="39"/>
                    <a:pt x="13" y="38"/>
                    <a:pt x="12" y="37"/>
                  </a:cubicBezTo>
                  <a:cubicBezTo>
                    <a:pt x="12" y="36"/>
                    <a:pt x="12" y="36"/>
                    <a:pt x="12" y="36"/>
                  </a:cubicBezTo>
                  <a:cubicBezTo>
                    <a:pt x="11" y="35"/>
                    <a:pt x="11" y="35"/>
                    <a:pt x="11" y="34"/>
                  </a:cubicBezTo>
                  <a:cubicBezTo>
                    <a:pt x="12" y="33"/>
                    <a:pt x="13" y="33"/>
                    <a:pt x="14" y="32"/>
                  </a:cubicBezTo>
                  <a:cubicBezTo>
                    <a:pt x="15" y="32"/>
                    <a:pt x="16" y="31"/>
                    <a:pt x="16" y="31"/>
                  </a:cubicBezTo>
                  <a:cubicBezTo>
                    <a:pt x="18" y="30"/>
                    <a:pt x="18" y="29"/>
                    <a:pt x="18" y="27"/>
                  </a:cubicBezTo>
                  <a:cubicBezTo>
                    <a:pt x="18" y="27"/>
                    <a:pt x="18" y="25"/>
                    <a:pt x="18" y="25"/>
                  </a:cubicBezTo>
                  <a:cubicBezTo>
                    <a:pt x="19" y="25"/>
                    <a:pt x="17" y="25"/>
                    <a:pt x="17" y="24"/>
                  </a:cubicBezTo>
                  <a:cubicBezTo>
                    <a:pt x="16" y="24"/>
                    <a:pt x="16" y="24"/>
                    <a:pt x="16" y="23"/>
                  </a:cubicBezTo>
                  <a:cubicBezTo>
                    <a:pt x="15" y="23"/>
                    <a:pt x="15" y="23"/>
                    <a:pt x="14" y="23"/>
                  </a:cubicBezTo>
                  <a:cubicBezTo>
                    <a:pt x="14" y="23"/>
                    <a:pt x="14" y="22"/>
                    <a:pt x="13" y="22"/>
                  </a:cubicBezTo>
                  <a:cubicBezTo>
                    <a:pt x="13" y="22"/>
                    <a:pt x="12" y="22"/>
                    <a:pt x="11" y="22"/>
                  </a:cubicBezTo>
                  <a:cubicBezTo>
                    <a:pt x="11" y="22"/>
                    <a:pt x="11" y="18"/>
                    <a:pt x="12" y="18"/>
                  </a:cubicBezTo>
                  <a:cubicBezTo>
                    <a:pt x="12" y="17"/>
                    <a:pt x="14" y="17"/>
                    <a:pt x="15" y="16"/>
                  </a:cubicBezTo>
                  <a:cubicBezTo>
                    <a:pt x="16" y="15"/>
                    <a:pt x="16" y="13"/>
                    <a:pt x="16" y="12"/>
                  </a:cubicBezTo>
                  <a:cubicBezTo>
                    <a:pt x="16" y="12"/>
                    <a:pt x="16" y="11"/>
                    <a:pt x="16" y="10"/>
                  </a:cubicBezTo>
                  <a:cubicBezTo>
                    <a:pt x="16" y="10"/>
                    <a:pt x="15" y="10"/>
                    <a:pt x="15" y="9"/>
                  </a:cubicBezTo>
                  <a:cubicBezTo>
                    <a:pt x="14" y="9"/>
                    <a:pt x="14" y="9"/>
                    <a:pt x="14" y="8"/>
                  </a:cubicBezTo>
                  <a:cubicBezTo>
                    <a:pt x="14" y="8"/>
                    <a:pt x="13" y="8"/>
                    <a:pt x="13" y="7"/>
                  </a:cubicBezTo>
                  <a:cubicBezTo>
                    <a:pt x="12" y="6"/>
                    <a:pt x="15" y="5"/>
                    <a:pt x="15" y="5"/>
                  </a:cubicBezTo>
                  <a:cubicBezTo>
                    <a:pt x="16" y="4"/>
                    <a:pt x="16" y="3"/>
                    <a:pt x="16" y="2"/>
                  </a:cubicBezTo>
                  <a:cubicBezTo>
                    <a:pt x="15" y="2"/>
                    <a:pt x="13" y="3"/>
                    <a:pt x="14" y="3"/>
                  </a:cubicBezTo>
                  <a:cubicBezTo>
                    <a:pt x="13" y="3"/>
                    <a:pt x="12" y="3"/>
                    <a:pt x="12" y="3"/>
                  </a:cubicBezTo>
                  <a:cubicBezTo>
                    <a:pt x="12" y="2"/>
                    <a:pt x="12" y="2"/>
                    <a:pt x="12" y="1"/>
                  </a:cubicBezTo>
                  <a:cubicBezTo>
                    <a:pt x="12" y="1"/>
                    <a:pt x="11" y="1"/>
                    <a:pt x="11" y="1"/>
                  </a:cubicBezTo>
                  <a:cubicBezTo>
                    <a:pt x="10" y="0"/>
                    <a:pt x="10" y="0"/>
                    <a:pt x="9" y="1"/>
                  </a:cubicBezTo>
                  <a:cubicBezTo>
                    <a:pt x="8" y="1"/>
                    <a:pt x="7" y="1"/>
                    <a:pt x="7" y="2"/>
                  </a:cubicBezTo>
                  <a:cubicBezTo>
                    <a:pt x="6" y="2"/>
                    <a:pt x="5" y="3"/>
                    <a:pt x="5" y="3"/>
                  </a:cubicBezTo>
                  <a:cubicBezTo>
                    <a:pt x="5" y="4"/>
                    <a:pt x="4" y="4"/>
                    <a:pt x="4" y="5"/>
                  </a:cubicBezTo>
                  <a:cubicBezTo>
                    <a:pt x="3" y="5"/>
                    <a:pt x="3" y="5"/>
                    <a:pt x="3" y="5"/>
                  </a:cubicBezTo>
                  <a:cubicBezTo>
                    <a:pt x="3" y="5"/>
                    <a:pt x="4" y="6"/>
                    <a:pt x="4" y="6"/>
                  </a:cubicBezTo>
                  <a:cubicBezTo>
                    <a:pt x="4" y="7"/>
                    <a:pt x="3" y="8"/>
                    <a:pt x="3" y="9"/>
                  </a:cubicBezTo>
                  <a:cubicBezTo>
                    <a:pt x="3" y="10"/>
                    <a:pt x="4" y="10"/>
                    <a:pt x="4" y="10"/>
                  </a:cubicBezTo>
                  <a:cubicBezTo>
                    <a:pt x="4" y="11"/>
                    <a:pt x="4" y="11"/>
                    <a:pt x="4" y="11"/>
                  </a:cubicBezTo>
                  <a:cubicBezTo>
                    <a:pt x="3" y="12"/>
                    <a:pt x="4" y="13"/>
                    <a:pt x="4" y="14"/>
                  </a:cubicBezTo>
                  <a:cubicBezTo>
                    <a:pt x="3" y="15"/>
                    <a:pt x="4" y="16"/>
                    <a:pt x="3" y="17"/>
                  </a:cubicBezTo>
                  <a:cubicBezTo>
                    <a:pt x="3" y="17"/>
                    <a:pt x="2" y="17"/>
                    <a:pt x="2" y="17"/>
                  </a:cubicBezTo>
                  <a:cubicBezTo>
                    <a:pt x="2" y="18"/>
                    <a:pt x="2" y="18"/>
                    <a:pt x="2" y="18"/>
                  </a:cubicBezTo>
                  <a:cubicBezTo>
                    <a:pt x="1" y="19"/>
                    <a:pt x="1" y="19"/>
                    <a:pt x="0" y="20"/>
                  </a:cubicBezTo>
                  <a:cubicBezTo>
                    <a:pt x="0" y="21"/>
                    <a:pt x="0" y="22"/>
                    <a:pt x="1" y="23"/>
                  </a:cubicBezTo>
                  <a:cubicBezTo>
                    <a:pt x="1" y="23"/>
                    <a:pt x="1" y="23"/>
                    <a:pt x="1" y="23"/>
                  </a:cubicBezTo>
                  <a:cubicBezTo>
                    <a:pt x="1" y="24"/>
                    <a:pt x="1" y="24"/>
                    <a:pt x="1" y="25"/>
                  </a:cubicBezTo>
                  <a:cubicBezTo>
                    <a:pt x="2" y="26"/>
                    <a:pt x="3" y="26"/>
                    <a:pt x="3" y="26"/>
                  </a:cubicBezTo>
                  <a:cubicBezTo>
                    <a:pt x="4" y="27"/>
                    <a:pt x="3" y="29"/>
                    <a:pt x="4" y="30"/>
                  </a:cubicBezTo>
                  <a:cubicBezTo>
                    <a:pt x="5" y="30"/>
                    <a:pt x="6" y="30"/>
                    <a:pt x="6" y="31"/>
                  </a:cubicBezTo>
                  <a:cubicBezTo>
                    <a:pt x="7" y="31"/>
                    <a:pt x="7" y="33"/>
                    <a:pt x="7" y="34"/>
                  </a:cubicBezTo>
                  <a:cubicBezTo>
                    <a:pt x="8" y="36"/>
                    <a:pt x="8" y="37"/>
                    <a:pt x="8" y="3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7" name="Freeform 252">
              <a:extLst>
                <a:ext uri="{FF2B5EF4-FFF2-40B4-BE49-F238E27FC236}">
                  <a16:creationId xmlns:a16="http://schemas.microsoft.com/office/drawing/2014/main" id="{20FC0CA6-0B52-DE4D-A0E7-27C19F5C66F4}"/>
                </a:ext>
              </a:extLst>
            </p:cNvPr>
            <p:cNvSpPr>
              <a:spLocks/>
            </p:cNvSpPr>
            <p:nvPr/>
          </p:nvSpPr>
          <p:spPr bwMode="auto">
            <a:xfrm>
              <a:off x="4481809" y="2698524"/>
              <a:ext cx="171450" cy="141288"/>
            </a:xfrm>
            <a:custGeom>
              <a:avLst/>
              <a:gdLst>
                <a:gd name="T0" fmla="*/ 1 w 37"/>
                <a:gd name="T1" fmla="*/ 26 h 31"/>
                <a:gd name="T2" fmla="*/ 3 w 37"/>
                <a:gd name="T3" fmla="*/ 27 h 31"/>
                <a:gd name="T4" fmla="*/ 4 w 37"/>
                <a:gd name="T5" fmla="*/ 28 h 31"/>
                <a:gd name="T6" fmla="*/ 7 w 37"/>
                <a:gd name="T7" fmla="*/ 29 h 31"/>
                <a:gd name="T8" fmla="*/ 8 w 37"/>
                <a:gd name="T9" fmla="*/ 29 h 31"/>
                <a:gd name="T10" fmla="*/ 11 w 37"/>
                <a:gd name="T11" fmla="*/ 28 h 31"/>
                <a:gd name="T12" fmla="*/ 12 w 37"/>
                <a:gd name="T13" fmla="*/ 29 h 31"/>
                <a:gd name="T14" fmla="*/ 13 w 37"/>
                <a:gd name="T15" fmla="*/ 31 h 31"/>
                <a:gd name="T16" fmla="*/ 13 w 37"/>
                <a:gd name="T17" fmla="*/ 28 h 31"/>
                <a:gd name="T18" fmla="*/ 13 w 37"/>
                <a:gd name="T19" fmla="*/ 25 h 31"/>
                <a:gd name="T20" fmla="*/ 13 w 37"/>
                <a:gd name="T21" fmla="*/ 23 h 31"/>
                <a:gd name="T22" fmla="*/ 15 w 37"/>
                <a:gd name="T23" fmla="*/ 23 h 31"/>
                <a:gd name="T24" fmla="*/ 19 w 37"/>
                <a:gd name="T25" fmla="*/ 22 h 31"/>
                <a:gd name="T26" fmla="*/ 23 w 37"/>
                <a:gd name="T27" fmla="*/ 22 h 31"/>
                <a:gd name="T28" fmla="*/ 25 w 37"/>
                <a:gd name="T29" fmla="*/ 21 h 31"/>
                <a:gd name="T30" fmla="*/ 26 w 37"/>
                <a:gd name="T31" fmla="*/ 22 h 31"/>
                <a:gd name="T32" fmla="*/ 29 w 37"/>
                <a:gd name="T33" fmla="*/ 23 h 31"/>
                <a:gd name="T34" fmla="*/ 31 w 37"/>
                <a:gd name="T35" fmla="*/ 22 h 31"/>
                <a:gd name="T36" fmla="*/ 32 w 37"/>
                <a:gd name="T37" fmla="*/ 20 h 31"/>
                <a:gd name="T38" fmla="*/ 36 w 37"/>
                <a:gd name="T39" fmla="*/ 19 h 31"/>
                <a:gd name="T40" fmla="*/ 35 w 37"/>
                <a:gd name="T41" fmla="*/ 15 h 31"/>
                <a:gd name="T42" fmla="*/ 35 w 37"/>
                <a:gd name="T43" fmla="*/ 13 h 31"/>
                <a:gd name="T44" fmla="*/ 34 w 37"/>
                <a:gd name="T45" fmla="*/ 13 h 31"/>
                <a:gd name="T46" fmla="*/ 32 w 37"/>
                <a:gd name="T47" fmla="*/ 13 h 31"/>
                <a:gd name="T48" fmla="*/ 30 w 37"/>
                <a:gd name="T49" fmla="*/ 11 h 31"/>
                <a:gd name="T50" fmla="*/ 29 w 37"/>
                <a:gd name="T51" fmla="*/ 9 h 31"/>
                <a:gd name="T52" fmla="*/ 30 w 37"/>
                <a:gd name="T53" fmla="*/ 9 h 31"/>
                <a:gd name="T54" fmla="*/ 29 w 37"/>
                <a:gd name="T55" fmla="*/ 8 h 31"/>
                <a:gd name="T56" fmla="*/ 27 w 37"/>
                <a:gd name="T57" fmla="*/ 5 h 31"/>
                <a:gd name="T58" fmla="*/ 26 w 37"/>
                <a:gd name="T59" fmla="*/ 3 h 31"/>
                <a:gd name="T60" fmla="*/ 26 w 37"/>
                <a:gd name="T61" fmla="*/ 1 h 31"/>
                <a:gd name="T62" fmla="*/ 25 w 37"/>
                <a:gd name="T63" fmla="*/ 0 h 31"/>
                <a:gd name="T64" fmla="*/ 23 w 37"/>
                <a:gd name="T65" fmla="*/ 0 h 31"/>
                <a:gd name="T66" fmla="*/ 22 w 37"/>
                <a:gd name="T67" fmla="*/ 0 h 31"/>
                <a:gd name="T68" fmla="*/ 21 w 37"/>
                <a:gd name="T69" fmla="*/ 1 h 31"/>
                <a:gd name="T70" fmla="*/ 19 w 37"/>
                <a:gd name="T71" fmla="*/ 2 h 31"/>
                <a:gd name="T72" fmla="*/ 17 w 37"/>
                <a:gd name="T73" fmla="*/ 3 h 31"/>
                <a:gd name="T74" fmla="*/ 16 w 37"/>
                <a:gd name="T75" fmla="*/ 5 h 31"/>
                <a:gd name="T76" fmla="*/ 14 w 37"/>
                <a:gd name="T77" fmla="*/ 5 h 31"/>
                <a:gd name="T78" fmla="*/ 13 w 37"/>
                <a:gd name="T79" fmla="*/ 6 h 31"/>
                <a:gd name="T80" fmla="*/ 12 w 37"/>
                <a:gd name="T81" fmla="*/ 8 h 31"/>
                <a:gd name="T82" fmla="*/ 12 w 37"/>
                <a:gd name="T83" fmla="*/ 8 h 31"/>
                <a:gd name="T84" fmla="*/ 11 w 37"/>
                <a:gd name="T85" fmla="*/ 10 h 31"/>
                <a:gd name="T86" fmla="*/ 9 w 37"/>
                <a:gd name="T87" fmla="*/ 10 h 31"/>
                <a:gd name="T88" fmla="*/ 8 w 37"/>
                <a:gd name="T89" fmla="*/ 9 h 31"/>
                <a:gd name="T90" fmla="*/ 6 w 37"/>
                <a:gd name="T91" fmla="*/ 13 h 31"/>
                <a:gd name="T92" fmla="*/ 5 w 37"/>
                <a:gd name="T93" fmla="*/ 16 h 31"/>
                <a:gd name="T94" fmla="*/ 5 w 37"/>
                <a:gd name="T95" fmla="*/ 16 h 31"/>
                <a:gd name="T96" fmla="*/ 4 w 37"/>
                <a:gd name="T97" fmla="*/ 17 h 31"/>
                <a:gd name="T98" fmla="*/ 2 w 37"/>
                <a:gd name="T99" fmla="*/ 17 h 31"/>
                <a:gd name="T100" fmla="*/ 2 w 37"/>
                <a:gd name="T101" fmla="*/ 20 h 31"/>
                <a:gd name="T102" fmla="*/ 1 w 37"/>
                <a:gd name="T103" fmla="*/ 26 h 31"/>
                <a:gd name="T104" fmla="*/ 1 w 37"/>
                <a:gd name="T105"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31">
                  <a:moveTo>
                    <a:pt x="1" y="26"/>
                  </a:moveTo>
                  <a:cubicBezTo>
                    <a:pt x="2" y="26"/>
                    <a:pt x="2" y="26"/>
                    <a:pt x="3" y="27"/>
                  </a:cubicBezTo>
                  <a:cubicBezTo>
                    <a:pt x="3" y="27"/>
                    <a:pt x="3" y="27"/>
                    <a:pt x="4" y="28"/>
                  </a:cubicBezTo>
                  <a:cubicBezTo>
                    <a:pt x="4" y="29"/>
                    <a:pt x="6" y="30"/>
                    <a:pt x="7" y="29"/>
                  </a:cubicBezTo>
                  <a:cubicBezTo>
                    <a:pt x="7" y="29"/>
                    <a:pt x="7" y="29"/>
                    <a:pt x="8" y="29"/>
                  </a:cubicBezTo>
                  <a:cubicBezTo>
                    <a:pt x="9" y="28"/>
                    <a:pt x="10" y="28"/>
                    <a:pt x="11" y="28"/>
                  </a:cubicBezTo>
                  <a:cubicBezTo>
                    <a:pt x="11" y="29"/>
                    <a:pt x="11" y="29"/>
                    <a:pt x="12" y="29"/>
                  </a:cubicBezTo>
                  <a:cubicBezTo>
                    <a:pt x="12" y="30"/>
                    <a:pt x="13" y="30"/>
                    <a:pt x="13" y="31"/>
                  </a:cubicBezTo>
                  <a:cubicBezTo>
                    <a:pt x="13" y="31"/>
                    <a:pt x="13" y="29"/>
                    <a:pt x="13" y="28"/>
                  </a:cubicBezTo>
                  <a:cubicBezTo>
                    <a:pt x="13" y="27"/>
                    <a:pt x="13" y="26"/>
                    <a:pt x="13" y="25"/>
                  </a:cubicBezTo>
                  <a:cubicBezTo>
                    <a:pt x="12" y="24"/>
                    <a:pt x="12" y="23"/>
                    <a:pt x="13" y="23"/>
                  </a:cubicBezTo>
                  <a:cubicBezTo>
                    <a:pt x="14" y="22"/>
                    <a:pt x="14" y="23"/>
                    <a:pt x="15" y="23"/>
                  </a:cubicBezTo>
                  <a:cubicBezTo>
                    <a:pt x="16" y="23"/>
                    <a:pt x="18" y="22"/>
                    <a:pt x="19" y="22"/>
                  </a:cubicBezTo>
                  <a:cubicBezTo>
                    <a:pt x="21" y="22"/>
                    <a:pt x="22" y="23"/>
                    <a:pt x="23" y="22"/>
                  </a:cubicBezTo>
                  <a:cubicBezTo>
                    <a:pt x="23" y="22"/>
                    <a:pt x="24" y="21"/>
                    <a:pt x="25" y="21"/>
                  </a:cubicBezTo>
                  <a:cubicBezTo>
                    <a:pt x="25" y="21"/>
                    <a:pt x="27" y="22"/>
                    <a:pt x="26" y="22"/>
                  </a:cubicBezTo>
                  <a:cubicBezTo>
                    <a:pt x="27" y="23"/>
                    <a:pt x="29" y="23"/>
                    <a:pt x="29" y="23"/>
                  </a:cubicBezTo>
                  <a:cubicBezTo>
                    <a:pt x="30" y="22"/>
                    <a:pt x="30" y="22"/>
                    <a:pt x="31" y="22"/>
                  </a:cubicBezTo>
                  <a:cubicBezTo>
                    <a:pt x="31" y="21"/>
                    <a:pt x="31" y="20"/>
                    <a:pt x="32" y="20"/>
                  </a:cubicBezTo>
                  <a:cubicBezTo>
                    <a:pt x="33" y="19"/>
                    <a:pt x="35" y="21"/>
                    <a:pt x="36" y="19"/>
                  </a:cubicBezTo>
                  <a:cubicBezTo>
                    <a:pt x="37" y="17"/>
                    <a:pt x="35" y="17"/>
                    <a:pt x="35" y="15"/>
                  </a:cubicBezTo>
                  <a:cubicBezTo>
                    <a:pt x="35" y="14"/>
                    <a:pt x="36" y="14"/>
                    <a:pt x="35" y="13"/>
                  </a:cubicBezTo>
                  <a:cubicBezTo>
                    <a:pt x="34" y="12"/>
                    <a:pt x="35" y="13"/>
                    <a:pt x="34" y="13"/>
                  </a:cubicBezTo>
                  <a:cubicBezTo>
                    <a:pt x="33" y="14"/>
                    <a:pt x="33" y="13"/>
                    <a:pt x="32" y="13"/>
                  </a:cubicBezTo>
                  <a:cubicBezTo>
                    <a:pt x="31" y="12"/>
                    <a:pt x="31" y="12"/>
                    <a:pt x="30" y="11"/>
                  </a:cubicBezTo>
                  <a:cubicBezTo>
                    <a:pt x="30" y="10"/>
                    <a:pt x="29" y="10"/>
                    <a:pt x="29" y="9"/>
                  </a:cubicBezTo>
                  <a:cubicBezTo>
                    <a:pt x="30" y="9"/>
                    <a:pt x="30" y="9"/>
                    <a:pt x="30" y="9"/>
                  </a:cubicBezTo>
                  <a:cubicBezTo>
                    <a:pt x="30" y="9"/>
                    <a:pt x="29" y="8"/>
                    <a:pt x="29" y="8"/>
                  </a:cubicBezTo>
                  <a:cubicBezTo>
                    <a:pt x="28" y="7"/>
                    <a:pt x="28" y="6"/>
                    <a:pt x="27" y="5"/>
                  </a:cubicBezTo>
                  <a:cubicBezTo>
                    <a:pt x="27" y="4"/>
                    <a:pt x="26" y="4"/>
                    <a:pt x="26" y="3"/>
                  </a:cubicBezTo>
                  <a:cubicBezTo>
                    <a:pt x="26" y="3"/>
                    <a:pt x="26" y="2"/>
                    <a:pt x="26" y="1"/>
                  </a:cubicBezTo>
                  <a:cubicBezTo>
                    <a:pt x="26" y="0"/>
                    <a:pt x="26" y="0"/>
                    <a:pt x="25" y="0"/>
                  </a:cubicBezTo>
                  <a:cubicBezTo>
                    <a:pt x="25" y="0"/>
                    <a:pt x="24" y="1"/>
                    <a:pt x="23" y="0"/>
                  </a:cubicBezTo>
                  <a:cubicBezTo>
                    <a:pt x="23" y="0"/>
                    <a:pt x="22" y="0"/>
                    <a:pt x="22" y="0"/>
                  </a:cubicBezTo>
                  <a:cubicBezTo>
                    <a:pt x="21" y="1"/>
                    <a:pt x="21" y="1"/>
                    <a:pt x="21" y="1"/>
                  </a:cubicBezTo>
                  <a:cubicBezTo>
                    <a:pt x="20" y="2"/>
                    <a:pt x="19" y="2"/>
                    <a:pt x="19" y="2"/>
                  </a:cubicBezTo>
                  <a:cubicBezTo>
                    <a:pt x="18" y="2"/>
                    <a:pt x="18" y="3"/>
                    <a:pt x="17" y="3"/>
                  </a:cubicBezTo>
                  <a:cubicBezTo>
                    <a:pt x="17" y="3"/>
                    <a:pt x="16" y="4"/>
                    <a:pt x="16" y="5"/>
                  </a:cubicBezTo>
                  <a:cubicBezTo>
                    <a:pt x="16" y="5"/>
                    <a:pt x="15" y="4"/>
                    <a:pt x="14" y="5"/>
                  </a:cubicBezTo>
                  <a:cubicBezTo>
                    <a:pt x="14" y="5"/>
                    <a:pt x="13" y="6"/>
                    <a:pt x="13" y="6"/>
                  </a:cubicBezTo>
                  <a:cubicBezTo>
                    <a:pt x="13" y="7"/>
                    <a:pt x="13" y="7"/>
                    <a:pt x="12" y="8"/>
                  </a:cubicBezTo>
                  <a:cubicBezTo>
                    <a:pt x="12" y="8"/>
                    <a:pt x="12" y="8"/>
                    <a:pt x="12" y="8"/>
                  </a:cubicBezTo>
                  <a:cubicBezTo>
                    <a:pt x="11" y="9"/>
                    <a:pt x="11" y="10"/>
                    <a:pt x="11" y="10"/>
                  </a:cubicBezTo>
                  <a:cubicBezTo>
                    <a:pt x="10" y="11"/>
                    <a:pt x="10" y="11"/>
                    <a:pt x="9" y="10"/>
                  </a:cubicBezTo>
                  <a:cubicBezTo>
                    <a:pt x="8" y="10"/>
                    <a:pt x="8" y="9"/>
                    <a:pt x="8" y="9"/>
                  </a:cubicBezTo>
                  <a:cubicBezTo>
                    <a:pt x="6" y="8"/>
                    <a:pt x="6" y="12"/>
                    <a:pt x="6" y="13"/>
                  </a:cubicBezTo>
                  <a:cubicBezTo>
                    <a:pt x="6" y="14"/>
                    <a:pt x="6" y="15"/>
                    <a:pt x="5" y="16"/>
                  </a:cubicBezTo>
                  <a:cubicBezTo>
                    <a:pt x="5" y="16"/>
                    <a:pt x="5" y="16"/>
                    <a:pt x="5" y="16"/>
                  </a:cubicBezTo>
                  <a:cubicBezTo>
                    <a:pt x="4" y="17"/>
                    <a:pt x="5" y="17"/>
                    <a:pt x="4" y="17"/>
                  </a:cubicBezTo>
                  <a:cubicBezTo>
                    <a:pt x="3" y="17"/>
                    <a:pt x="3" y="17"/>
                    <a:pt x="2" y="17"/>
                  </a:cubicBezTo>
                  <a:cubicBezTo>
                    <a:pt x="1" y="17"/>
                    <a:pt x="2" y="20"/>
                    <a:pt x="2" y="20"/>
                  </a:cubicBezTo>
                  <a:cubicBezTo>
                    <a:pt x="2" y="22"/>
                    <a:pt x="0" y="24"/>
                    <a:pt x="1" y="26"/>
                  </a:cubicBezTo>
                  <a:cubicBezTo>
                    <a:pt x="1" y="26"/>
                    <a:pt x="1" y="26"/>
                    <a:pt x="1" y="26"/>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8" name="Freeform 253">
              <a:extLst>
                <a:ext uri="{FF2B5EF4-FFF2-40B4-BE49-F238E27FC236}">
                  <a16:creationId xmlns:a16="http://schemas.microsoft.com/office/drawing/2014/main" id="{68EBA961-F125-A44D-A40A-1590C50DA7F2}"/>
                </a:ext>
              </a:extLst>
            </p:cNvPr>
            <p:cNvSpPr>
              <a:spLocks/>
            </p:cNvSpPr>
            <p:nvPr/>
          </p:nvSpPr>
          <p:spPr bwMode="auto">
            <a:xfrm>
              <a:off x="4778671" y="2754087"/>
              <a:ext cx="155575" cy="274638"/>
            </a:xfrm>
            <a:custGeom>
              <a:avLst/>
              <a:gdLst>
                <a:gd name="T0" fmla="*/ 33 w 34"/>
                <a:gd name="T1" fmla="*/ 56 h 60"/>
                <a:gd name="T2" fmla="*/ 32 w 34"/>
                <a:gd name="T3" fmla="*/ 53 h 60"/>
                <a:gd name="T4" fmla="*/ 29 w 34"/>
                <a:gd name="T5" fmla="*/ 47 h 60"/>
                <a:gd name="T6" fmla="*/ 27 w 34"/>
                <a:gd name="T7" fmla="*/ 45 h 60"/>
                <a:gd name="T8" fmla="*/ 27 w 34"/>
                <a:gd name="T9" fmla="*/ 41 h 60"/>
                <a:gd name="T10" fmla="*/ 27 w 34"/>
                <a:gd name="T11" fmla="*/ 37 h 60"/>
                <a:gd name="T12" fmla="*/ 30 w 34"/>
                <a:gd name="T13" fmla="*/ 30 h 60"/>
                <a:gd name="T14" fmla="*/ 27 w 34"/>
                <a:gd name="T15" fmla="*/ 21 h 60"/>
                <a:gd name="T16" fmla="*/ 25 w 34"/>
                <a:gd name="T17" fmla="*/ 16 h 60"/>
                <a:gd name="T18" fmla="*/ 28 w 34"/>
                <a:gd name="T19" fmla="*/ 16 h 60"/>
                <a:gd name="T20" fmla="*/ 30 w 34"/>
                <a:gd name="T21" fmla="*/ 16 h 60"/>
                <a:gd name="T22" fmla="*/ 29 w 34"/>
                <a:gd name="T23" fmla="*/ 12 h 60"/>
                <a:gd name="T24" fmla="*/ 28 w 34"/>
                <a:gd name="T25" fmla="*/ 3 h 60"/>
                <a:gd name="T26" fmla="*/ 28 w 34"/>
                <a:gd name="T27" fmla="*/ 1 h 60"/>
                <a:gd name="T28" fmla="*/ 27 w 34"/>
                <a:gd name="T29" fmla="*/ 0 h 60"/>
                <a:gd name="T30" fmla="*/ 25 w 34"/>
                <a:gd name="T31" fmla="*/ 0 h 60"/>
                <a:gd name="T32" fmla="*/ 26 w 34"/>
                <a:gd name="T33" fmla="*/ 3 h 60"/>
                <a:gd name="T34" fmla="*/ 23 w 34"/>
                <a:gd name="T35" fmla="*/ 9 h 60"/>
                <a:gd name="T36" fmla="*/ 21 w 34"/>
                <a:gd name="T37" fmla="*/ 15 h 60"/>
                <a:gd name="T38" fmla="*/ 19 w 34"/>
                <a:gd name="T39" fmla="*/ 20 h 60"/>
                <a:gd name="T40" fmla="*/ 17 w 34"/>
                <a:gd name="T41" fmla="*/ 24 h 60"/>
                <a:gd name="T42" fmla="*/ 15 w 34"/>
                <a:gd name="T43" fmla="*/ 28 h 60"/>
                <a:gd name="T44" fmla="*/ 13 w 34"/>
                <a:gd name="T45" fmla="*/ 33 h 60"/>
                <a:gd name="T46" fmla="*/ 10 w 34"/>
                <a:gd name="T47" fmla="*/ 33 h 60"/>
                <a:gd name="T48" fmla="*/ 8 w 34"/>
                <a:gd name="T49" fmla="*/ 32 h 60"/>
                <a:gd name="T50" fmla="*/ 5 w 34"/>
                <a:gd name="T51" fmla="*/ 34 h 60"/>
                <a:gd name="T52" fmla="*/ 3 w 34"/>
                <a:gd name="T53" fmla="*/ 36 h 60"/>
                <a:gd name="T54" fmla="*/ 1 w 34"/>
                <a:gd name="T55" fmla="*/ 41 h 60"/>
                <a:gd name="T56" fmla="*/ 0 w 34"/>
                <a:gd name="T57" fmla="*/ 46 h 60"/>
                <a:gd name="T58" fmla="*/ 1 w 34"/>
                <a:gd name="T59" fmla="*/ 48 h 60"/>
                <a:gd name="T60" fmla="*/ 5 w 34"/>
                <a:gd name="T61" fmla="*/ 49 h 60"/>
                <a:gd name="T62" fmla="*/ 6 w 34"/>
                <a:gd name="T63" fmla="*/ 53 h 60"/>
                <a:gd name="T64" fmla="*/ 9 w 34"/>
                <a:gd name="T65" fmla="*/ 58 h 60"/>
                <a:gd name="T66" fmla="*/ 12 w 34"/>
                <a:gd name="T67" fmla="*/ 57 h 60"/>
                <a:gd name="T68" fmla="*/ 17 w 34"/>
                <a:gd name="T69" fmla="*/ 57 h 60"/>
                <a:gd name="T70" fmla="*/ 18 w 34"/>
                <a:gd name="T71" fmla="*/ 57 h 60"/>
                <a:gd name="T72" fmla="*/ 21 w 34"/>
                <a:gd name="T73" fmla="*/ 58 h 60"/>
                <a:gd name="T74" fmla="*/ 26 w 34"/>
                <a:gd name="T75" fmla="*/ 58 h 60"/>
                <a:gd name="T76" fmla="*/ 32 w 34"/>
                <a:gd name="T77" fmla="*/ 59 h 60"/>
                <a:gd name="T78" fmla="*/ 34 w 34"/>
                <a:gd name="T79"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 h="60">
                  <a:moveTo>
                    <a:pt x="34" y="57"/>
                  </a:moveTo>
                  <a:cubicBezTo>
                    <a:pt x="34" y="57"/>
                    <a:pt x="33" y="56"/>
                    <a:pt x="33" y="56"/>
                  </a:cubicBezTo>
                  <a:cubicBezTo>
                    <a:pt x="33" y="55"/>
                    <a:pt x="33" y="54"/>
                    <a:pt x="33" y="54"/>
                  </a:cubicBezTo>
                  <a:cubicBezTo>
                    <a:pt x="33" y="53"/>
                    <a:pt x="32" y="53"/>
                    <a:pt x="32" y="53"/>
                  </a:cubicBezTo>
                  <a:cubicBezTo>
                    <a:pt x="31" y="52"/>
                    <a:pt x="31" y="52"/>
                    <a:pt x="30" y="51"/>
                  </a:cubicBezTo>
                  <a:cubicBezTo>
                    <a:pt x="30" y="50"/>
                    <a:pt x="29" y="49"/>
                    <a:pt x="29" y="47"/>
                  </a:cubicBezTo>
                  <a:cubicBezTo>
                    <a:pt x="29" y="47"/>
                    <a:pt x="29" y="47"/>
                    <a:pt x="28" y="46"/>
                  </a:cubicBezTo>
                  <a:cubicBezTo>
                    <a:pt x="28" y="46"/>
                    <a:pt x="28" y="46"/>
                    <a:pt x="27" y="45"/>
                  </a:cubicBezTo>
                  <a:cubicBezTo>
                    <a:pt x="27" y="45"/>
                    <a:pt x="27" y="44"/>
                    <a:pt x="27" y="43"/>
                  </a:cubicBezTo>
                  <a:cubicBezTo>
                    <a:pt x="27" y="42"/>
                    <a:pt x="27" y="42"/>
                    <a:pt x="27" y="41"/>
                  </a:cubicBezTo>
                  <a:cubicBezTo>
                    <a:pt x="27" y="40"/>
                    <a:pt x="27" y="40"/>
                    <a:pt x="27" y="39"/>
                  </a:cubicBezTo>
                  <a:cubicBezTo>
                    <a:pt x="27" y="38"/>
                    <a:pt x="27" y="38"/>
                    <a:pt x="27" y="37"/>
                  </a:cubicBezTo>
                  <a:cubicBezTo>
                    <a:pt x="27" y="36"/>
                    <a:pt x="28" y="34"/>
                    <a:pt x="28" y="33"/>
                  </a:cubicBezTo>
                  <a:cubicBezTo>
                    <a:pt x="29" y="32"/>
                    <a:pt x="29" y="31"/>
                    <a:pt x="30" y="30"/>
                  </a:cubicBezTo>
                  <a:cubicBezTo>
                    <a:pt x="31" y="28"/>
                    <a:pt x="30" y="25"/>
                    <a:pt x="29" y="23"/>
                  </a:cubicBezTo>
                  <a:cubicBezTo>
                    <a:pt x="28" y="22"/>
                    <a:pt x="27" y="21"/>
                    <a:pt x="27" y="21"/>
                  </a:cubicBezTo>
                  <a:cubicBezTo>
                    <a:pt x="26" y="20"/>
                    <a:pt x="24" y="18"/>
                    <a:pt x="24" y="17"/>
                  </a:cubicBezTo>
                  <a:cubicBezTo>
                    <a:pt x="24" y="17"/>
                    <a:pt x="25" y="16"/>
                    <a:pt x="25" y="16"/>
                  </a:cubicBezTo>
                  <a:cubicBezTo>
                    <a:pt x="26" y="15"/>
                    <a:pt x="26" y="16"/>
                    <a:pt x="26" y="16"/>
                  </a:cubicBezTo>
                  <a:cubicBezTo>
                    <a:pt x="27" y="16"/>
                    <a:pt x="28" y="16"/>
                    <a:pt x="28" y="16"/>
                  </a:cubicBezTo>
                  <a:cubicBezTo>
                    <a:pt x="28" y="16"/>
                    <a:pt x="29" y="16"/>
                    <a:pt x="29" y="16"/>
                  </a:cubicBezTo>
                  <a:cubicBezTo>
                    <a:pt x="29" y="16"/>
                    <a:pt x="30" y="16"/>
                    <a:pt x="30" y="16"/>
                  </a:cubicBezTo>
                  <a:cubicBezTo>
                    <a:pt x="32" y="16"/>
                    <a:pt x="30" y="15"/>
                    <a:pt x="30" y="14"/>
                  </a:cubicBezTo>
                  <a:cubicBezTo>
                    <a:pt x="30" y="13"/>
                    <a:pt x="29" y="13"/>
                    <a:pt x="29" y="12"/>
                  </a:cubicBezTo>
                  <a:cubicBezTo>
                    <a:pt x="28" y="10"/>
                    <a:pt x="29" y="9"/>
                    <a:pt x="29" y="7"/>
                  </a:cubicBezTo>
                  <a:cubicBezTo>
                    <a:pt x="29" y="6"/>
                    <a:pt x="29" y="4"/>
                    <a:pt x="28" y="3"/>
                  </a:cubicBezTo>
                  <a:cubicBezTo>
                    <a:pt x="28" y="2"/>
                    <a:pt x="28" y="2"/>
                    <a:pt x="28" y="2"/>
                  </a:cubicBezTo>
                  <a:cubicBezTo>
                    <a:pt x="28" y="2"/>
                    <a:pt x="28" y="1"/>
                    <a:pt x="28" y="1"/>
                  </a:cubicBezTo>
                  <a:cubicBezTo>
                    <a:pt x="27" y="1"/>
                    <a:pt x="27" y="1"/>
                    <a:pt x="27" y="1"/>
                  </a:cubicBezTo>
                  <a:cubicBezTo>
                    <a:pt x="27" y="1"/>
                    <a:pt x="27" y="0"/>
                    <a:pt x="27" y="0"/>
                  </a:cubicBezTo>
                  <a:cubicBezTo>
                    <a:pt x="26" y="0"/>
                    <a:pt x="26" y="0"/>
                    <a:pt x="26" y="0"/>
                  </a:cubicBezTo>
                  <a:cubicBezTo>
                    <a:pt x="25" y="0"/>
                    <a:pt x="25" y="0"/>
                    <a:pt x="25" y="0"/>
                  </a:cubicBezTo>
                  <a:cubicBezTo>
                    <a:pt x="25" y="1"/>
                    <a:pt x="25" y="2"/>
                    <a:pt x="25" y="2"/>
                  </a:cubicBezTo>
                  <a:cubicBezTo>
                    <a:pt x="25" y="3"/>
                    <a:pt x="26" y="3"/>
                    <a:pt x="26" y="3"/>
                  </a:cubicBezTo>
                  <a:cubicBezTo>
                    <a:pt x="27" y="4"/>
                    <a:pt x="27" y="7"/>
                    <a:pt x="26" y="7"/>
                  </a:cubicBezTo>
                  <a:cubicBezTo>
                    <a:pt x="26" y="8"/>
                    <a:pt x="24" y="8"/>
                    <a:pt x="23" y="9"/>
                  </a:cubicBezTo>
                  <a:cubicBezTo>
                    <a:pt x="23" y="9"/>
                    <a:pt x="23" y="10"/>
                    <a:pt x="23" y="11"/>
                  </a:cubicBezTo>
                  <a:cubicBezTo>
                    <a:pt x="22" y="12"/>
                    <a:pt x="22" y="13"/>
                    <a:pt x="21" y="15"/>
                  </a:cubicBezTo>
                  <a:cubicBezTo>
                    <a:pt x="21" y="16"/>
                    <a:pt x="21" y="17"/>
                    <a:pt x="20" y="18"/>
                  </a:cubicBezTo>
                  <a:cubicBezTo>
                    <a:pt x="19" y="19"/>
                    <a:pt x="19" y="19"/>
                    <a:pt x="19" y="20"/>
                  </a:cubicBezTo>
                  <a:cubicBezTo>
                    <a:pt x="19" y="21"/>
                    <a:pt x="19" y="22"/>
                    <a:pt x="18" y="23"/>
                  </a:cubicBezTo>
                  <a:cubicBezTo>
                    <a:pt x="18" y="23"/>
                    <a:pt x="17" y="23"/>
                    <a:pt x="17" y="24"/>
                  </a:cubicBezTo>
                  <a:cubicBezTo>
                    <a:pt x="16" y="24"/>
                    <a:pt x="16" y="25"/>
                    <a:pt x="16" y="26"/>
                  </a:cubicBezTo>
                  <a:cubicBezTo>
                    <a:pt x="16" y="27"/>
                    <a:pt x="16" y="27"/>
                    <a:pt x="15" y="28"/>
                  </a:cubicBezTo>
                  <a:cubicBezTo>
                    <a:pt x="15" y="29"/>
                    <a:pt x="14" y="30"/>
                    <a:pt x="14" y="31"/>
                  </a:cubicBezTo>
                  <a:cubicBezTo>
                    <a:pt x="14" y="32"/>
                    <a:pt x="14" y="32"/>
                    <a:pt x="13" y="33"/>
                  </a:cubicBezTo>
                  <a:cubicBezTo>
                    <a:pt x="13" y="33"/>
                    <a:pt x="13" y="34"/>
                    <a:pt x="12" y="34"/>
                  </a:cubicBezTo>
                  <a:cubicBezTo>
                    <a:pt x="11" y="36"/>
                    <a:pt x="11" y="34"/>
                    <a:pt x="10" y="33"/>
                  </a:cubicBezTo>
                  <a:cubicBezTo>
                    <a:pt x="10" y="33"/>
                    <a:pt x="9" y="32"/>
                    <a:pt x="9" y="32"/>
                  </a:cubicBezTo>
                  <a:cubicBezTo>
                    <a:pt x="9" y="32"/>
                    <a:pt x="8" y="32"/>
                    <a:pt x="8" y="32"/>
                  </a:cubicBezTo>
                  <a:cubicBezTo>
                    <a:pt x="7" y="32"/>
                    <a:pt x="6" y="32"/>
                    <a:pt x="5" y="32"/>
                  </a:cubicBezTo>
                  <a:cubicBezTo>
                    <a:pt x="4" y="33"/>
                    <a:pt x="5" y="34"/>
                    <a:pt x="5" y="34"/>
                  </a:cubicBezTo>
                  <a:cubicBezTo>
                    <a:pt x="4" y="35"/>
                    <a:pt x="4" y="35"/>
                    <a:pt x="4" y="35"/>
                  </a:cubicBezTo>
                  <a:cubicBezTo>
                    <a:pt x="3" y="35"/>
                    <a:pt x="3" y="36"/>
                    <a:pt x="3" y="36"/>
                  </a:cubicBezTo>
                  <a:cubicBezTo>
                    <a:pt x="2" y="37"/>
                    <a:pt x="1" y="38"/>
                    <a:pt x="1" y="39"/>
                  </a:cubicBezTo>
                  <a:cubicBezTo>
                    <a:pt x="1" y="40"/>
                    <a:pt x="2" y="40"/>
                    <a:pt x="1" y="41"/>
                  </a:cubicBezTo>
                  <a:cubicBezTo>
                    <a:pt x="1" y="42"/>
                    <a:pt x="0" y="43"/>
                    <a:pt x="0" y="44"/>
                  </a:cubicBezTo>
                  <a:cubicBezTo>
                    <a:pt x="0" y="44"/>
                    <a:pt x="0" y="45"/>
                    <a:pt x="0" y="46"/>
                  </a:cubicBezTo>
                  <a:cubicBezTo>
                    <a:pt x="0" y="46"/>
                    <a:pt x="1" y="46"/>
                    <a:pt x="1" y="47"/>
                  </a:cubicBezTo>
                  <a:cubicBezTo>
                    <a:pt x="1" y="47"/>
                    <a:pt x="1" y="47"/>
                    <a:pt x="1" y="48"/>
                  </a:cubicBezTo>
                  <a:cubicBezTo>
                    <a:pt x="2" y="48"/>
                    <a:pt x="3" y="48"/>
                    <a:pt x="4" y="48"/>
                  </a:cubicBezTo>
                  <a:cubicBezTo>
                    <a:pt x="5" y="48"/>
                    <a:pt x="5" y="48"/>
                    <a:pt x="5" y="49"/>
                  </a:cubicBezTo>
                  <a:cubicBezTo>
                    <a:pt x="5" y="50"/>
                    <a:pt x="4" y="50"/>
                    <a:pt x="5" y="51"/>
                  </a:cubicBezTo>
                  <a:cubicBezTo>
                    <a:pt x="5" y="52"/>
                    <a:pt x="6" y="52"/>
                    <a:pt x="6" y="53"/>
                  </a:cubicBezTo>
                  <a:cubicBezTo>
                    <a:pt x="5" y="55"/>
                    <a:pt x="4" y="57"/>
                    <a:pt x="6" y="58"/>
                  </a:cubicBezTo>
                  <a:cubicBezTo>
                    <a:pt x="7" y="58"/>
                    <a:pt x="8" y="58"/>
                    <a:pt x="9" y="58"/>
                  </a:cubicBezTo>
                  <a:cubicBezTo>
                    <a:pt x="10" y="58"/>
                    <a:pt x="11" y="58"/>
                    <a:pt x="12" y="58"/>
                  </a:cubicBezTo>
                  <a:cubicBezTo>
                    <a:pt x="12" y="58"/>
                    <a:pt x="12" y="57"/>
                    <a:pt x="12" y="57"/>
                  </a:cubicBezTo>
                  <a:cubicBezTo>
                    <a:pt x="12" y="57"/>
                    <a:pt x="13" y="57"/>
                    <a:pt x="13" y="57"/>
                  </a:cubicBezTo>
                  <a:cubicBezTo>
                    <a:pt x="14" y="57"/>
                    <a:pt x="15" y="57"/>
                    <a:pt x="17" y="57"/>
                  </a:cubicBezTo>
                  <a:cubicBezTo>
                    <a:pt x="17" y="57"/>
                    <a:pt x="17" y="57"/>
                    <a:pt x="18" y="57"/>
                  </a:cubicBezTo>
                  <a:cubicBezTo>
                    <a:pt x="18" y="57"/>
                    <a:pt x="18" y="57"/>
                    <a:pt x="18" y="57"/>
                  </a:cubicBezTo>
                  <a:cubicBezTo>
                    <a:pt x="19" y="57"/>
                    <a:pt x="20" y="57"/>
                    <a:pt x="20" y="57"/>
                  </a:cubicBezTo>
                  <a:cubicBezTo>
                    <a:pt x="21" y="57"/>
                    <a:pt x="21" y="58"/>
                    <a:pt x="21" y="58"/>
                  </a:cubicBezTo>
                  <a:cubicBezTo>
                    <a:pt x="22" y="58"/>
                    <a:pt x="23" y="58"/>
                    <a:pt x="23" y="58"/>
                  </a:cubicBezTo>
                  <a:cubicBezTo>
                    <a:pt x="24" y="58"/>
                    <a:pt x="25" y="58"/>
                    <a:pt x="26" y="58"/>
                  </a:cubicBezTo>
                  <a:cubicBezTo>
                    <a:pt x="27" y="58"/>
                    <a:pt x="29" y="59"/>
                    <a:pt x="30" y="59"/>
                  </a:cubicBezTo>
                  <a:cubicBezTo>
                    <a:pt x="30" y="59"/>
                    <a:pt x="31" y="59"/>
                    <a:pt x="32" y="59"/>
                  </a:cubicBezTo>
                  <a:cubicBezTo>
                    <a:pt x="32" y="59"/>
                    <a:pt x="33" y="60"/>
                    <a:pt x="33" y="60"/>
                  </a:cubicBezTo>
                  <a:cubicBezTo>
                    <a:pt x="34" y="60"/>
                    <a:pt x="34" y="58"/>
                    <a:pt x="34" y="57"/>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69" name="Freeform 254">
              <a:extLst>
                <a:ext uri="{FF2B5EF4-FFF2-40B4-BE49-F238E27FC236}">
                  <a16:creationId xmlns:a16="http://schemas.microsoft.com/office/drawing/2014/main" id="{4AC413A2-65DF-EF47-B3A3-B378C3CCDBCA}"/>
                </a:ext>
              </a:extLst>
            </p:cNvPr>
            <p:cNvSpPr>
              <a:spLocks/>
            </p:cNvSpPr>
            <p:nvPr/>
          </p:nvSpPr>
          <p:spPr bwMode="auto">
            <a:xfrm>
              <a:off x="4880271" y="2487387"/>
              <a:ext cx="215900" cy="398463"/>
            </a:xfrm>
            <a:custGeom>
              <a:avLst/>
              <a:gdLst>
                <a:gd name="T0" fmla="*/ 7 w 47"/>
                <a:gd name="T1" fmla="*/ 1 h 87"/>
                <a:gd name="T2" fmla="*/ 8 w 47"/>
                <a:gd name="T3" fmla="*/ 11 h 87"/>
                <a:gd name="T4" fmla="*/ 9 w 47"/>
                <a:gd name="T5" fmla="*/ 15 h 87"/>
                <a:gd name="T6" fmla="*/ 10 w 47"/>
                <a:gd name="T7" fmla="*/ 19 h 87"/>
                <a:gd name="T8" fmla="*/ 9 w 47"/>
                <a:gd name="T9" fmla="*/ 32 h 87"/>
                <a:gd name="T10" fmla="*/ 6 w 47"/>
                <a:gd name="T11" fmla="*/ 39 h 87"/>
                <a:gd name="T12" fmla="*/ 1 w 47"/>
                <a:gd name="T13" fmla="*/ 48 h 87"/>
                <a:gd name="T14" fmla="*/ 0 w 47"/>
                <a:gd name="T15" fmla="*/ 51 h 87"/>
                <a:gd name="T16" fmla="*/ 1 w 47"/>
                <a:gd name="T17" fmla="*/ 56 h 87"/>
                <a:gd name="T18" fmla="*/ 5 w 47"/>
                <a:gd name="T19" fmla="*/ 56 h 87"/>
                <a:gd name="T20" fmla="*/ 5 w 47"/>
                <a:gd name="T21" fmla="*/ 58 h 87"/>
                <a:gd name="T22" fmla="*/ 6 w 47"/>
                <a:gd name="T23" fmla="*/ 59 h 87"/>
                <a:gd name="T24" fmla="*/ 7 w 47"/>
                <a:gd name="T25" fmla="*/ 64 h 87"/>
                <a:gd name="T26" fmla="*/ 8 w 47"/>
                <a:gd name="T27" fmla="*/ 71 h 87"/>
                <a:gd name="T28" fmla="*/ 9 w 47"/>
                <a:gd name="T29" fmla="*/ 73 h 87"/>
                <a:gd name="T30" fmla="*/ 7 w 47"/>
                <a:gd name="T31" fmla="*/ 74 h 87"/>
                <a:gd name="T32" fmla="*/ 3 w 47"/>
                <a:gd name="T33" fmla="*/ 74 h 87"/>
                <a:gd name="T34" fmla="*/ 4 w 47"/>
                <a:gd name="T35" fmla="*/ 78 h 87"/>
                <a:gd name="T36" fmla="*/ 8 w 47"/>
                <a:gd name="T37" fmla="*/ 84 h 87"/>
                <a:gd name="T38" fmla="*/ 11 w 47"/>
                <a:gd name="T39" fmla="*/ 86 h 87"/>
                <a:gd name="T40" fmla="*/ 14 w 47"/>
                <a:gd name="T41" fmla="*/ 86 h 87"/>
                <a:gd name="T42" fmla="*/ 22 w 47"/>
                <a:gd name="T43" fmla="*/ 84 h 87"/>
                <a:gd name="T44" fmla="*/ 24 w 47"/>
                <a:gd name="T45" fmla="*/ 79 h 87"/>
                <a:gd name="T46" fmla="*/ 29 w 47"/>
                <a:gd name="T47" fmla="*/ 78 h 87"/>
                <a:gd name="T48" fmla="*/ 31 w 47"/>
                <a:gd name="T49" fmla="*/ 78 h 87"/>
                <a:gd name="T50" fmla="*/ 34 w 47"/>
                <a:gd name="T51" fmla="*/ 74 h 87"/>
                <a:gd name="T52" fmla="*/ 36 w 47"/>
                <a:gd name="T53" fmla="*/ 73 h 87"/>
                <a:gd name="T54" fmla="*/ 38 w 47"/>
                <a:gd name="T55" fmla="*/ 69 h 87"/>
                <a:gd name="T56" fmla="*/ 42 w 47"/>
                <a:gd name="T57" fmla="*/ 69 h 87"/>
                <a:gd name="T58" fmla="*/ 41 w 47"/>
                <a:gd name="T59" fmla="*/ 66 h 87"/>
                <a:gd name="T60" fmla="*/ 40 w 47"/>
                <a:gd name="T61" fmla="*/ 62 h 87"/>
                <a:gd name="T62" fmla="*/ 39 w 47"/>
                <a:gd name="T63" fmla="*/ 60 h 87"/>
                <a:gd name="T64" fmla="*/ 38 w 47"/>
                <a:gd name="T65" fmla="*/ 56 h 87"/>
                <a:gd name="T66" fmla="*/ 38 w 47"/>
                <a:gd name="T67" fmla="*/ 54 h 87"/>
                <a:gd name="T68" fmla="*/ 39 w 47"/>
                <a:gd name="T69" fmla="*/ 52 h 87"/>
                <a:gd name="T70" fmla="*/ 39 w 47"/>
                <a:gd name="T71" fmla="*/ 49 h 87"/>
                <a:gd name="T72" fmla="*/ 42 w 47"/>
                <a:gd name="T73" fmla="*/ 46 h 87"/>
                <a:gd name="T74" fmla="*/ 42 w 47"/>
                <a:gd name="T75" fmla="*/ 43 h 87"/>
                <a:gd name="T76" fmla="*/ 44 w 47"/>
                <a:gd name="T77" fmla="*/ 42 h 87"/>
                <a:gd name="T78" fmla="*/ 46 w 47"/>
                <a:gd name="T79" fmla="*/ 41 h 87"/>
                <a:gd name="T80" fmla="*/ 46 w 47"/>
                <a:gd name="T81" fmla="*/ 25 h 87"/>
                <a:gd name="T82" fmla="*/ 44 w 47"/>
                <a:gd name="T83" fmla="*/ 20 h 87"/>
                <a:gd name="T84" fmla="*/ 11 w 47"/>
                <a:gd name="T8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 h="87">
                  <a:moveTo>
                    <a:pt x="11" y="0"/>
                  </a:moveTo>
                  <a:cubicBezTo>
                    <a:pt x="10" y="0"/>
                    <a:pt x="8" y="1"/>
                    <a:pt x="7" y="1"/>
                  </a:cubicBezTo>
                  <a:cubicBezTo>
                    <a:pt x="6" y="2"/>
                    <a:pt x="7" y="3"/>
                    <a:pt x="7" y="4"/>
                  </a:cubicBezTo>
                  <a:cubicBezTo>
                    <a:pt x="7" y="6"/>
                    <a:pt x="7" y="9"/>
                    <a:pt x="8" y="11"/>
                  </a:cubicBezTo>
                  <a:cubicBezTo>
                    <a:pt x="8" y="12"/>
                    <a:pt x="9" y="13"/>
                    <a:pt x="9" y="14"/>
                  </a:cubicBezTo>
                  <a:cubicBezTo>
                    <a:pt x="9" y="15"/>
                    <a:pt x="9" y="15"/>
                    <a:pt x="9" y="15"/>
                  </a:cubicBezTo>
                  <a:cubicBezTo>
                    <a:pt x="10" y="16"/>
                    <a:pt x="10" y="15"/>
                    <a:pt x="10" y="16"/>
                  </a:cubicBezTo>
                  <a:cubicBezTo>
                    <a:pt x="11" y="16"/>
                    <a:pt x="11" y="18"/>
                    <a:pt x="10" y="19"/>
                  </a:cubicBezTo>
                  <a:cubicBezTo>
                    <a:pt x="10" y="21"/>
                    <a:pt x="9" y="22"/>
                    <a:pt x="9" y="24"/>
                  </a:cubicBezTo>
                  <a:cubicBezTo>
                    <a:pt x="9" y="27"/>
                    <a:pt x="9" y="29"/>
                    <a:pt x="9" y="32"/>
                  </a:cubicBezTo>
                  <a:cubicBezTo>
                    <a:pt x="9" y="33"/>
                    <a:pt x="9" y="35"/>
                    <a:pt x="8" y="36"/>
                  </a:cubicBezTo>
                  <a:cubicBezTo>
                    <a:pt x="8" y="37"/>
                    <a:pt x="7" y="38"/>
                    <a:pt x="6" y="39"/>
                  </a:cubicBezTo>
                  <a:cubicBezTo>
                    <a:pt x="5" y="41"/>
                    <a:pt x="3" y="44"/>
                    <a:pt x="2" y="46"/>
                  </a:cubicBezTo>
                  <a:cubicBezTo>
                    <a:pt x="1" y="47"/>
                    <a:pt x="2" y="47"/>
                    <a:pt x="1" y="48"/>
                  </a:cubicBezTo>
                  <a:cubicBezTo>
                    <a:pt x="1" y="49"/>
                    <a:pt x="0" y="49"/>
                    <a:pt x="0" y="50"/>
                  </a:cubicBezTo>
                  <a:cubicBezTo>
                    <a:pt x="0" y="50"/>
                    <a:pt x="0" y="51"/>
                    <a:pt x="0" y="51"/>
                  </a:cubicBezTo>
                  <a:cubicBezTo>
                    <a:pt x="0" y="52"/>
                    <a:pt x="0" y="52"/>
                    <a:pt x="0" y="53"/>
                  </a:cubicBezTo>
                  <a:cubicBezTo>
                    <a:pt x="0" y="54"/>
                    <a:pt x="0" y="55"/>
                    <a:pt x="1" y="56"/>
                  </a:cubicBezTo>
                  <a:cubicBezTo>
                    <a:pt x="2" y="56"/>
                    <a:pt x="3" y="55"/>
                    <a:pt x="3" y="55"/>
                  </a:cubicBezTo>
                  <a:cubicBezTo>
                    <a:pt x="4" y="56"/>
                    <a:pt x="4" y="56"/>
                    <a:pt x="5" y="56"/>
                  </a:cubicBezTo>
                  <a:cubicBezTo>
                    <a:pt x="6" y="56"/>
                    <a:pt x="7" y="56"/>
                    <a:pt x="6" y="57"/>
                  </a:cubicBezTo>
                  <a:cubicBezTo>
                    <a:pt x="6" y="57"/>
                    <a:pt x="5" y="58"/>
                    <a:pt x="5" y="58"/>
                  </a:cubicBezTo>
                  <a:cubicBezTo>
                    <a:pt x="5" y="58"/>
                    <a:pt x="5" y="59"/>
                    <a:pt x="5" y="59"/>
                  </a:cubicBezTo>
                  <a:cubicBezTo>
                    <a:pt x="5" y="59"/>
                    <a:pt x="6" y="59"/>
                    <a:pt x="6" y="59"/>
                  </a:cubicBezTo>
                  <a:cubicBezTo>
                    <a:pt x="6" y="60"/>
                    <a:pt x="6" y="60"/>
                    <a:pt x="6" y="61"/>
                  </a:cubicBezTo>
                  <a:cubicBezTo>
                    <a:pt x="7" y="62"/>
                    <a:pt x="7" y="63"/>
                    <a:pt x="7" y="64"/>
                  </a:cubicBezTo>
                  <a:cubicBezTo>
                    <a:pt x="7" y="64"/>
                    <a:pt x="7" y="65"/>
                    <a:pt x="7" y="66"/>
                  </a:cubicBezTo>
                  <a:cubicBezTo>
                    <a:pt x="6" y="68"/>
                    <a:pt x="7" y="70"/>
                    <a:pt x="8" y="71"/>
                  </a:cubicBezTo>
                  <a:cubicBezTo>
                    <a:pt x="8" y="72"/>
                    <a:pt x="8" y="72"/>
                    <a:pt x="8" y="72"/>
                  </a:cubicBezTo>
                  <a:cubicBezTo>
                    <a:pt x="9" y="72"/>
                    <a:pt x="9" y="73"/>
                    <a:pt x="9" y="73"/>
                  </a:cubicBezTo>
                  <a:cubicBezTo>
                    <a:pt x="9" y="74"/>
                    <a:pt x="9" y="74"/>
                    <a:pt x="8" y="74"/>
                  </a:cubicBezTo>
                  <a:cubicBezTo>
                    <a:pt x="8" y="74"/>
                    <a:pt x="7" y="74"/>
                    <a:pt x="7" y="74"/>
                  </a:cubicBezTo>
                  <a:cubicBezTo>
                    <a:pt x="7" y="74"/>
                    <a:pt x="6" y="74"/>
                    <a:pt x="6" y="74"/>
                  </a:cubicBezTo>
                  <a:cubicBezTo>
                    <a:pt x="5" y="74"/>
                    <a:pt x="4" y="73"/>
                    <a:pt x="3" y="74"/>
                  </a:cubicBezTo>
                  <a:cubicBezTo>
                    <a:pt x="3" y="74"/>
                    <a:pt x="2" y="75"/>
                    <a:pt x="2" y="75"/>
                  </a:cubicBezTo>
                  <a:cubicBezTo>
                    <a:pt x="2" y="76"/>
                    <a:pt x="3" y="77"/>
                    <a:pt x="4" y="78"/>
                  </a:cubicBezTo>
                  <a:cubicBezTo>
                    <a:pt x="5" y="79"/>
                    <a:pt x="6" y="80"/>
                    <a:pt x="7" y="81"/>
                  </a:cubicBezTo>
                  <a:cubicBezTo>
                    <a:pt x="8" y="82"/>
                    <a:pt x="8" y="83"/>
                    <a:pt x="8" y="84"/>
                  </a:cubicBezTo>
                  <a:cubicBezTo>
                    <a:pt x="8" y="84"/>
                    <a:pt x="9" y="86"/>
                    <a:pt x="9" y="87"/>
                  </a:cubicBezTo>
                  <a:cubicBezTo>
                    <a:pt x="9" y="86"/>
                    <a:pt x="11" y="87"/>
                    <a:pt x="11" y="86"/>
                  </a:cubicBezTo>
                  <a:cubicBezTo>
                    <a:pt x="12" y="86"/>
                    <a:pt x="12" y="85"/>
                    <a:pt x="13" y="85"/>
                  </a:cubicBezTo>
                  <a:cubicBezTo>
                    <a:pt x="13" y="85"/>
                    <a:pt x="14" y="86"/>
                    <a:pt x="14" y="86"/>
                  </a:cubicBezTo>
                  <a:cubicBezTo>
                    <a:pt x="15" y="87"/>
                    <a:pt x="16" y="86"/>
                    <a:pt x="16" y="85"/>
                  </a:cubicBezTo>
                  <a:cubicBezTo>
                    <a:pt x="18" y="84"/>
                    <a:pt x="20" y="85"/>
                    <a:pt x="22" y="84"/>
                  </a:cubicBezTo>
                  <a:cubicBezTo>
                    <a:pt x="23" y="84"/>
                    <a:pt x="24" y="82"/>
                    <a:pt x="24" y="81"/>
                  </a:cubicBezTo>
                  <a:cubicBezTo>
                    <a:pt x="24" y="81"/>
                    <a:pt x="24" y="80"/>
                    <a:pt x="24" y="79"/>
                  </a:cubicBezTo>
                  <a:cubicBezTo>
                    <a:pt x="25" y="79"/>
                    <a:pt x="26" y="79"/>
                    <a:pt x="26" y="79"/>
                  </a:cubicBezTo>
                  <a:cubicBezTo>
                    <a:pt x="27" y="79"/>
                    <a:pt x="28" y="78"/>
                    <a:pt x="29" y="78"/>
                  </a:cubicBezTo>
                  <a:cubicBezTo>
                    <a:pt x="30" y="78"/>
                    <a:pt x="30" y="78"/>
                    <a:pt x="30" y="78"/>
                  </a:cubicBezTo>
                  <a:cubicBezTo>
                    <a:pt x="31" y="78"/>
                    <a:pt x="31" y="78"/>
                    <a:pt x="31" y="78"/>
                  </a:cubicBezTo>
                  <a:cubicBezTo>
                    <a:pt x="31" y="77"/>
                    <a:pt x="31" y="77"/>
                    <a:pt x="32" y="77"/>
                  </a:cubicBezTo>
                  <a:cubicBezTo>
                    <a:pt x="33" y="76"/>
                    <a:pt x="33" y="75"/>
                    <a:pt x="34" y="74"/>
                  </a:cubicBezTo>
                  <a:cubicBezTo>
                    <a:pt x="34" y="74"/>
                    <a:pt x="35" y="74"/>
                    <a:pt x="35" y="73"/>
                  </a:cubicBezTo>
                  <a:cubicBezTo>
                    <a:pt x="35" y="73"/>
                    <a:pt x="36" y="73"/>
                    <a:pt x="36" y="73"/>
                  </a:cubicBezTo>
                  <a:cubicBezTo>
                    <a:pt x="37" y="72"/>
                    <a:pt x="36" y="71"/>
                    <a:pt x="37" y="70"/>
                  </a:cubicBezTo>
                  <a:cubicBezTo>
                    <a:pt x="37" y="70"/>
                    <a:pt x="38" y="70"/>
                    <a:pt x="38" y="69"/>
                  </a:cubicBezTo>
                  <a:cubicBezTo>
                    <a:pt x="39" y="69"/>
                    <a:pt x="39" y="68"/>
                    <a:pt x="39" y="68"/>
                  </a:cubicBezTo>
                  <a:cubicBezTo>
                    <a:pt x="40" y="68"/>
                    <a:pt x="41" y="69"/>
                    <a:pt x="42" y="69"/>
                  </a:cubicBezTo>
                  <a:cubicBezTo>
                    <a:pt x="41" y="69"/>
                    <a:pt x="42" y="68"/>
                    <a:pt x="42" y="68"/>
                  </a:cubicBezTo>
                  <a:cubicBezTo>
                    <a:pt x="42" y="67"/>
                    <a:pt x="42" y="67"/>
                    <a:pt x="41" y="66"/>
                  </a:cubicBezTo>
                  <a:cubicBezTo>
                    <a:pt x="40" y="66"/>
                    <a:pt x="40" y="66"/>
                    <a:pt x="40" y="65"/>
                  </a:cubicBezTo>
                  <a:cubicBezTo>
                    <a:pt x="40" y="64"/>
                    <a:pt x="40" y="63"/>
                    <a:pt x="40" y="62"/>
                  </a:cubicBezTo>
                  <a:cubicBezTo>
                    <a:pt x="40" y="62"/>
                    <a:pt x="40" y="61"/>
                    <a:pt x="40" y="61"/>
                  </a:cubicBezTo>
                  <a:cubicBezTo>
                    <a:pt x="40" y="60"/>
                    <a:pt x="40" y="60"/>
                    <a:pt x="39" y="60"/>
                  </a:cubicBezTo>
                  <a:cubicBezTo>
                    <a:pt x="38" y="59"/>
                    <a:pt x="37" y="60"/>
                    <a:pt x="37" y="59"/>
                  </a:cubicBezTo>
                  <a:cubicBezTo>
                    <a:pt x="36" y="57"/>
                    <a:pt x="38" y="57"/>
                    <a:pt x="38" y="56"/>
                  </a:cubicBezTo>
                  <a:cubicBezTo>
                    <a:pt x="39" y="55"/>
                    <a:pt x="38" y="55"/>
                    <a:pt x="38" y="54"/>
                  </a:cubicBezTo>
                  <a:cubicBezTo>
                    <a:pt x="38" y="54"/>
                    <a:pt x="38" y="54"/>
                    <a:pt x="38" y="54"/>
                  </a:cubicBezTo>
                  <a:cubicBezTo>
                    <a:pt x="38" y="53"/>
                    <a:pt x="38" y="54"/>
                    <a:pt x="38" y="53"/>
                  </a:cubicBezTo>
                  <a:cubicBezTo>
                    <a:pt x="39" y="53"/>
                    <a:pt x="39" y="52"/>
                    <a:pt x="39" y="52"/>
                  </a:cubicBezTo>
                  <a:cubicBezTo>
                    <a:pt x="39" y="51"/>
                    <a:pt x="39" y="51"/>
                    <a:pt x="40" y="51"/>
                  </a:cubicBezTo>
                  <a:cubicBezTo>
                    <a:pt x="40" y="50"/>
                    <a:pt x="39" y="50"/>
                    <a:pt x="39" y="49"/>
                  </a:cubicBezTo>
                  <a:cubicBezTo>
                    <a:pt x="39" y="49"/>
                    <a:pt x="40" y="48"/>
                    <a:pt x="40" y="47"/>
                  </a:cubicBezTo>
                  <a:cubicBezTo>
                    <a:pt x="41" y="47"/>
                    <a:pt x="41" y="47"/>
                    <a:pt x="42" y="46"/>
                  </a:cubicBezTo>
                  <a:cubicBezTo>
                    <a:pt x="42" y="45"/>
                    <a:pt x="42" y="45"/>
                    <a:pt x="42" y="44"/>
                  </a:cubicBezTo>
                  <a:cubicBezTo>
                    <a:pt x="42" y="44"/>
                    <a:pt x="42" y="44"/>
                    <a:pt x="42" y="43"/>
                  </a:cubicBezTo>
                  <a:cubicBezTo>
                    <a:pt x="43" y="43"/>
                    <a:pt x="43" y="43"/>
                    <a:pt x="43" y="43"/>
                  </a:cubicBezTo>
                  <a:cubicBezTo>
                    <a:pt x="43" y="43"/>
                    <a:pt x="44" y="42"/>
                    <a:pt x="44" y="42"/>
                  </a:cubicBezTo>
                  <a:cubicBezTo>
                    <a:pt x="45" y="42"/>
                    <a:pt x="46" y="42"/>
                    <a:pt x="46" y="42"/>
                  </a:cubicBezTo>
                  <a:cubicBezTo>
                    <a:pt x="47" y="42"/>
                    <a:pt x="46" y="41"/>
                    <a:pt x="46" y="41"/>
                  </a:cubicBezTo>
                  <a:cubicBezTo>
                    <a:pt x="47" y="38"/>
                    <a:pt x="46" y="34"/>
                    <a:pt x="46" y="31"/>
                  </a:cubicBezTo>
                  <a:cubicBezTo>
                    <a:pt x="46" y="29"/>
                    <a:pt x="46" y="27"/>
                    <a:pt x="46" y="25"/>
                  </a:cubicBezTo>
                  <a:cubicBezTo>
                    <a:pt x="46" y="24"/>
                    <a:pt x="47" y="23"/>
                    <a:pt x="46" y="22"/>
                  </a:cubicBezTo>
                  <a:cubicBezTo>
                    <a:pt x="46" y="21"/>
                    <a:pt x="45" y="20"/>
                    <a:pt x="44" y="20"/>
                  </a:cubicBezTo>
                  <a:cubicBezTo>
                    <a:pt x="38" y="16"/>
                    <a:pt x="32" y="12"/>
                    <a:pt x="26" y="9"/>
                  </a:cubicBezTo>
                  <a:cubicBezTo>
                    <a:pt x="21" y="6"/>
                    <a:pt x="16" y="3"/>
                    <a:pt x="11"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0" name="Freeform 255">
              <a:extLst>
                <a:ext uri="{FF2B5EF4-FFF2-40B4-BE49-F238E27FC236}">
                  <a16:creationId xmlns:a16="http://schemas.microsoft.com/office/drawing/2014/main" id="{A9CD28AB-1DAB-7340-B64E-1B0AD9F787B9}"/>
                </a:ext>
              </a:extLst>
            </p:cNvPr>
            <p:cNvSpPr>
              <a:spLocks/>
            </p:cNvSpPr>
            <p:nvPr/>
          </p:nvSpPr>
          <p:spPr bwMode="auto">
            <a:xfrm>
              <a:off x="4421484" y="2125437"/>
              <a:ext cx="425450" cy="476250"/>
            </a:xfrm>
            <a:custGeom>
              <a:avLst/>
              <a:gdLst>
                <a:gd name="T0" fmla="*/ 91 w 92"/>
                <a:gd name="T1" fmla="*/ 75 h 104"/>
                <a:gd name="T2" fmla="*/ 86 w 92"/>
                <a:gd name="T3" fmla="*/ 72 h 104"/>
                <a:gd name="T4" fmla="*/ 83 w 92"/>
                <a:gd name="T5" fmla="*/ 69 h 104"/>
                <a:gd name="T6" fmla="*/ 81 w 92"/>
                <a:gd name="T7" fmla="*/ 63 h 104"/>
                <a:gd name="T8" fmla="*/ 82 w 92"/>
                <a:gd name="T9" fmla="*/ 57 h 104"/>
                <a:gd name="T10" fmla="*/ 83 w 92"/>
                <a:gd name="T11" fmla="*/ 52 h 104"/>
                <a:gd name="T12" fmla="*/ 81 w 92"/>
                <a:gd name="T13" fmla="*/ 43 h 104"/>
                <a:gd name="T14" fmla="*/ 81 w 92"/>
                <a:gd name="T15" fmla="*/ 40 h 104"/>
                <a:gd name="T16" fmla="*/ 79 w 92"/>
                <a:gd name="T17" fmla="*/ 29 h 104"/>
                <a:gd name="T18" fmla="*/ 76 w 92"/>
                <a:gd name="T19" fmla="*/ 25 h 104"/>
                <a:gd name="T20" fmla="*/ 74 w 92"/>
                <a:gd name="T21" fmla="*/ 23 h 104"/>
                <a:gd name="T22" fmla="*/ 73 w 92"/>
                <a:gd name="T23" fmla="*/ 21 h 104"/>
                <a:gd name="T24" fmla="*/ 73 w 92"/>
                <a:gd name="T25" fmla="*/ 18 h 104"/>
                <a:gd name="T26" fmla="*/ 74 w 92"/>
                <a:gd name="T27" fmla="*/ 17 h 104"/>
                <a:gd name="T28" fmla="*/ 75 w 92"/>
                <a:gd name="T29" fmla="*/ 15 h 104"/>
                <a:gd name="T30" fmla="*/ 76 w 92"/>
                <a:gd name="T31" fmla="*/ 12 h 104"/>
                <a:gd name="T32" fmla="*/ 76 w 92"/>
                <a:gd name="T33" fmla="*/ 8 h 104"/>
                <a:gd name="T34" fmla="*/ 76 w 92"/>
                <a:gd name="T35" fmla="*/ 4 h 104"/>
                <a:gd name="T36" fmla="*/ 78 w 92"/>
                <a:gd name="T37" fmla="*/ 1 h 104"/>
                <a:gd name="T38" fmla="*/ 73 w 92"/>
                <a:gd name="T39" fmla="*/ 0 h 104"/>
                <a:gd name="T40" fmla="*/ 70 w 92"/>
                <a:gd name="T41" fmla="*/ 1 h 104"/>
                <a:gd name="T42" fmla="*/ 67 w 92"/>
                <a:gd name="T43" fmla="*/ 0 h 104"/>
                <a:gd name="T44" fmla="*/ 64 w 92"/>
                <a:gd name="T45" fmla="*/ 2 h 104"/>
                <a:gd name="T46" fmla="*/ 60 w 92"/>
                <a:gd name="T47" fmla="*/ 1 h 104"/>
                <a:gd name="T48" fmla="*/ 52 w 92"/>
                <a:gd name="T49" fmla="*/ 2 h 104"/>
                <a:gd name="T50" fmla="*/ 43 w 92"/>
                <a:gd name="T51" fmla="*/ 3 h 104"/>
                <a:gd name="T52" fmla="*/ 38 w 92"/>
                <a:gd name="T53" fmla="*/ 7 h 104"/>
                <a:gd name="T54" fmla="*/ 34 w 92"/>
                <a:gd name="T55" fmla="*/ 8 h 104"/>
                <a:gd name="T56" fmla="*/ 31 w 92"/>
                <a:gd name="T57" fmla="*/ 11 h 104"/>
                <a:gd name="T58" fmla="*/ 29 w 92"/>
                <a:gd name="T59" fmla="*/ 12 h 104"/>
                <a:gd name="T60" fmla="*/ 31 w 92"/>
                <a:gd name="T61" fmla="*/ 15 h 104"/>
                <a:gd name="T62" fmla="*/ 32 w 92"/>
                <a:gd name="T63" fmla="*/ 20 h 104"/>
                <a:gd name="T64" fmla="*/ 32 w 92"/>
                <a:gd name="T65" fmla="*/ 23 h 104"/>
                <a:gd name="T66" fmla="*/ 33 w 92"/>
                <a:gd name="T67" fmla="*/ 27 h 104"/>
                <a:gd name="T68" fmla="*/ 33 w 92"/>
                <a:gd name="T69" fmla="*/ 29 h 104"/>
                <a:gd name="T70" fmla="*/ 30 w 92"/>
                <a:gd name="T71" fmla="*/ 29 h 104"/>
                <a:gd name="T72" fmla="*/ 25 w 92"/>
                <a:gd name="T73" fmla="*/ 31 h 104"/>
                <a:gd name="T74" fmla="*/ 22 w 92"/>
                <a:gd name="T75" fmla="*/ 31 h 104"/>
                <a:gd name="T76" fmla="*/ 22 w 92"/>
                <a:gd name="T77" fmla="*/ 35 h 104"/>
                <a:gd name="T78" fmla="*/ 19 w 92"/>
                <a:gd name="T79" fmla="*/ 38 h 104"/>
                <a:gd name="T80" fmla="*/ 17 w 92"/>
                <a:gd name="T81" fmla="*/ 39 h 104"/>
                <a:gd name="T82" fmla="*/ 13 w 92"/>
                <a:gd name="T83" fmla="*/ 42 h 104"/>
                <a:gd name="T84" fmla="*/ 10 w 92"/>
                <a:gd name="T85" fmla="*/ 43 h 104"/>
                <a:gd name="T86" fmla="*/ 5 w 92"/>
                <a:gd name="T87" fmla="*/ 45 h 104"/>
                <a:gd name="T88" fmla="*/ 0 w 92"/>
                <a:gd name="T89" fmla="*/ 53 h 104"/>
                <a:gd name="T90" fmla="*/ 3 w 92"/>
                <a:gd name="T91" fmla="*/ 59 h 104"/>
                <a:gd name="T92" fmla="*/ 28 w 92"/>
                <a:gd name="T93" fmla="*/ 79 h 104"/>
                <a:gd name="T94" fmla="*/ 44 w 92"/>
                <a:gd name="T95" fmla="*/ 92 h 104"/>
                <a:gd name="T96" fmla="*/ 46 w 92"/>
                <a:gd name="T97" fmla="*/ 95 h 104"/>
                <a:gd name="T98" fmla="*/ 48 w 92"/>
                <a:gd name="T99" fmla="*/ 97 h 104"/>
                <a:gd name="T100" fmla="*/ 50 w 92"/>
                <a:gd name="T101" fmla="*/ 97 h 104"/>
                <a:gd name="T102" fmla="*/ 53 w 92"/>
                <a:gd name="T103" fmla="*/ 102 h 104"/>
                <a:gd name="T104" fmla="*/ 57 w 92"/>
                <a:gd name="T105" fmla="*/ 103 h 104"/>
                <a:gd name="T106" fmla="*/ 65 w 92"/>
                <a:gd name="T107" fmla="*/ 100 h 104"/>
                <a:gd name="T108" fmla="*/ 70 w 92"/>
                <a:gd name="T109" fmla="*/ 96 h 104"/>
                <a:gd name="T110" fmla="*/ 77 w 92"/>
                <a:gd name="T111" fmla="*/ 90 h 104"/>
                <a:gd name="T112" fmla="*/ 87 w 92"/>
                <a:gd name="T113" fmla="*/ 82 h 104"/>
                <a:gd name="T114" fmla="*/ 92 w 92"/>
                <a:gd name="T115" fmla="*/ 7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 h="104">
                  <a:moveTo>
                    <a:pt x="92" y="78"/>
                  </a:moveTo>
                  <a:cubicBezTo>
                    <a:pt x="92" y="77"/>
                    <a:pt x="92" y="76"/>
                    <a:pt x="91" y="75"/>
                  </a:cubicBezTo>
                  <a:cubicBezTo>
                    <a:pt x="91" y="74"/>
                    <a:pt x="90" y="74"/>
                    <a:pt x="89" y="73"/>
                  </a:cubicBezTo>
                  <a:cubicBezTo>
                    <a:pt x="88" y="73"/>
                    <a:pt x="87" y="72"/>
                    <a:pt x="86" y="72"/>
                  </a:cubicBezTo>
                  <a:cubicBezTo>
                    <a:pt x="85" y="72"/>
                    <a:pt x="85" y="73"/>
                    <a:pt x="84" y="72"/>
                  </a:cubicBezTo>
                  <a:cubicBezTo>
                    <a:pt x="84" y="71"/>
                    <a:pt x="84" y="70"/>
                    <a:pt x="83" y="69"/>
                  </a:cubicBezTo>
                  <a:cubicBezTo>
                    <a:pt x="83" y="68"/>
                    <a:pt x="83" y="67"/>
                    <a:pt x="83" y="66"/>
                  </a:cubicBezTo>
                  <a:cubicBezTo>
                    <a:pt x="82" y="65"/>
                    <a:pt x="81" y="64"/>
                    <a:pt x="81" y="63"/>
                  </a:cubicBezTo>
                  <a:cubicBezTo>
                    <a:pt x="81" y="62"/>
                    <a:pt x="82" y="62"/>
                    <a:pt x="82" y="61"/>
                  </a:cubicBezTo>
                  <a:cubicBezTo>
                    <a:pt x="83" y="60"/>
                    <a:pt x="82" y="58"/>
                    <a:pt x="82" y="57"/>
                  </a:cubicBezTo>
                  <a:cubicBezTo>
                    <a:pt x="82" y="56"/>
                    <a:pt x="82" y="55"/>
                    <a:pt x="83" y="55"/>
                  </a:cubicBezTo>
                  <a:cubicBezTo>
                    <a:pt x="83" y="54"/>
                    <a:pt x="83" y="53"/>
                    <a:pt x="83" y="52"/>
                  </a:cubicBezTo>
                  <a:cubicBezTo>
                    <a:pt x="82" y="49"/>
                    <a:pt x="83" y="47"/>
                    <a:pt x="83" y="45"/>
                  </a:cubicBezTo>
                  <a:cubicBezTo>
                    <a:pt x="82" y="44"/>
                    <a:pt x="82" y="43"/>
                    <a:pt x="81" y="43"/>
                  </a:cubicBezTo>
                  <a:cubicBezTo>
                    <a:pt x="81" y="42"/>
                    <a:pt x="80" y="41"/>
                    <a:pt x="80" y="41"/>
                  </a:cubicBezTo>
                  <a:cubicBezTo>
                    <a:pt x="81" y="41"/>
                    <a:pt x="81" y="40"/>
                    <a:pt x="81" y="40"/>
                  </a:cubicBezTo>
                  <a:cubicBezTo>
                    <a:pt x="81" y="40"/>
                    <a:pt x="80" y="34"/>
                    <a:pt x="80" y="33"/>
                  </a:cubicBezTo>
                  <a:cubicBezTo>
                    <a:pt x="80" y="32"/>
                    <a:pt x="79" y="30"/>
                    <a:pt x="79" y="29"/>
                  </a:cubicBezTo>
                  <a:cubicBezTo>
                    <a:pt x="78" y="29"/>
                    <a:pt x="78" y="28"/>
                    <a:pt x="77" y="28"/>
                  </a:cubicBezTo>
                  <a:cubicBezTo>
                    <a:pt x="76" y="27"/>
                    <a:pt x="76" y="27"/>
                    <a:pt x="76" y="25"/>
                  </a:cubicBezTo>
                  <a:cubicBezTo>
                    <a:pt x="76" y="25"/>
                    <a:pt x="76" y="25"/>
                    <a:pt x="75" y="24"/>
                  </a:cubicBezTo>
                  <a:cubicBezTo>
                    <a:pt x="75" y="24"/>
                    <a:pt x="74" y="24"/>
                    <a:pt x="74" y="23"/>
                  </a:cubicBezTo>
                  <a:cubicBezTo>
                    <a:pt x="74" y="23"/>
                    <a:pt x="74" y="23"/>
                    <a:pt x="73" y="22"/>
                  </a:cubicBezTo>
                  <a:cubicBezTo>
                    <a:pt x="74" y="22"/>
                    <a:pt x="73" y="22"/>
                    <a:pt x="73" y="21"/>
                  </a:cubicBezTo>
                  <a:cubicBezTo>
                    <a:pt x="73" y="21"/>
                    <a:pt x="73" y="21"/>
                    <a:pt x="73" y="21"/>
                  </a:cubicBezTo>
                  <a:cubicBezTo>
                    <a:pt x="73" y="20"/>
                    <a:pt x="72" y="19"/>
                    <a:pt x="73" y="18"/>
                  </a:cubicBezTo>
                  <a:cubicBezTo>
                    <a:pt x="73" y="18"/>
                    <a:pt x="73" y="17"/>
                    <a:pt x="73" y="17"/>
                  </a:cubicBezTo>
                  <a:cubicBezTo>
                    <a:pt x="73" y="17"/>
                    <a:pt x="74" y="17"/>
                    <a:pt x="74" y="17"/>
                  </a:cubicBezTo>
                  <a:cubicBezTo>
                    <a:pt x="74" y="16"/>
                    <a:pt x="74" y="16"/>
                    <a:pt x="74" y="15"/>
                  </a:cubicBezTo>
                  <a:cubicBezTo>
                    <a:pt x="74" y="15"/>
                    <a:pt x="75" y="15"/>
                    <a:pt x="75" y="15"/>
                  </a:cubicBezTo>
                  <a:cubicBezTo>
                    <a:pt x="76" y="14"/>
                    <a:pt x="76" y="14"/>
                    <a:pt x="76" y="13"/>
                  </a:cubicBezTo>
                  <a:cubicBezTo>
                    <a:pt x="76" y="13"/>
                    <a:pt x="76" y="13"/>
                    <a:pt x="76" y="12"/>
                  </a:cubicBezTo>
                  <a:cubicBezTo>
                    <a:pt x="76" y="11"/>
                    <a:pt x="76" y="10"/>
                    <a:pt x="76" y="9"/>
                  </a:cubicBezTo>
                  <a:cubicBezTo>
                    <a:pt x="76" y="9"/>
                    <a:pt x="76" y="9"/>
                    <a:pt x="76" y="8"/>
                  </a:cubicBezTo>
                  <a:cubicBezTo>
                    <a:pt x="76" y="8"/>
                    <a:pt x="75" y="7"/>
                    <a:pt x="75" y="7"/>
                  </a:cubicBezTo>
                  <a:cubicBezTo>
                    <a:pt x="75" y="6"/>
                    <a:pt x="76" y="5"/>
                    <a:pt x="76" y="4"/>
                  </a:cubicBezTo>
                  <a:cubicBezTo>
                    <a:pt x="76" y="3"/>
                    <a:pt x="75" y="3"/>
                    <a:pt x="76" y="2"/>
                  </a:cubicBezTo>
                  <a:cubicBezTo>
                    <a:pt x="77" y="2"/>
                    <a:pt x="77" y="1"/>
                    <a:pt x="78" y="1"/>
                  </a:cubicBezTo>
                  <a:cubicBezTo>
                    <a:pt x="77" y="1"/>
                    <a:pt x="76" y="1"/>
                    <a:pt x="75" y="1"/>
                  </a:cubicBezTo>
                  <a:cubicBezTo>
                    <a:pt x="74" y="1"/>
                    <a:pt x="74" y="1"/>
                    <a:pt x="73" y="0"/>
                  </a:cubicBezTo>
                  <a:cubicBezTo>
                    <a:pt x="73" y="0"/>
                    <a:pt x="73" y="0"/>
                    <a:pt x="72" y="0"/>
                  </a:cubicBezTo>
                  <a:cubicBezTo>
                    <a:pt x="71" y="0"/>
                    <a:pt x="71" y="1"/>
                    <a:pt x="70" y="1"/>
                  </a:cubicBezTo>
                  <a:cubicBezTo>
                    <a:pt x="69" y="1"/>
                    <a:pt x="69" y="0"/>
                    <a:pt x="68" y="0"/>
                  </a:cubicBezTo>
                  <a:cubicBezTo>
                    <a:pt x="67" y="0"/>
                    <a:pt x="67" y="0"/>
                    <a:pt x="67" y="0"/>
                  </a:cubicBezTo>
                  <a:cubicBezTo>
                    <a:pt x="66" y="1"/>
                    <a:pt x="66" y="1"/>
                    <a:pt x="66" y="1"/>
                  </a:cubicBezTo>
                  <a:cubicBezTo>
                    <a:pt x="65" y="2"/>
                    <a:pt x="64" y="1"/>
                    <a:pt x="64" y="2"/>
                  </a:cubicBezTo>
                  <a:cubicBezTo>
                    <a:pt x="63" y="2"/>
                    <a:pt x="63" y="3"/>
                    <a:pt x="61" y="2"/>
                  </a:cubicBezTo>
                  <a:cubicBezTo>
                    <a:pt x="61" y="2"/>
                    <a:pt x="60" y="1"/>
                    <a:pt x="60" y="1"/>
                  </a:cubicBezTo>
                  <a:cubicBezTo>
                    <a:pt x="59" y="1"/>
                    <a:pt x="58" y="1"/>
                    <a:pt x="57" y="1"/>
                  </a:cubicBezTo>
                  <a:cubicBezTo>
                    <a:pt x="55" y="1"/>
                    <a:pt x="53" y="1"/>
                    <a:pt x="52" y="2"/>
                  </a:cubicBezTo>
                  <a:cubicBezTo>
                    <a:pt x="50" y="2"/>
                    <a:pt x="48" y="3"/>
                    <a:pt x="46" y="3"/>
                  </a:cubicBezTo>
                  <a:cubicBezTo>
                    <a:pt x="45" y="3"/>
                    <a:pt x="44" y="3"/>
                    <a:pt x="43" y="3"/>
                  </a:cubicBezTo>
                  <a:cubicBezTo>
                    <a:pt x="42" y="4"/>
                    <a:pt x="41" y="5"/>
                    <a:pt x="40" y="6"/>
                  </a:cubicBezTo>
                  <a:cubicBezTo>
                    <a:pt x="39" y="6"/>
                    <a:pt x="39" y="6"/>
                    <a:pt x="38" y="7"/>
                  </a:cubicBezTo>
                  <a:cubicBezTo>
                    <a:pt x="38" y="7"/>
                    <a:pt x="38" y="7"/>
                    <a:pt x="37" y="8"/>
                  </a:cubicBezTo>
                  <a:cubicBezTo>
                    <a:pt x="36" y="8"/>
                    <a:pt x="35" y="8"/>
                    <a:pt x="34" y="8"/>
                  </a:cubicBezTo>
                  <a:cubicBezTo>
                    <a:pt x="33" y="9"/>
                    <a:pt x="33" y="10"/>
                    <a:pt x="32" y="10"/>
                  </a:cubicBezTo>
                  <a:cubicBezTo>
                    <a:pt x="32" y="11"/>
                    <a:pt x="31" y="11"/>
                    <a:pt x="31" y="11"/>
                  </a:cubicBezTo>
                  <a:cubicBezTo>
                    <a:pt x="30" y="12"/>
                    <a:pt x="29" y="11"/>
                    <a:pt x="29" y="12"/>
                  </a:cubicBezTo>
                  <a:cubicBezTo>
                    <a:pt x="29" y="12"/>
                    <a:pt x="29" y="12"/>
                    <a:pt x="29" y="12"/>
                  </a:cubicBezTo>
                  <a:cubicBezTo>
                    <a:pt x="30" y="13"/>
                    <a:pt x="30" y="13"/>
                    <a:pt x="31" y="13"/>
                  </a:cubicBezTo>
                  <a:cubicBezTo>
                    <a:pt x="31" y="14"/>
                    <a:pt x="31" y="14"/>
                    <a:pt x="31" y="15"/>
                  </a:cubicBezTo>
                  <a:cubicBezTo>
                    <a:pt x="31" y="15"/>
                    <a:pt x="31" y="16"/>
                    <a:pt x="32" y="16"/>
                  </a:cubicBezTo>
                  <a:cubicBezTo>
                    <a:pt x="32" y="17"/>
                    <a:pt x="31" y="19"/>
                    <a:pt x="32" y="20"/>
                  </a:cubicBezTo>
                  <a:cubicBezTo>
                    <a:pt x="32" y="20"/>
                    <a:pt x="31" y="22"/>
                    <a:pt x="32" y="23"/>
                  </a:cubicBezTo>
                  <a:cubicBezTo>
                    <a:pt x="32" y="23"/>
                    <a:pt x="32" y="23"/>
                    <a:pt x="32" y="23"/>
                  </a:cubicBezTo>
                  <a:cubicBezTo>
                    <a:pt x="33" y="24"/>
                    <a:pt x="32" y="24"/>
                    <a:pt x="32" y="24"/>
                  </a:cubicBezTo>
                  <a:cubicBezTo>
                    <a:pt x="33" y="25"/>
                    <a:pt x="33" y="26"/>
                    <a:pt x="33" y="27"/>
                  </a:cubicBezTo>
                  <a:cubicBezTo>
                    <a:pt x="33" y="27"/>
                    <a:pt x="33" y="27"/>
                    <a:pt x="33" y="28"/>
                  </a:cubicBezTo>
                  <a:cubicBezTo>
                    <a:pt x="33" y="28"/>
                    <a:pt x="33" y="29"/>
                    <a:pt x="33" y="29"/>
                  </a:cubicBezTo>
                  <a:cubicBezTo>
                    <a:pt x="33" y="29"/>
                    <a:pt x="33" y="29"/>
                    <a:pt x="33" y="29"/>
                  </a:cubicBezTo>
                  <a:cubicBezTo>
                    <a:pt x="32" y="30"/>
                    <a:pt x="30" y="29"/>
                    <a:pt x="30" y="29"/>
                  </a:cubicBezTo>
                  <a:cubicBezTo>
                    <a:pt x="29" y="29"/>
                    <a:pt x="27" y="29"/>
                    <a:pt x="27" y="29"/>
                  </a:cubicBezTo>
                  <a:cubicBezTo>
                    <a:pt x="26" y="29"/>
                    <a:pt x="26" y="30"/>
                    <a:pt x="25" y="31"/>
                  </a:cubicBezTo>
                  <a:cubicBezTo>
                    <a:pt x="25" y="31"/>
                    <a:pt x="24" y="32"/>
                    <a:pt x="23" y="32"/>
                  </a:cubicBezTo>
                  <a:cubicBezTo>
                    <a:pt x="23" y="32"/>
                    <a:pt x="22" y="31"/>
                    <a:pt x="22" y="31"/>
                  </a:cubicBezTo>
                  <a:cubicBezTo>
                    <a:pt x="22" y="31"/>
                    <a:pt x="22" y="34"/>
                    <a:pt x="22" y="34"/>
                  </a:cubicBezTo>
                  <a:cubicBezTo>
                    <a:pt x="22" y="35"/>
                    <a:pt x="23" y="34"/>
                    <a:pt x="22" y="35"/>
                  </a:cubicBezTo>
                  <a:cubicBezTo>
                    <a:pt x="22" y="36"/>
                    <a:pt x="21" y="36"/>
                    <a:pt x="20" y="37"/>
                  </a:cubicBezTo>
                  <a:cubicBezTo>
                    <a:pt x="20" y="37"/>
                    <a:pt x="20" y="37"/>
                    <a:pt x="19" y="38"/>
                  </a:cubicBezTo>
                  <a:cubicBezTo>
                    <a:pt x="19" y="38"/>
                    <a:pt x="18" y="38"/>
                    <a:pt x="18" y="38"/>
                  </a:cubicBezTo>
                  <a:cubicBezTo>
                    <a:pt x="18" y="38"/>
                    <a:pt x="17" y="39"/>
                    <a:pt x="17" y="39"/>
                  </a:cubicBezTo>
                  <a:cubicBezTo>
                    <a:pt x="16" y="39"/>
                    <a:pt x="17" y="40"/>
                    <a:pt x="16" y="40"/>
                  </a:cubicBezTo>
                  <a:cubicBezTo>
                    <a:pt x="16" y="42"/>
                    <a:pt x="15" y="42"/>
                    <a:pt x="13" y="42"/>
                  </a:cubicBezTo>
                  <a:cubicBezTo>
                    <a:pt x="13" y="42"/>
                    <a:pt x="12" y="42"/>
                    <a:pt x="12" y="42"/>
                  </a:cubicBezTo>
                  <a:cubicBezTo>
                    <a:pt x="11" y="42"/>
                    <a:pt x="11" y="43"/>
                    <a:pt x="10" y="43"/>
                  </a:cubicBezTo>
                  <a:cubicBezTo>
                    <a:pt x="9" y="44"/>
                    <a:pt x="8" y="43"/>
                    <a:pt x="7" y="44"/>
                  </a:cubicBezTo>
                  <a:cubicBezTo>
                    <a:pt x="6" y="44"/>
                    <a:pt x="6" y="45"/>
                    <a:pt x="5" y="45"/>
                  </a:cubicBezTo>
                  <a:cubicBezTo>
                    <a:pt x="4" y="46"/>
                    <a:pt x="1" y="47"/>
                    <a:pt x="0" y="49"/>
                  </a:cubicBezTo>
                  <a:cubicBezTo>
                    <a:pt x="0" y="50"/>
                    <a:pt x="0" y="52"/>
                    <a:pt x="0" y="53"/>
                  </a:cubicBezTo>
                  <a:cubicBezTo>
                    <a:pt x="0" y="54"/>
                    <a:pt x="0" y="57"/>
                    <a:pt x="1" y="57"/>
                  </a:cubicBezTo>
                  <a:cubicBezTo>
                    <a:pt x="1" y="58"/>
                    <a:pt x="2" y="59"/>
                    <a:pt x="3" y="59"/>
                  </a:cubicBezTo>
                  <a:cubicBezTo>
                    <a:pt x="4" y="60"/>
                    <a:pt x="5" y="61"/>
                    <a:pt x="6" y="62"/>
                  </a:cubicBezTo>
                  <a:cubicBezTo>
                    <a:pt x="14" y="67"/>
                    <a:pt x="21" y="73"/>
                    <a:pt x="28" y="79"/>
                  </a:cubicBezTo>
                  <a:cubicBezTo>
                    <a:pt x="33" y="83"/>
                    <a:pt x="37" y="87"/>
                    <a:pt x="42" y="90"/>
                  </a:cubicBezTo>
                  <a:cubicBezTo>
                    <a:pt x="42" y="91"/>
                    <a:pt x="43" y="91"/>
                    <a:pt x="44" y="92"/>
                  </a:cubicBezTo>
                  <a:cubicBezTo>
                    <a:pt x="44" y="92"/>
                    <a:pt x="44" y="93"/>
                    <a:pt x="44" y="94"/>
                  </a:cubicBezTo>
                  <a:cubicBezTo>
                    <a:pt x="45" y="95"/>
                    <a:pt x="46" y="94"/>
                    <a:pt x="46" y="95"/>
                  </a:cubicBezTo>
                  <a:cubicBezTo>
                    <a:pt x="46" y="95"/>
                    <a:pt x="46" y="96"/>
                    <a:pt x="46" y="96"/>
                  </a:cubicBezTo>
                  <a:cubicBezTo>
                    <a:pt x="47" y="97"/>
                    <a:pt x="48" y="97"/>
                    <a:pt x="48" y="97"/>
                  </a:cubicBezTo>
                  <a:cubicBezTo>
                    <a:pt x="48" y="97"/>
                    <a:pt x="49" y="97"/>
                    <a:pt x="50" y="97"/>
                  </a:cubicBezTo>
                  <a:cubicBezTo>
                    <a:pt x="50" y="97"/>
                    <a:pt x="50" y="97"/>
                    <a:pt x="50" y="97"/>
                  </a:cubicBezTo>
                  <a:cubicBezTo>
                    <a:pt x="50" y="98"/>
                    <a:pt x="51" y="98"/>
                    <a:pt x="52" y="98"/>
                  </a:cubicBezTo>
                  <a:cubicBezTo>
                    <a:pt x="53" y="99"/>
                    <a:pt x="53" y="101"/>
                    <a:pt x="53" y="102"/>
                  </a:cubicBezTo>
                  <a:cubicBezTo>
                    <a:pt x="53" y="103"/>
                    <a:pt x="52" y="103"/>
                    <a:pt x="53" y="104"/>
                  </a:cubicBezTo>
                  <a:cubicBezTo>
                    <a:pt x="54" y="104"/>
                    <a:pt x="56" y="103"/>
                    <a:pt x="57" y="103"/>
                  </a:cubicBezTo>
                  <a:cubicBezTo>
                    <a:pt x="59" y="102"/>
                    <a:pt x="61" y="102"/>
                    <a:pt x="64" y="101"/>
                  </a:cubicBezTo>
                  <a:cubicBezTo>
                    <a:pt x="65" y="101"/>
                    <a:pt x="65" y="101"/>
                    <a:pt x="65" y="100"/>
                  </a:cubicBezTo>
                  <a:cubicBezTo>
                    <a:pt x="66" y="100"/>
                    <a:pt x="66" y="99"/>
                    <a:pt x="67" y="99"/>
                  </a:cubicBezTo>
                  <a:cubicBezTo>
                    <a:pt x="68" y="98"/>
                    <a:pt x="69" y="97"/>
                    <a:pt x="70" y="96"/>
                  </a:cubicBezTo>
                  <a:cubicBezTo>
                    <a:pt x="70" y="96"/>
                    <a:pt x="71" y="95"/>
                    <a:pt x="71" y="94"/>
                  </a:cubicBezTo>
                  <a:cubicBezTo>
                    <a:pt x="72" y="92"/>
                    <a:pt x="75" y="91"/>
                    <a:pt x="77" y="90"/>
                  </a:cubicBezTo>
                  <a:cubicBezTo>
                    <a:pt x="78" y="89"/>
                    <a:pt x="80" y="87"/>
                    <a:pt x="82" y="85"/>
                  </a:cubicBezTo>
                  <a:cubicBezTo>
                    <a:pt x="84" y="84"/>
                    <a:pt x="86" y="83"/>
                    <a:pt x="87" y="82"/>
                  </a:cubicBezTo>
                  <a:cubicBezTo>
                    <a:pt x="88" y="81"/>
                    <a:pt x="89" y="81"/>
                    <a:pt x="90" y="80"/>
                  </a:cubicBezTo>
                  <a:cubicBezTo>
                    <a:pt x="90" y="79"/>
                    <a:pt x="92" y="78"/>
                    <a:pt x="92" y="78"/>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1" name="Freeform 256">
              <a:extLst>
                <a:ext uri="{FF2B5EF4-FFF2-40B4-BE49-F238E27FC236}">
                  <a16:creationId xmlns:a16="http://schemas.microsoft.com/office/drawing/2014/main" id="{A684CA2C-3E15-D040-B11F-16F9EF23FCC8}"/>
                </a:ext>
              </a:extLst>
            </p:cNvPr>
            <p:cNvSpPr>
              <a:spLocks/>
            </p:cNvSpPr>
            <p:nvPr/>
          </p:nvSpPr>
          <p:spPr bwMode="auto">
            <a:xfrm>
              <a:off x="4283371" y="27953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2" name="Freeform 257">
              <a:extLst>
                <a:ext uri="{FF2B5EF4-FFF2-40B4-BE49-F238E27FC236}">
                  <a16:creationId xmlns:a16="http://schemas.microsoft.com/office/drawing/2014/main" id="{57B6FFFF-7E34-DA44-819F-ABC6633D3450}"/>
                </a:ext>
              </a:extLst>
            </p:cNvPr>
            <p:cNvSpPr>
              <a:spLocks/>
            </p:cNvSpPr>
            <p:nvPr/>
          </p:nvSpPr>
          <p:spPr bwMode="auto">
            <a:xfrm>
              <a:off x="4288134" y="2762024"/>
              <a:ext cx="152400" cy="133350"/>
            </a:xfrm>
            <a:custGeom>
              <a:avLst/>
              <a:gdLst>
                <a:gd name="T0" fmla="*/ 33 w 33"/>
                <a:gd name="T1" fmla="*/ 21 h 29"/>
                <a:gd name="T2" fmla="*/ 33 w 33"/>
                <a:gd name="T3" fmla="*/ 20 h 29"/>
                <a:gd name="T4" fmla="*/ 32 w 33"/>
                <a:gd name="T5" fmla="*/ 20 h 29"/>
                <a:gd name="T6" fmla="*/ 32 w 33"/>
                <a:gd name="T7" fmla="*/ 19 h 29"/>
                <a:gd name="T8" fmla="*/ 32 w 33"/>
                <a:gd name="T9" fmla="*/ 17 h 29"/>
                <a:gd name="T10" fmla="*/ 31 w 33"/>
                <a:gd name="T11" fmla="*/ 16 h 29"/>
                <a:gd name="T12" fmla="*/ 31 w 33"/>
                <a:gd name="T13" fmla="*/ 14 h 29"/>
                <a:gd name="T14" fmla="*/ 32 w 33"/>
                <a:gd name="T15" fmla="*/ 13 h 29"/>
                <a:gd name="T16" fmla="*/ 31 w 33"/>
                <a:gd name="T17" fmla="*/ 11 h 29"/>
                <a:gd name="T18" fmla="*/ 30 w 33"/>
                <a:gd name="T19" fmla="*/ 10 h 29"/>
                <a:gd name="T20" fmla="*/ 30 w 33"/>
                <a:gd name="T21" fmla="*/ 8 h 29"/>
                <a:gd name="T22" fmla="*/ 28 w 33"/>
                <a:gd name="T23" fmla="*/ 9 h 29"/>
                <a:gd name="T24" fmla="*/ 30 w 33"/>
                <a:gd name="T25" fmla="*/ 7 h 29"/>
                <a:gd name="T26" fmla="*/ 30 w 33"/>
                <a:gd name="T27" fmla="*/ 6 h 29"/>
                <a:gd name="T28" fmla="*/ 29 w 33"/>
                <a:gd name="T29" fmla="*/ 6 h 29"/>
                <a:gd name="T30" fmla="*/ 28 w 33"/>
                <a:gd name="T31" fmla="*/ 3 h 29"/>
                <a:gd name="T32" fmla="*/ 27 w 33"/>
                <a:gd name="T33" fmla="*/ 2 h 29"/>
                <a:gd name="T34" fmla="*/ 27 w 33"/>
                <a:gd name="T35" fmla="*/ 0 h 29"/>
                <a:gd name="T36" fmla="*/ 26 w 33"/>
                <a:gd name="T37" fmla="*/ 0 h 29"/>
                <a:gd name="T38" fmla="*/ 26 w 33"/>
                <a:gd name="T39" fmla="*/ 1 h 29"/>
                <a:gd name="T40" fmla="*/ 25 w 33"/>
                <a:gd name="T41" fmla="*/ 2 h 29"/>
                <a:gd name="T42" fmla="*/ 22 w 33"/>
                <a:gd name="T43" fmla="*/ 2 h 29"/>
                <a:gd name="T44" fmla="*/ 20 w 33"/>
                <a:gd name="T45" fmla="*/ 4 h 29"/>
                <a:gd name="T46" fmla="*/ 19 w 33"/>
                <a:gd name="T47" fmla="*/ 2 h 29"/>
                <a:gd name="T48" fmla="*/ 17 w 33"/>
                <a:gd name="T49" fmla="*/ 3 h 29"/>
                <a:gd name="T50" fmla="*/ 16 w 33"/>
                <a:gd name="T51" fmla="*/ 1 h 29"/>
                <a:gd name="T52" fmla="*/ 13 w 33"/>
                <a:gd name="T53" fmla="*/ 1 h 29"/>
                <a:gd name="T54" fmla="*/ 10 w 33"/>
                <a:gd name="T55" fmla="*/ 0 h 29"/>
                <a:gd name="T56" fmla="*/ 7 w 33"/>
                <a:gd name="T57" fmla="*/ 0 h 29"/>
                <a:gd name="T58" fmla="*/ 7 w 33"/>
                <a:gd name="T59" fmla="*/ 1 h 29"/>
                <a:gd name="T60" fmla="*/ 6 w 33"/>
                <a:gd name="T61" fmla="*/ 1 h 29"/>
                <a:gd name="T62" fmla="*/ 6 w 33"/>
                <a:gd name="T63" fmla="*/ 3 h 29"/>
                <a:gd name="T64" fmla="*/ 6 w 33"/>
                <a:gd name="T65" fmla="*/ 4 h 29"/>
                <a:gd name="T66" fmla="*/ 5 w 33"/>
                <a:gd name="T67" fmla="*/ 5 h 29"/>
                <a:gd name="T68" fmla="*/ 2 w 33"/>
                <a:gd name="T69" fmla="*/ 6 h 29"/>
                <a:gd name="T70" fmla="*/ 0 w 33"/>
                <a:gd name="T71" fmla="*/ 8 h 29"/>
                <a:gd name="T72" fmla="*/ 1 w 33"/>
                <a:gd name="T73" fmla="*/ 9 h 29"/>
                <a:gd name="T74" fmla="*/ 2 w 33"/>
                <a:gd name="T75" fmla="*/ 9 h 29"/>
                <a:gd name="T76" fmla="*/ 2 w 33"/>
                <a:gd name="T77" fmla="*/ 11 h 29"/>
                <a:gd name="T78" fmla="*/ 3 w 33"/>
                <a:gd name="T79" fmla="*/ 12 h 29"/>
                <a:gd name="T80" fmla="*/ 5 w 33"/>
                <a:gd name="T81" fmla="*/ 14 h 29"/>
                <a:gd name="T82" fmla="*/ 6 w 33"/>
                <a:gd name="T83" fmla="*/ 15 h 29"/>
                <a:gd name="T84" fmla="*/ 7 w 33"/>
                <a:gd name="T85" fmla="*/ 17 h 29"/>
                <a:gd name="T86" fmla="*/ 8 w 33"/>
                <a:gd name="T87" fmla="*/ 19 h 29"/>
                <a:gd name="T88" fmla="*/ 11 w 33"/>
                <a:gd name="T89" fmla="*/ 18 h 29"/>
                <a:gd name="T90" fmla="*/ 12 w 33"/>
                <a:gd name="T91" fmla="*/ 17 h 29"/>
                <a:gd name="T92" fmla="*/ 11 w 33"/>
                <a:gd name="T93" fmla="*/ 15 h 29"/>
                <a:gd name="T94" fmla="*/ 18 w 33"/>
                <a:gd name="T95" fmla="*/ 14 h 29"/>
                <a:gd name="T96" fmla="*/ 20 w 33"/>
                <a:gd name="T97" fmla="*/ 17 h 29"/>
                <a:gd name="T98" fmla="*/ 21 w 33"/>
                <a:gd name="T99" fmla="*/ 21 h 29"/>
                <a:gd name="T100" fmla="*/ 20 w 33"/>
                <a:gd name="T101" fmla="*/ 21 h 29"/>
                <a:gd name="T102" fmla="*/ 20 w 33"/>
                <a:gd name="T103" fmla="*/ 23 h 29"/>
                <a:gd name="T104" fmla="*/ 21 w 33"/>
                <a:gd name="T105" fmla="*/ 22 h 29"/>
                <a:gd name="T106" fmla="*/ 24 w 33"/>
                <a:gd name="T107" fmla="*/ 22 h 29"/>
                <a:gd name="T108" fmla="*/ 26 w 33"/>
                <a:gd name="T109" fmla="*/ 23 h 29"/>
                <a:gd name="T110" fmla="*/ 26 w 33"/>
                <a:gd name="T111" fmla="*/ 27 h 29"/>
                <a:gd name="T112" fmla="*/ 27 w 33"/>
                <a:gd name="T113" fmla="*/ 29 h 29"/>
                <a:gd name="T114" fmla="*/ 29 w 33"/>
                <a:gd name="T115" fmla="*/ 27 h 29"/>
                <a:gd name="T116" fmla="*/ 31 w 33"/>
                <a:gd name="T117" fmla="*/ 26 h 29"/>
                <a:gd name="T118" fmla="*/ 31 w 33"/>
                <a:gd name="T119" fmla="*/ 25 h 29"/>
                <a:gd name="T120" fmla="*/ 32 w 33"/>
                <a:gd name="T121" fmla="*/ 24 h 29"/>
                <a:gd name="T122" fmla="*/ 31 w 33"/>
                <a:gd name="T123" fmla="*/ 23 h 29"/>
                <a:gd name="T124" fmla="*/ 33 w 33"/>
                <a:gd name="T12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29">
                  <a:moveTo>
                    <a:pt x="33" y="21"/>
                  </a:moveTo>
                  <a:cubicBezTo>
                    <a:pt x="33" y="21"/>
                    <a:pt x="33" y="21"/>
                    <a:pt x="33" y="20"/>
                  </a:cubicBezTo>
                  <a:cubicBezTo>
                    <a:pt x="32" y="20"/>
                    <a:pt x="32" y="20"/>
                    <a:pt x="32" y="20"/>
                  </a:cubicBezTo>
                  <a:cubicBezTo>
                    <a:pt x="32" y="20"/>
                    <a:pt x="32" y="19"/>
                    <a:pt x="32" y="19"/>
                  </a:cubicBezTo>
                  <a:cubicBezTo>
                    <a:pt x="33" y="18"/>
                    <a:pt x="32" y="18"/>
                    <a:pt x="32" y="17"/>
                  </a:cubicBezTo>
                  <a:cubicBezTo>
                    <a:pt x="32" y="16"/>
                    <a:pt x="31" y="17"/>
                    <a:pt x="31" y="16"/>
                  </a:cubicBezTo>
                  <a:cubicBezTo>
                    <a:pt x="31" y="15"/>
                    <a:pt x="31" y="15"/>
                    <a:pt x="31" y="14"/>
                  </a:cubicBezTo>
                  <a:cubicBezTo>
                    <a:pt x="31" y="14"/>
                    <a:pt x="32" y="13"/>
                    <a:pt x="32" y="13"/>
                  </a:cubicBezTo>
                  <a:cubicBezTo>
                    <a:pt x="32" y="12"/>
                    <a:pt x="32" y="12"/>
                    <a:pt x="31" y="11"/>
                  </a:cubicBezTo>
                  <a:cubicBezTo>
                    <a:pt x="31" y="11"/>
                    <a:pt x="31" y="11"/>
                    <a:pt x="30" y="10"/>
                  </a:cubicBezTo>
                  <a:cubicBezTo>
                    <a:pt x="30" y="10"/>
                    <a:pt x="30" y="8"/>
                    <a:pt x="30" y="8"/>
                  </a:cubicBezTo>
                  <a:cubicBezTo>
                    <a:pt x="30" y="8"/>
                    <a:pt x="29" y="9"/>
                    <a:pt x="28" y="9"/>
                  </a:cubicBezTo>
                  <a:cubicBezTo>
                    <a:pt x="29" y="8"/>
                    <a:pt x="29" y="8"/>
                    <a:pt x="30" y="7"/>
                  </a:cubicBezTo>
                  <a:cubicBezTo>
                    <a:pt x="30" y="6"/>
                    <a:pt x="30" y="7"/>
                    <a:pt x="30" y="6"/>
                  </a:cubicBezTo>
                  <a:cubicBezTo>
                    <a:pt x="30" y="6"/>
                    <a:pt x="29" y="6"/>
                    <a:pt x="29" y="6"/>
                  </a:cubicBezTo>
                  <a:cubicBezTo>
                    <a:pt x="28" y="5"/>
                    <a:pt x="29" y="4"/>
                    <a:pt x="28" y="3"/>
                  </a:cubicBezTo>
                  <a:cubicBezTo>
                    <a:pt x="28" y="2"/>
                    <a:pt x="27" y="2"/>
                    <a:pt x="27" y="2"/>
                  </a:cubicBezTo>
                  <a:cubicBezTo>
                    <a:pt x="27" y="1"/>
                    <a:pt x="27" y="1"/>
                    <a:pt x="27" y="0"/>
                  </a:cubicBezTo>
                  <a:cubicBezTo>
                    <a:pt x="27" y="0"/>
                    <a:pt x="26" y="0"/>
                    <a:pt x="26" y="0"/>
                  </a:cubicBezTo>
                  <a:cubicBezTo>
                    <a:pt x="25" y="0"/>
                    <a:pt x="26" y="0"/>
                    <a:pt x="26" y="1"/>
                  </a:cubicBezTo>
                  <a:cubicBezTo>
                    <a:pt x="26" y="2"/>
                    <a:pt x="25" y="2"/>
                    <a:pt x="25" y="2"/>
                  </a:cubicBezTo>
                  <a:cubicBezTo>
                    <a:pt x="23" y="2"/>
                    <a:pt x="23" y="2"/>
                    <a:pt x="22" y="2"/>
                  </a:cubicBezTo>
                  <a:cubicBezTo>
                    <a:pt x="21" y="2"/>
                    <a:pt x="21" y="4"/>
                    <a:pt x="20" y="4"/>
                  </a:cubicBezTo>
                  <a:cubicBezTo>
                    <a:pt x="19" y="3"/>
                    <a:pt x="20" y="2"/>
                    <a:pt x="19" y="2"/>
                  </a:cubicBezTo>
                  <a:cubicBezTo>
                    <a:pt x="18" y="2"/>
                    <a:pt x="18" y="3"/>
                    <a:pt x="17" y="3"/>
                  </a:cubicBezTo>
                  <a:cubicBezTo>
                    <a:pt x="15" y="2"/>
                    <a:pt x="17" y="1"/>
                    <a:pt x="16" y="1"/>
                  </a:cubicBezTo>
                  <a:cubicBezTo>
                    <a:pt x="16" y="0"/>
                    <a:pt x="14" y="1"/>
                    <a:pt x="13" y="1"/>
                  </a:cubicBezTo>
                  <a:cubicBezTo>
                    <a:pt x="12" y="1"/>
                    <a:pt x="12" y="0"/>
                    <a:pt x="10" y="0"/>
                  </a:cubicBezTo>
                  <a:cubicBezTo>
                    <a:pt x="9" y="0"/>
                    <a:pt x="8" y="0"/>
                    <a:pt x="7" y="0"/>
                  </a:cubicBezTo>
                  <a:cubicBezTo>
                    <a:pt x="7" y="0"/>
                    <a:pt x="7" y="1"/>
                    <a:pt x="7" y="1"/>
                  </a:cubicBezTo>
                  <a:cubicBezTo>
                    <a:pt x="7" y="1"/>
                    <a:pt x="6" y="1"/>
                    <a:pt x="6" y="1"/>
                  </a:cubicBezTo>
                  <a:cubicBezTo>
                    <a:pt x="6" y="2"/>
                    <a:pt x="6" y="2"/>
                    <a:pt x="6" y="3"/>
                  </a:cubicBezTo>
                  <a:cubicBezTo>
                    <a:pt x="6" y="3"/>
                    <a:pt x="7" y="3"/>
                    <a:pt x="6" y="4"/>
                  </a:cubicBezTo>
                  <a:cubicBezTo>
                    <a:pt x="6" y="5"/>
                    <a:pt x="5" y="5"/>
                    <a:pt x="5" y="5"/>
                  </a:cubicBezTo>
                  <a:cubicBezTo>
                    <a:pt x="4" y="5"/>
                    <a:pt x="2" y="5"/>
                    <a:pt x="2" y="6"/>
                  </a:cubicBezTo>
                  <a:cubicBezTo>
                    <a:pt x="1" y="7"/>
                    <a:pt x="1" y="7"/>
                    <a:pt x="0" y="8"/>
                  </a:cubicBezTo>
                  <a:cubicBezTo>
                    <a:pt x="0" y="8"/>
                    <a:pt x="0" y="9"/>
                    <a:pt x="1" y="9"/>
                  </a:cubicBezTo>
                  <a:cubicBezTo>
                    <a:pt x="1" y="9"/>
                    <a:pt x="2" y="9"/>
                    <a:pt x="2" y="9"/>
                  </a:cubicBezTo>
                  <a:cubicBezTo>
                    <a:pt x="3" y="10"/>
                    <a:pt x="2" y="10"/>
                    <a:pt x="2" y="11"/>
                  </a:cubicBezTo>
                  <a:cubicBezTo>
                    <a:pt x="2" y="11"/>
                    <a:pt x="3" y="12"/>
                    <a:pt x="3" y="12"/>
                  </a:cubicBezTo>
                  <a:cubicBezTo>
                    <a:pt x="4" y="13"/>
                    <a:pt x="4" y="13"/>
                    <a:pt x="5" y="14"/>
                  </a:cubicBezTo>
                  <a:cubicBezTo>
                    <a:pt x="5" y="14"/>
                    <a:pt x="6" y="14"/>
                    <a:pt x="6" y="15"/>
                  </a:cubicBezTo>
                  <a:cubicBezTo>
                    <a:pt x="7" y="15"/>
                    <a:pt x="7" y="16"/>
                    <a:pt x="7" y="17"/>
                  </a:cubicBezTo>
                  <a:cubicBezTo>
                    <a:pt x="8" y="18"/>
                    <a:pt x="8" y="18"/>
                    <a:pt x="8" y="19"/>
                  </a:cubicBezTo>
                  <a:cubicBezTo>
                    <a:pt x="10" y="19"/>
                    <a:pt x="10" y="18"/>
                    <a:pt x="11" y="18"/>
                  </a:cubicBezTo>
                  <a:cubicBezTo>
                    <a:pt x="11" y="17"/>
                    <a:pt x="12" y="17"/>
                    <a:pt x="12" y="17"/>
                  </a:cubicBezTo>
                  <a:cubicBezTo>
                    <a:pt x="12" y="16"/>
                    <a:pt x="11" y="16"/>
                    <a:pt x="11" y="15"/>
                  </a:cubicBezTo>
                  <a:cubicBezTo>
                    <a:pt x="12" y="12"/>
                    <a:pt x="16" y="14"/>
                    <a:pt x="18" y="14"/>
                  </a:cubicBezTo>
                  <a:cubicBezTo>
                    <a:pt x="19" y="15"/>
                    <a:pt x="19" y="15"/>
                    <a:pt x="20" y="17"/>
                  </a:cubicBezTo>
                  <a:cubicBezTo>
                    <a:pt x="20" y="17"/>
                    <a:pt x="21" y="20"/>
                    <a:pt x="21" y="21"/>
                  </a:cubicBezTo>
                  <a:cubicBezTo>
                    <a:pt x="21" y="21"/>
                    <a:pt x="20" y="21"/>
                    <a:pt x="20" y="21"/>
                  </a:cubicBezTo>
                  <a:cubicBezTo>
                    <a:pt x="20" y="22"/>
                    <a:pt x="20" y="22"/>
                    <a:pt x="20" y="23"/>
                  </a:cubicBezTo>
                  <a:cubicBezTo>
                    <a:pt x="21" y="24"/>
                    <a:pt x="21" y="23"/>
                    <a:pt x="21" y="22"/>
                  </a:cubicBezTo>
                  <a:cubicBezTo>
                    <a:pt x="22" y="21"/>
                    <a:pt x="23" y="21"/>
                    <a:pt x="24" y="22"/>
                  </a:cubicBezTo>
                  <a:cubicBezTo>
                    <a:pt x="25" y="22"/>
                    <a:pt x="25" y="22"/>
                    <a:pt x="26" y="23"/>
                  </a:cubicBezTo>
                  <a:cubicBezTo>
                    <a:pt x="26" y="24"/>
                    <a:pt x="25" y="26"/>
                    <a:pt x="26" y="27"/>
                  </a:cubicBezTo>
                  <a:cubicBezTo>
                    <a:pt x="26" y="27"/>
                    <a:pt x="27" y="28"/>
                    <a:pt x="27" y="29"/>
                  </a:cubicBezTo>
                  <a:cubicBezTo>
                    <a:pt x="28" y="29"/>
                    <a:pt x="29" y="27"/>
                    <a:pt x="29" y="27"/>
                  </a:cubicBezTo>
                  <a:cubicBezTo>
                    <a:pt x="30" y="27"/>
                    <a:pt x="30" y="27"/>
                    <a:pt x="31" y="26"/>
                  </a:cubicBezTo>
                  <a:cubicBezTo>
                    <a:pt x="31" y="26"/>
                    <a:pt x="31" y="25"/>
                    <a:pt x="31" y="25"/>
                  </a:cubicBezTo>
                  <a:cubicBezTo>
                    <a:pt x="32" y="25"/>
                    <a:pt x="32" y="24"/>
                    <a:pt x="32" y="24"/>
                  </a:cubicBezTo>
                  <a:cubicBezTo>
                    <a:pt x="31" y="23"/>
                    <a:pt x="31" y="24"/>
                    <a:pt x="31" y="23"/>
                  </a:cubicBezTo>
                  <a:cubicBezTo>
                    <a:pt x="31" y="22"/>
                    <a:pt x="33" y="22"/>
                    <a:pt x="33" y="2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3" name="Freeform 258">
              <a:extLst>
                <a:ext uri="{FF2B5EF4-FFF2-40B4-BE49-F238E27FC236}">
                  <a16:creationId xmlns:a16="http://schemas.microsoft.com/office/drawing/2014/main" id="{E8B775A2-2229-0A4C-A8D5-FB1B505CE182}"/>
                </a:ext>
              </a:extLst>
            </p:cNvPr>
            <p:cNvSpPr>
              <a:spLocks/>
            </p:cNvSpPr>
            <p:nvPr/>
          </p:nvSpPr>
          <p:spPr bwMode="auto">
            <a:xfrm>
              <a:off x="4283371" y="27985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4" name="Freeform 259">
              <a:extLst>
                <a:ext uri="{FF2B5EF4-FFF2-40B4-BE49-F238E27FC236}">
                  <a16:creationId xmlns:a16="http://schemas.microsoft.com/office/drawing/2014/main" id="{4D933C7A-A311-E54D-89AB-8A88B4423C79}"/>
                </a:ext>
              </a:extLst>
            </p:cNvPr>
            <p:cNvSpPr>
              <a:spLocks/>
            </p:cNvSpPr>
            <p:nvPr/>
          </p:nvSpPr>
          <p:spPr bwMode="auto">
            <a:xfrm>
              <a:off x="4283371" y="279853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5" name="Freeform 260">
              <a:extLst>
                <a:ext uri="{FF2B5EF4-FFF2-40B4-BE49-F238E27FC236}">
                  <a16:creationId xmlns:a16="http://schemas.microsoft.com/office/drawing/2014/main" id="{B2C77D26-0421-E541-9856-9C54B5EB8441}"/>
                </a:ext>
              </a:extLst>
            </p:cNvPr>
            <p:cNvSpPr>
              <a:spLocks/>
            </p:cNvSpPr>
            <p:nvPr/>
          </p:nvSpPr>
          <p:spPr bwMode="auto">
            <a:xfrm>
              <a:off x="4242096" y="2657249"/>
              <a:ext cx="120650" cy="114300"/>
            </a:xfrm>
            <a:custGeom>
              <a:avLst/>
              <a:gdLst>
                <a:gd name="T0" fmla="*/ 26 w 26"/>
                <a:gd name="T1" fmla="*/ 22 h 25"/>
                <a:gd name="T2" fmla="*/ 26 w 26"/>
                <a:gd name="T3" fmla="*/ 19 h 25"/>
                <a:gd name="T4" fmla="*/ 24 w 26"/>
                <a:gd name="T5" fmla="*/ 18 h 25"/>
                <a:gd name="T6" fmla="*/ 24 w 26"/>
                <a:gd name="T7" fmla="*/ 16 h 25"/>
                <a:gd name="T8" fmla="*/ 24 w 26"/>
                <a:gd name="T9" fmla="*/ 13 h 25"/>
                <a:gd name="T10" fmla="*/ 22 w 26"/>
                <a:gd name="T11" fmla="*/ 9 h 25"/>
                <a:gd name="T12" fmla="*/ 20 w 26"/>
                <a:gd name="T13" fmla="*/ 8 h 25"/>
                <a:gd name="T14" fmla="*/ 19 w 26"/>
                <a:gd name="T15" fmla="*/ 5 h 25"/>
                <a:gd name="T16" fmla="*/ 17 w 26"/>
                <a:gd name="T17" fmla="*/ 3 h 25"/>
                <a:gd name="T18" fmla="*/ 15 w 26"/>
                <a:gd name="T19" fmla="*/ 3 h 25"/>
                <a:gd name="T20" fmla="*/ 14 w 26"/>
                <a:gd name="T21" fmla="*/ 1 h 25"/>
                <a:gd name="T22" fmla="*/ 12 w 26"/>
                <a:gd name="T23" fmla="*/ 0 h 25"/>
                <a:gd name="T24" fmla="*/ 9 w 26"/>
                <a:gd name="T25" fmla="*/ 1 h 25"/>
                <a:gd name="T26" fmla="*/ 6 w 26"/>
                <a:gd name="T27" fmla="*/ 1 h 25"/>
                <a:gd name="T28" fmla="*/ 5 w 26"/>
                <a:gd name="T29" fmla="*/ 3 h 25"/>
                <a:gd name="T30" fmla="*/ 4 w 26"/>
                <a:gd name="T31" fmla="*/ 4 h 25"/>
                <a:gd name="T32" fmla="*/ 4 w 26"/>
                <a:gd name="T33" fmla="*/ 7 h 25"/>
                <a:gd name="T34" fmla="*/ 3 w 26"/>
                <a:gd name="T35" fmla="*/ 8 h 25"/>
                <a:gd name="T36" fmla="*/ 2 w 26"/>
                <a:gd name="T37" fmla="*/ 10 h 25"/>
                <a:gd name="T38" fmla="*/ 1 w 26"/>
                <a:gd name="T39" fmla="*/ 12 h 25"/>
                <a:gd name="T40" fmla="*/ 2 w 26"/>
                <a:gd name="T41" fmla="*/ 13 h 25"/>
                <a:gd name="T42" fmla="*/ 3 w 26"/>
                <a:gd name="T43" fmla="*/ 16 h 25"/>
                <a:gd name="T44" fmla="*/ 4 w 26"/>
                <a:gd name="T45" fmla="*/ 17 h 25"/>
                <a:gd name="T46" fmla="*/ 5 w 26"/>
                <a:gd name="T47" fmla="*/ 17 h 25"/>
                <a:gd name="T48" fmla="*/ 7 w 26"/>
                <a:gd name="T49" fmla="*/ 17 h 25"/>
                <a:gd name="T50" fmla="*/ 8 w 26"/>
                <a:gd name="T51" fmla="*/ 17 h 25"/>
                <a:gd name="T52" fmla="*/ 8 w 26"/>
                <a:gd name="T53" fmla="*/ 17 h 25"/>
                <a:gd name="T54" fmla="*/ 8 w 26"/>
                <a:gd name="T55" fmla="*/ 16 h 25"/>
                <a:gd name="T56" fmla="*/ 13 w 26"/>
                <a:gd name="T57" fmla="*/ 17 h 25"/>
                <a:gd name="T58" fmla="*/ 14 w 26"/>
                <a:gd name="T59" fmla="*/ 17 h 25"/>
                <a:gd name="T60" fmla="*/ 15 w 26"/>
                <a:gd name="T61" fmla="*/ 17 h 25"/>
                <a:gd name="T62" fmla="*/ 15 w 26"/>
                <a:gd name="T63" fmla="*/ 19 h 25"/>
                <a:gd name="T64" fmla="*/ 10 w 26"/>
                <a:gd name="T65" fmla="*/ 18 h 25"/>
                <a:gd name="T66" fmla="*/ 9 w 26"/>
                <a:gd name="T67" fmla="*/ 18 h 25"/>
                <a:gd name="T68" fmla="*/ 8 w 26"/>
                <a:gd name="T69" fmla="*/ 19 h 25"/>
                <a:gd name="T70" fmla="*/ 7 w 26"/>
                <a:gd name="T71" fmla="*/ 19 h 25"/>
                <a:gd name="T72" fmla="*/ 7 w 26"/>
                <a:gd name="T73" fmla="*/ 19 h 25"/>
                <a:gd name="T74" fmla="*/ 6 w 26"/>
                <a:gd name="T75" fmla="*/ 19 h 25"/>
                <a:gd name="T76" fmla="*/ 5 w 26"/>
                <a:gd name="T77" fmla="*/ 19 h 25"/>
                <a:gd name="T78" fmla="*/ 3 w 26"/>
                <a:gd name="T79" fmla="*/ 21 h 25"/>
                <a:gd name="T80" fmla="*/ 4 w 26"/>
                <a:gd name="T81" fmla="*/ 24 h 25"/>
                <a:gd name="T82" fmla="*/ 8 w 26"/>
                <a:gd name="T83" fmla="*/ 23 h 25"/>
                <a:gd name="T84" fmla="*/ 14 w 26"/>
                <a:gd name="T85" fmla="*/ 23 h 25"/>
                <a:gd name="T86" fmla="*/ 20 w 26"/>
                <a:gd name="T87" fmla="*/ 23 h 25"/>
                <a:gd name="T88" fmla="*/ 21 w 26"/>
                <a:gd name="T89" fmla="*/ 23 h 25"/>
                <a:gd name="T90" fmla="*/ 22 w 26"/>
                <a:gd name="T91" fmla="*/ 24 h 25"/>
                <a:gd name="T92" fmla="*/ 26 w 26"/>
                <a:gd name="T93" fmla="*/ 24 h 25"/>
                <a:gd name="T94" fmla="*/ 26 w 26"/>
                <a:gd name="T95"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 h="25">
                  <a:moveTo>
                    <a:pt x="26" y="22"/>
                  </a:moveTo>
                  <a:cubicBezTo>
                    <a:pt x="26" y="21"/>
                    <a:pt x="26" y="20"/>
                    <a:pt x="26" y="19"/>
                  </a:cubicBezTo>
                  <a:cubicBezTo>
                    <a:pt x="26" y="19"/>
                    <a:pt x="25" y="19"/>
                    <a:pt x="24" y="18"/>
                  </a:cubicBezTo>
                  <a:cubicBezTo>
                    <a:pt x="24" y="17"/>
                    <a:pt x="24" y="16"/>
                    <a:pt x="24" y="16"/>
                  </a:cubicBezTo>
                  <a:cubicBezTo>
                    <a:pt x="24" y="14"/>
                    <a:pt x="24" y="14"/>
                    <a:pt x="24" y="13"/>
                  </a:cubicBezTo>
                  <a:cubicBezTo>
                    <a:pt x="23" y="12"/>
                    <a:pt x="23" y="10"/>
                    <a:pt x="22" y="9"/>
                  </a:cubicBezTo>
                  <a:cubicBezTo>
                    <a:pt x="21" y="9"/>
                    <a:pt x="21" y="9"/>
                    <a:pt x="20" y="8"/>
                  </a:cubicBezTo>
                  <a:cubicBezTo>
                    <a:pt x="19" y="7"/>
                    <a:pt x="19" y="6"/>
                    <a:pt x="19" y="5"/>
                  </a:cubicBezTo>
                  <a:cubicBezTo>
                    <a:pt x="18" y="4"/>
                    <a:pt x="18" y="4"/>
                    <a:pt x="17" y="3"/>
                  </a:cubicBezTo>
                  <a:cubicBezTo>
                    <a:pt x="17" y="3"/>
                    <a:pt x="16" y="3"/>
                    <a:pt x="15" y="3"/>
                  </a:cubicBezTo>
                  <a:cubicBezTo>
                    <a:pt x="15" y="2"/>
                    <a:pt x="14" y="1"/>
                    <a:pt x="14" y="1"/>
                  </a:cubicBezTo>
                  <a:cubicBezTo>
                    <a:pt x="13" y="0"/>
                    <a:pt x="13" y="0"/>
                    <a:pt x="12" y="0"/>
                  </a:cubicBezTo>
                  <a:cubicBezTo>
                    <a:pt x="11" y="1"/>
                    <a:pt x="10" y="1"/>
                    <a:pt x="9" y="1"/>
                  </a:cubicBezTo>
                  <a:cubicBezTo>
                    <a:pt x="8" y="1"/>
                    <a:pt x="8" y="0"/>
                    <a:pt x="6" y="1"/>
                  </a:cubicBezTo>
                  <a:cubicBezTo>
                    <a:pt x="6" y="1"/>
                    <a:pt x="5" y="2"/>
                    <a:pt x="5" y="3"/>
                  </a:cubicBezTo>
                  <a:cubicBezTo>
                    <a:pt x="5" y="3"/>
                    <a:pt x="4" y="5"/>
                    <a:pt x="4" y="4"/>
                  </a:cubicBezTo>
                  <a:cubicBezTo>
                    <a:pt x="3" y="5"/>
                    <a:pt x="4" y="6"/>
                    <a:pt x="4" y="7"/>
                  </a:cubicBezTo>
                  <a:cubicBezTo>
                    <a:pt x="3" y="8"/>
                    <a:pt x="3" y="8"/>
                    <a:pt x="3" y="8"/>
                  </a:cubicBezTo>
                  <a:cubicBezTo>
                    <a:pt x="2" y="8"/>
                    <a:pt x="2" y="9"/>
                    <a:pt x="2" y="10"/>
                  </a:cubicBezTo>
                  <a:cubicBezTo>
                    <a:pt x="1" y="11"/>
                    <a:pt x="0" y="10"/>
                    <a:pt x="1" y="12"/>
                  </a:cubicBezTo>
                  <a:cubicBezTo>
                    <a:pt x="1" y="12"/>
                    <a:pt x="2" y="12"/>
                    <a:pt x="2" y="13"/>
                  </a:cubicBezTo>
                  <a:cubicBezTo>
                    <a:pt x="2" y="14"/>
                    <a:pt x="3" y="15"/>
                    <a:pt x="3" y="16"/>
                  </a:cubicBezTo>
                  <a:cubicBezTo>
                    <a:pt x="3" y="16"/>
                    <a:pt x="4" y="16"/>
                    <a:pt x="4" y="17"/>
                  </a:cubicBezTo>
                  <a:cubicBezTo>
                    <a:pt x="4" y="17"/>
                    <a:pt x="4" y="17"/>
                    <a:pt x="5" y="17"/>
                  </a:cubicBezTo>
                  <a:cubicBezTo>
                    <a:pt x="5" y="17"/>
                    <a:pt x="7" y="17"/>
                    <a:pt x="7" y="17"/>
                  </a:cubicBezTo>
                  <a:cubicBezTo>
                    <a:pt x="7" y="17"/>
                    <a:pt x="7" y="17"/>
                    <a:pt x="8" y="17"/>
                  </a:cubicBezTo>
                  <a:cubicBezTo>
                    <a:pt x="8" y="17"/>
                    <a:pt x="8" y="17"/>
                    <a:pt x="8" y="17"/>
                  </a:cubicBezTo>
                  <a:cubicBezTo>
                    <a:pt x="8" y="17"/>
                    <a:pt x="8" y="17"/>
                    <a:pt x="8" y="16"/>
                  </a:cubicBezTo>
                  <a:cubicBezTo>
                    <a:pt x="10" y="15"/>
                    <a:pt x="12" y="16"/>
                    <a:pt x="13" y="17"/>
                  </a:cubicBezTo>
                  <a:cubicBezTo>
                    <a:pt x="13" y="17"/>
                    <a:pt x="14" y="17"/>
                    <a:pt x="14" y="17"/>
                  </a:cubicBezTo>
                  <a:cubicBezTo>
                    <a:pt x="14" y="17"/>
                    <a:pt x="15" y="17"/>
                    <a:pt x="15" y="17"/>
                  </a:cubicBezTo>
                  <a:cubicBezTo>
                    <a:pt x="16" y="17"/>
                    <a:pt x="16" y="18"/>
                    <a:pt x="15" y="19"/>
                  </a:cubicBezTo>
                  <a:cubicBezTo>
                    <a:pt x="14" y="20"/>
                    <a:pt x="12" y="18"/>
                    <a:pt x="10" y="18"/>
                  </a:cubicBezTo>
                  <a:cubicBezTo>
                    <a:pt x="10" y="18"/>
                    <a:pt x="9" y="18"/>
                    <a:pt x="9" y="18"/>
                  </a:cubicBezTo>
                  <a:cubicBezTo>
                    <a:pt x="9" y="18"/>
                    <a:pt x="9" y="19"/>
                    <a:pt x="8" y="19"/>
                  </a:cubicBezTo>
                  <a:cubicBezTo>
                    <a:pt x="8" y="19"/>
                    <a:pt x="7" y="19"/>
                    <a:pt x="7" y="19"/>
                  </a:cubicBezTo>
                  <a:cubicBezTo>
                    <a:pt x="7" y="19"/>
                    <a:pt x="7" y="19"/>
                    <a:pt x="7" y="19"/>
                  </a:cubicBezTo>
                  <a:cubicBezTo>
                    <a:pt x="7" y="19"/>
                    <a:pt x="6" y="19"/>
                    <a:pt x="6" y="19"/>
                  </a:cubicBezTo>
                  <a:cubicBezTo>
                    <a:pt x="6" y="19"/>
                    <a:pt x="5" y="19"/>
                    <a:pt x="5" y="19"/>
                  </a:cubicBezTo>
                  <a:cubicBezTo>
                    <a:pt x="3" y="19"/>
                    <a:pt x="3" y="19"/>
                    <a:pt x="3" y="21"/>
                  </a:cubicBezTo>
                  <a:cubicBezTo>
                    <a:pt x="3" y="22"/>
                    <a:pt x="3" y="24"/>
                    <a:pt x="4" y="24"/>
                  </a:cubicBezTo>
                  <a:cubicBezTo>
                    <a:pt x="5" y="25"/>
                    <a:pt x="7" y="23"/>
                    <a:pt x="8" y="23"/>
                  </a:cubicBezTo>
                  <a:cubicBezTo>
                    <a:pt x="10" y="23"/>
                    <a:pt x="12" y="23"/>
                    <a:pt x="14" y="23"/>
                  </a:cubicBezTo>
                  <a:cubicBezTo>
                    <a:pt x="16" y="23"/>
                    <a:pt x="18" y="23"/>
                    <a:pt x="20" y="23"/>
                  </a:cubicBezTo>
                  <a:cubicBezTo>
                    <a:pt x="20" y="23"/>
                    <a:pt x="21" y="23"/>
                    <a:pt x="21" y="23"/>
                  </a:cubicBezTo>
                  <a:cubicBezTo>
                    <a:pt x="21" y="23"/>
                    <a:pt x="22" y="23"/>
                    <a:pt x="22" y="24"/>
                  </a:cubicBezTo>
                  <a:cubicBezTo>
                    <a:pt x="23" y="24"/>
                    <a:pt x="26" y="23"/>
                    <a:pt x="26" y="24"/>
                  </a:cubicBezTo>
                  <a:cubicBezTo>
                    <a:pt x="26" y="23"/>
                    <a:pt x="26" y="22"/>
                    <a:pt x="26" y="22"/>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6" name="Freeform 261">
              <a:extLst>
                <a:ext uri="{FF2B5EF4-FFF2-40B4-BE49-F238E27FC236}">
                  <a16:creationId xmlns:a16="http://schemas.microsoft.com/office/drawing/2014/main" id="{F2EC0200-429A-7248-AAF6-3919FFD23C1A}"/>
                </a:ext>
              </a:extLst>
            </p:cNvPr>
            <p:cNvSpPr>
              <a:spLocks/>
            </p:cNvSpPr>
            <p:nvPr/>
          </p:nvSpPr>
          <p:spPr bwMode="auto">
            <a:xfrm>
              <a:off x="4348459" y="2446112"/>
              <a:ext cx="341312" cy="376238"/>
            </a:xfrm>
            <a:custGeom>
              <a:avLst/>
              <a:gdLst>
                <a:gd name="T0" fmla="*/ 69 w 74"/>
                <a:gd name="T1" fmla="*/ 33 h 82"/>
                <a:gd name="T2" fmla="*/ 69 w 74"/>
                <a:gd name="T3" fmla="*/ 30 h 82"/>
                <a:gd name="T4" fmla="*/ 66 w 74"/>
                <a:gd name="T5" fmla="*/ 28 h 82"/>
                <a:gd name="T6" fmla="*/ 63 w 74"/>
                <a:gd name="T7" fmla="*/ 27 h 82"/>
                <a:gd name="T8" fmla="*/ 60 w 74"/>
                <a:gd name="T9" fmla="*/ 24 h 82"/>
                <a:gd name="T10" fmla="*/ 57 w 74"/>
                <a:gd name="T11" fmla="*/ 20 h 82"/>
                <a:gd name="T12" fmla="*/ 32 w 74"/>
                <a:gd name="T13" fmla="*/ 0 h 82"/>
                <a:gd name="T14" fmla="*/ 28 w 74"/>
                <a:gd name="T15" fmla="*/ 29 h 82"/>
                <a:gd name="T16" fmla="*/ 30 w 74"/>
                <a:gd name="T17" fmla="*/ 47 h 82"/>
                <a:gd name="T18" fmla="*/ 30 w 74"/>
                <a:gd name="T19" fmla="*/ 51 h 82"/>
                <a:gd name="T20" fmla="*/ 19 w 74"/>
                <a:gd name="T21" fmla="*/ 53 h 82"/>
                <a:gd name="T22" fmla="*/ 13 w 74"/>
                <a:gd name="T23" fmla="*/ 52 h 82"/>
                <a:gd name="T24" fmla="*/ 9 w 74"/>
                <a:gd name="T25" fmla="*/ 53 h 82"/>
                <a:gd name="T26" fmla="*/ 5 w 74"/>
                <a:gd name="T27" fmla="*/ 54 h 82"/>
                <a:gd name="T28" fmla="*/ 2 w 74"/>
                <a:gd name="T29" fmla="*/ 54 h 82"/>
                <a:gd name="T30" fmla="*/ 0 w 74"/>
                <a:gd name="T31" fmla="*/ 57 h 82"/>
                <a:gd name="T32" fmla="*/ 2 w 74"/>
                <a:gd name="T33" fmla="*/ 65 h 82"/>
                <a:gd name="T34" fmla="*/ 3 w 74"/>
                <a:gd name="T35" fmla="*/ 67 h 82"/>
                <a:gd name="T36" fmla="*/ 6 w 74"/>
                <a:gd name="T37" fmla="*/ 71 h 82"/>
                <a:gd name="T38" fmla="*/ 9 w 74"/>
                <a:gd name="T39" fmla="*/ 71 h 82"/>
                <a:gd name="T40" fmla="*/ 13 w 74"/>
                <a:gd name="T41" fmla="*/ 70 h 82"/>
                <a:gd name="T42" fmla="*/ 14 w 74"/>
                <a:gd name="T43" fmla="*/ 69 h 82"/>
                <a:gd name="T44" fmla="*/ 15 w 74"/>
                <a:gd name="T45" fmla="*/ 72 h 82"/>
                <a:gd name="T46" fmla="*/ 17 w 74"/>
                <a:gd name="T47" fmla="*/ 75 h 82"/>
                <a:gd name="T48" fmla="*/ 15 w 74"/>
                <a:gd name="T49" fmla="*/ 78 h 82"/>
                <a:gd name="T50" fmla="*/ 17 w 74"/>
                <a:gd name="T51" fmla="*/ 80 h 82"/>
                <a:gd name="T52" fmla="*/ 21 w 74"/>
                <a:gd name="T53" fmla="*/ 80 h 82"/>
                <a:gd name="T54" fmla="*/ 25 w 74"/>
                <a:gd name="T55" fmla="*/ 80 h 82"/>
                <a:gd name="T56" fmla="*/ 26 w 74"/>
                <a:gd name="T57" fmla="*/ 79 h 82"/>
                <a:gd name="T58" fmla="*/ 27 w 74"/>
                <a:gd name="T59" fmla="*/ 81 h 82"/>
                <a:gd name="T60" fmla="*/ 31 w 74"/>
                <a:gd name="T61" fmla="*/ 77 h 82"/>
                <a:gd name="T62" fmla="*/ 32 w 74"/>
                <a:gd name="T63" fmla="*/ 72 h 82"/>
                <a:gd name="T64" fmla="*/ 34 w 74"/>
                <a:gd name="T65" fmla="*/ 71 h 82"/>
                <a:gd name="T66" fmla="*/ 39 w 74"/>
                <a:gd name="T67" fmla="*/ 66 h 82"/>
                <a:gd name="T68" fmla="*/ 42 w 74"/>
                <a:gd name="T69" fmla="*/ 62 h 82"/>
                <a:gd name="T70" fmla="*/ 44 w 74"/>
                <a:gd name="T71" fmla="*/ 59 h 82"/>
                <a:gd name="T72" fmla="*/ 46 w 74"/>
                <a:gd name="T73" fmla="*/ 58 h 82"/>
                <a:gd name="T74" fmla="*/ 52 w 74"/>
                <a:gd name="T75" fmla="*/ 55 h 82"/>
                <a:gd name="T76" fmla="*/ 58 w 74"/>
                <a:gd name="T77" fmla="*/ 56 h 82"/>
                <a:gd name="T78" fmla="*/ 66 w 74"/>
                <a:gd name="T79" fmla="*/ 53 h 82"/>
                <a:gd name="T80" fmla="*/ 72 w 74"/>
                <a:gd name="T81" fmla="*/ 49 h 82"/>
                <a:gd name="T82" fmla="*/ 73 w 74"/>
                <a:gd name="T83" fmla="*/ 38 h 82"/>
                <a:gd name="T84" fmla="*/ 73 w 74"/>
                <a:gd name="T85" fmla="*/ 3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 h="82">
                  <a:moveTo>
                    <a:pt x="73" y="33"/>
                  </a:moveTo>
                  <a:cubicBezTo>
                    <a:pt x="72" y="33"/>
                    <a:pt x="69" y="35"/>
                    <a:pt x="69" y="33"/>
                  </a:cubicBezTo>
                  <a:cubicBezTo>
                    <a:pt x="68" y="33"/>
                    <a:pt x="69" y="32"/>
                    <a:pt x="69" y="32"/>
                  </a:cubicBezTo>
                  <a:cubicBezTo>
                    <a:pt x="69" y="31"/>
                    <a:pt x="69" y="30"/>
                    <a:pt x="69" y="30"/>
                  </a:cubicBezTo>
                  <a:cubicBezTo>
                    <a:pt x="69" y="29"/>
                    <a:pt x="69" y="29"/>
                    <a:pt x="68" y="28"/>
                  </a:cubicBezTo>
                  <a:cubicBezTo>
                    <a:pt x="68" y="28"/>
                    <a:pt x="67" y="28"/>
                    <a:pt x="66" y="28"/>
                  </a:cubicBezTo>
                  <a:cubicBezTo>
                    <a:pt x="66" y="28"/>
                    <a:pt x="66" y="27"/>
                    <a:pt x="66" y="27"/>
                  </a:cubicBezTo>
                  <a:cubicBezTo>
                    <a:pt x="65" y="26"/>
                    <a:pt x="64" y="27"/>
                    <a:pt x="63" y="27"/>
                  </a:cubicBezTo>
                  <a:cubicBezTo>
                    <a:pt x="62" y="26"/>
                    <a:pt x="63" y="26"/>
                    <a:pt x="62" y="25"/>
                  </a:cubicBezTo>
                  <a:cubicBezTo>
                    <a:pt x="61" y="24"/>
                    <a:pt x="61" y="25"/>
                    <a:pt x="60" y="24"/>
                  </a:cubicBezTo>
                  <a:cubicBezTo>
                    <a:pt x="60" y="23"/>
                    <a:pt x="60" y="22"/>
                    <a:pt x="60" y="22"/>
                  </a:cubicBezTo>
                  <a:cubicBezTo>
                    <a:pt x="59" y="21"/>
                    <a:pt x="58" y="20"/>
                    <a:pt x="57" y="20"/>
                  </a:cubicBezTo>
                  <a:cubicBezTo>
                    <a:pt x="49" y="13"/>
                    <a:pt x="42" y="7"/>
                    <a:pt x="35" y="1"/>
                  </a:cubicBezTo>
                  <a:cubicBezTo>
                    <a:pt x="34" y="0"/>
                    <a:pt x="33" y="0"/>
                    <a:pt x="32" y="0"/>
                  </a:cubicBezTo>
                  <a:cubicBezTo>
                    <a:pt x="30" y="0"/>
                    <a:pt x="28" y="0"/>
                    <a:pt x="25" y="0"/>
                  </a:cubicBezTo>
                  <a:cubicBezTo>
                    <a:pt x="26" y="9"/>
                    <a:pt x="27" y="19"/>
                    <a:pt x="28" y="29"/>
                  </a:cubicBezTo>
                  <a:cubicBezTo>
                    <a:pt x="29" y="34"/>
                    <a:pt x="29" y="39"/>
                    <a:pt x="30" y="45"/>
                  </a:cubicBezTo>
                  <a:cubicBezTo>
                    <a:pt x="30" y="45"/>
                    <a:pt x="30" y="46"/>
                    <a:pt x="30" y="47"/>
                  </a:cubicBezTo>
                  <a:cubicBezTo>
                    <a:pt x="30" y="48"/>
                    <a:pt x="31" y="48"/>
                    <a:pt x="31" y="49"/>
                  </a:cubicBezTo>
                  <a:cubicBezTo>
                    <a:pt x="31" y="50"/>
                    <a:pt x="30" y="50"/>
                    <a:pt x="30" y="51"/>
                  </a:cubicBezTo>
                  <a:cubicBezTo>
                    <a:pt x="30" y="52"/>
                    <a:pt x="30" y="53"/>
                    <a:pt x="29" y="53"/>
                  </a:cubicBezTo>
                  <a:cubicBezTo>
                    <a:pt x="26" y="53"/>
                    <a:pt x="23" y="53"/>
                    <a:pt x="19" y="53"/>
                  </a:cubicBezTo>
                  <a:cubicBezTo>
                    <a:pt x="18" y="53"/>
                    <a:pt x="16" y="53"/>
                    <a:pt x="15" y="53"/>
                  </a:cubicBezTo>
                  <a:cubicBezTo>
                    <a:pt x="13" y="53"/>
                    <a:pt x="13" y="53"/>
                    <a:pt x="13" y="52"/>
                  </a:cubicBezTo>
                  <a:cubicBezTo>
                    <a:pt x="13" y="52"/>
                    <a:pt x="12" y="53"/>
                    <a:pt x="12" y="53"/>
                  </a:cubicBezTo>
                  <a:cubicBezTo>
                    <a:pt x="11" y="54"/>
                    <a:pt x="10" y="54"/>
                    <a:pt x="9" y="53"/>
                  </a:cubicBezTo>
                  <a:cubicBezTo>
                    <a:pt x="8" y="53"/>
                    <a:pt x="8" y="53"/>
                    <a:pt x="7" y="53"/>
                  </a:cubicBezTo>
                  <a:cubicBezTo>
                    <a:pt x="6" y="54"/>
                    <a:pt x="6" y="54"/>
                    <a:pt x="5" y="54"/>
                  </a:cubicBezTo>
                  <a:cubicBezTo>
                    <a:pt x="4" y="53"/>
                    <a:pt x="4" y="52"/>
                    <a:pt x="3" y="52"/>
                  </a:cubicBezTo>
                  <a:cubicBezTo>
                    <a:pt x="2" y="52"/>
                    <a:pt x="2" y="54"/>
                    <a:pt x="2" y="54"/>
                  </a:cubicBezTo>
                  <a:cubicBezTo>
                    <a:pt x="2" y="55"/>
                    <a:pt x="2" y="56"/>
                    <a:pt x="2" y="56"/>
                  </a:cubicBezTo>
                  <a:cubicBezTo>
                    <a:pt x="1" y="57"/>
                    <a:pt x="0" y="57"/>
                    <a:pt x="0" y="57"/>
                  </a:cubicBezTo>
                  <a:cubicBezTo>
                    <a:pt x="0" y="59"/>
                    <a:pt x="1" y="60"/>
                    <a:pt x="1" y="62"/>
                  </a:cubicBezTo>
                  <a:cubicBezTo>
                    <a:pt x="1" y="63"/>
                    <a:pt x="1" y="64"/>
                    <a:pt x="2" y="65"/>
                  </a:cubicBezTo>
                  <a:cubicBezTo>
                    <a:pt x="2" y="65"/>
                    <a:pt x="3" y="65"/>
                    <a:pt x="3" y="65"/>
                  </a:cubicBezTo>
                  <a:cubicBezTo>
                    <a:pt x="3" y="66"/>
                    <a:pt x="3" y="66"/>
                    <a:pt x="3" y="67"/>
                  </a:cubicBezTo>
                  <a:cubicBezTo>
                    <a:pt x="3" y="68"/>
                    <a:pt x="3" y="71"/>
                    <a:pt x="4" y="72"/>
                  </a:cubicBezTo>
                  <a:cubicBezTo>
                    <a:pt x="5" y="72"/>
                    <a:pt x="5" y="71"/>
                    <a:pt x="6" y="71"/>
                  </a:cubicBezTo>
                  <a:cubicBezTo>
                    <a:pt x="7" y="71"/>
                    <a:pt x="6" y="72"/>
                    <a:pt x="7" y="73"/>
                  </a:cubicBezTo>
                  <a:cubicBezTo>
                    <a:pt x="8" y="73"/>
                    <a:pt x="8" y="71"/>
                    <a:pt x="9" y="71"/>
                  </a:cubicBezTo>
                  <a:cubicBezTo>
                    <a:pt x="10" y="71"/>
                    <a:pt x="11" y="71"/>
                    <a:pt x="11" y="71"/>
                  </a:cubicBezTo>
                  <a:cubicBezTo>
                    <a:pt x="12" y="71"/>
                    <a:pt x="13" y="71"/>
                    <a:pt x="13" y="70"/>
                  </a:cubicBezTo>
                  <a:cubicBezTo>
                    <a:pt x="13" y="70"/>
                    <a:pt x="12" y="69"/>
                    <a:pt x="12" y="69"/>
                  </a:cubicBezTo>
                  <a:cubicBezTo>
                    <a:pt x="13" y="69"/>
                    <a:pt x="14" y="69"/>
                    <a:pt x="14" y="69"/>
                  </a:cubicBezTo>
                  <a:cubicBezTo>
                    <a:pt x="14" y="70"/>
                    <a:pt x="14" y="70"/>
                    <a:pt x="14" y="71"/>
                  </a:cubicBezTo>
                  <a:cubicBezTo>
                    <a:pt x="14" y="71"/>
                    <a:pt x="15" y="71"/>
                    <a:pt x="15" y="72"/>
                  </a:cubicBezTo>
                  <a:cubicBezTo>
                    <a:pt x="16" y="73"/>
                    <a:pt x="15" y="74"/>
                    <a:pt x="16" y="75"/>
                  </a:cubicBezTo>
                  <a:cubicBezTo>
                    <a:pt x="16" y="75"/>
                    <a:pt x="17" y="75"/>
                    <a:pt x="17" y="75"/>
                  </a:cubicBezTo>
                  <a:cubicBezTo>
                    <a:pt x="17" y="76"/>
                    <a:pt x="17" y="75"/>
                    <a:pt x="17" y="76"/>
                  </a:cubicBezTo>
                  <a:cubicBezTo>
                    <a:pt x="16" y="77"/>
                    <a:pt x="16" y="77"/>
                    <a:pt x="15" y="78"/>
                  </a:cubicBezTo>
                  <a:cubicBezTo>
                    <a:pt x="16" y="78"/>
                    <a:pt x="17" y="77"/>
                    <a:pt x="17" y="77"/>
                  </a:cubicBezTo>
                  <a:cubicBezTo>
                    <a:pt x="18" y="77"/>
                    <a:pt x="17" y="79"/>
                    <a:pt x="17" y="80"/>
                  </a:cubicBezTo>
                  <a:cubicBezTo>
                    <a:pt x="18" y="80"/>
                    <a:pt x="19" y="81"/>
                    <a:pt x="19" y="82"/>
                  </a:cubicBezTo>
                  <a:cubicBezTo>
                    <a:pt x="20" y="82"/>
                    <a:pt x="20" y="80"/>
                    <a:pt x="21" y="80"/>
                  </a:cubicBezTo>
                  <a:cubicBezTo>
                    <a:pt x="22" y="80"/>
                    <a:pt x="22" y="82"/>
                    <a:pt x="24" y="82"/>
                  </a:cubicBezTo>
                  <a:cubicBezTo>
                    <a:pt x="23" y="81"/>
                    <a:pt x="24" y="81"/>
                    <a:pt x="25" y="80"/>
                  </a:cubicBezTo>
                  <a:cubicBezTo>
                    <a:pt x="25" y="80"/>
                    <a:pt x="25" y="80"/>
                    <a:pt x="25" y="80"/>
                  </a:cubicBezTo>
                  <a:cubicBezTo>
                    <a:pt x="25" y="79"/>
                    <a:pt x="25" y="79"/>
                    <a:pt x="26" y="79"/>
                  </a:cubicBezTo>
                  <a:cubicBezTo>
                    <a:pt x="26" y="79"/>
                    <a:pt x="26" y="79"/>
                    <a:pt x="26" y="79"/>
                  </a:cubicBezTo>
                  <a:cubicBezTo>
                    <a:pt x="27" y="79"/>
                    <a:pt x="26" y="81"/>
                    <a:pt x="27" y="81"/>
                  </a:cubicBezTo>
                  <a:cubicBezTo>
                    <a:pt x="28" y="82"/>
                    <a:pt x="28" y="79"/>
                    <a:pt x="30" y="80"/>
                  </a:cubicBezTo>
                  <a:cubicBezTo>
                    <a:pt x="30" y="79"/>
                    <a:pt x="30" y="78"/>
                    <a:pt x="31" y="77"/>
                  </a:cubicBezTo>
                  <a:cubicBezTo>
                    <a:pt x="31" y="76"/>
                    <a:pt x="31" y="74"/>
                    <a:pt x="31" y="73"/>
                  </a:cubicBezTo>
                  <a:cubicBezTo>
                    <a:pt x="31" y="72"/>
                    <a:pt x="31" y="72"/>
                    <a:pt x="32" y="72"/>
                  </a:cubicBezTo>
                  <a:cubicBezTo>
                    <a:pt x="32" y="72"/>
                    <a:pt x="33" y="72"/>
                    <a:pt x="33" y="72"/>
                  </a:cubicBezTo>
                  <a:cubicBezTo>
                    <a:pt x="33" y="72"/>
                    <a:pt x="34" y="71"/>
                    <a:pt x="34" y="71"/>
                  </a:cubicBezTo>
                  <a:cubicBezTo>
                    <a:pt x="35" y="69"/>
                    <a:pt x="35" y="66"/>
                    <a:pt x="36" y="64"/>
                  </a:cubicBezTo>
                  <a:cubicBezTo>
                    <a:pt x="37" y="62"/>
                    <a:pt x="37" y="66"/>
                    <a:pt x="39" y="66"/>
                  </a:cubicBezTo>
                  <a:cubicBezTo>
                    <a:pt x="40" y="65"/>
                    <a:pt x="40" y="64"/>
                    <a:pt x="40" y="63"/>
                  </a:cubicBezTo>
                  <a:cubicBezTo>
                    <a:pt x="41" y="63"/>
                    <a:pt x="41" y="63"/>
                    <a:pt x="42" y="62"/>
                  </a:cubicBezTo>
                  <a:cubicBezTo>
                    <a:pt x="42" y="62"/>
                    <a:pt x="42" y="62"/>
                    <a:pt x="42" y="61"/>
                  </a:cubicBezTo>
                  <a:cubicBezTo>
                    <a:pt x="43" y="60"/>
                    <a:pt x="43" y="60"/>
                    <a:pt x="44" y="59"/>
                  </a:cubicBezTo>
                  <a:cubicBezTo>
                    <a:pt x="45" y="59"/>
                    <a:pt x="45" y="60"/>
                    <a:pt x="45" y="59"/>
                  </a:cubicBezTo>
                  <a:cubicBezTo>
                    <a:pt x="45" y="59"/>
                    <a:pt x="46" y="58"/>
                    <a:pt x="46" y="58"/>
                  </a:cubicBezTo>
                  <a:cubicBezTo>
                    <a:pt x="47" y="57"/>
                    <a:pt x="49" y="57"/>
                    <a:pt x="50" y="56"/>
                  </a:cubicBezTo>
                  <a:cubicBezTo>
                    <a:pt x="51" y="56"/>
                    <a:pt x="51" y="55"/>
                    <a:pt x="52" y="55"/>
                  </a:cubicBezTo>
                  <a:cubicBezTo>
                    <a:pt x="53" y="55"/>
                    <a:pt x="54" y="55"/>
                    <a:pt x="54" y="55"/>
                  </a:cubicBezTo>
                  <a:cubicBezTo>
                    <a:pt x="56" y="55"/>
                    <a:pt x="57" y="56"/>
                    <a:pt x="58" y="56"/>
                  </a:cubicBezTo>
                  <a:cubicBezTo>
                    <a:pt x="59" y="55"/>
                    <a:pt x="61" y="54"/>
                    <a:pt x="61" y="53"/>
                  </a:cubicBezTo>
                  <a:cubicBezTo>
                    <a:pt x="62" y="53"/>
                    <a:pt x="64" y="53"/>
                    <a:pt x="66" y="53"/>
                  </a:cubicBezTo>
                  <a:cubicBezTo>
                    <a:pt x="67" y="53"/>
                    <a:pt x="70" y="54"/>
                    <a:pt x="71" y="53"/>
                  </a:cubicBezTo>
                  <a:cubicBezTo>
                    <a:pt x="71" y="52"/>
                    <a:pt x="72" y="50"/>
                    <a:pt x="72" y="49"/>
                  </a:cubicBezTo>
                  <a:cubicBezTo>
                    <a:pt x="73" y="48"/>
                    <a:pt x="73" y="46"/>
                    <a:pt x="73" y="44"/>
                  </a:cubicBezTo>
                  <a:cubicBezTo>
                    <a:pt x="73" y="42"/>
                    <a:pt x="73" y="40"/>
                    <a:pt x="73" y="38"/>
                  </a:cubicBezTo>
                  <a:cubicBezTo>
                    <a:pt x="73" y="36"/>
                    <a:pt x="74" y="34"/>
                    <a:pt x="73" y="33"/>
                  </a:cubicBezTo>
                  <a:cubicBezTo>
                    <a:pt x="73" y="33"/>
                    <a:pt x="73" y="33"/>
                    <a:pt x="73" y="33"/>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7" name="Freeform 262">
              <a:extLst>
                <a:ext uri="{FF2B5EF4-FFF2-40B4-BE49-F238E27FC236}">
                  <a16:creationId xmlns:a16="http://schemas.microsoft.com/office/drawing/2014/main" id="{2F662F31-9E0D-9344-B1D2-10B9C7AAD19A}"/>
                </a:ext>
              </a:extLst>
            </p:cNvPr>
            <p:cNvSpPr>
              <a:spLocks/>
            </p:cNvSpPr>
            <p:nvPr/>
          </p:nvSpPr>
          <p:spPr bwMode="auto">
            <a:xfrm>
              <a:off x="4256384" y="2730274"/>
              <a:ext cx="60325" cy="14288"/>
            </a:xfrm>
            <a:custGeom>
              <a:avLst/>
              <a:gdLst>
                <a:gd name="T0" fmla="*/ 12 w 13"/>
                <a:gd name="T1" fmla="*/ 1 h 3"/>
                <a:gd name="T2" fmla="*/ 9 w 13"/>
                <a:gd name="T3" fmla="*/ 0 h 3"/>
                <a:gd name="T4" fmla="*/ 6 w 13"/>
                <a:gd name="T5" fmla="*/ 0 h 3"/>
                <a:gd name="T6" fmla="*/ 5 w 13"/>
                <a:gd name="T7" fmla="*/ 1 h 3"/>
                <a:gd name="T8" fmla="*/ 5 w 13"/>
                <a:gd name="T9" fmla="*/ 1 h 3"/>
                <a:gd name="T10" fmla="*/ 1 w 13"/>
                <a:gd name="T11" fmla="*/ 1 h 3"/>
                <a:gd name="T12" fmla="*/ 0 w 13"/>
                <a:gd name="T13" fmla="*/ 3 h 3"/>
                <a:gd name="T14" fmla="*/ 3 w 13"/>
                <a:gd name="T15" fmla="*/ 3 h 3"/>
                <a:gd name="T16" fmla="*/ 6 w 13"/>
                <a:gd name="T17" fmla="*/ 2 h 3"/>
                <a:gd name="T18" fmla="*/ 10 w 13"/>
                <a:gd name="T19" fmla="*/ 3 h 3"/>
                <a:gd name="T20" fmla="*/ 13 w 13"/>
                <a:gd name="T21" fmla="*/ 3 h 3"/>
                <a:gd name="T22" fmla="*/ 12 w 13"/>
                <a:gd name="T2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
                  <a:moveTo>
                    <a:pt x="12" y="1"/>
                  </a:moveTo>
                  <a:cubicBezTo>
                    <a:pt x="10" y="1"/>
                    <a:pt x="10" y="1"/>
                    <a:pt x="9" y="0"/>
                  </a:cubicBezTo>
                  <a:cubicBezTo>
                    <a:pt x="8" y="0"/>
                    <a:pt x="7" y="0"/>
                    <a:pt x="6" y="0"/>
                  </a:cubicBezTo>
                  <a:cubicBezTo>
                    <a:pt x="6" y="0"/>
                    <a:pt x="5" y="0"/>
                    <a:pt x="5" y="1"/>
                  </a:cubicBezTo>
                  <a:cubicBezTo>
                    <a:pt x="5" y="1"/>
                    <a:pt x="5" y="1"/>
                    <a:pt x="5" y="1"/>
                  </a:cubicBezTo>
                  <a:cubicBezTo>
                    <a:pt x="4" y="2"/>
                    <a:pt x="2" y="1"/>
                    <a:pt x="1" y="1"/>
                  </a:cubicBezTo>
                  <a:cubicBezTo>
                    <a:pt x="1" y="2"/>
                    <a:pt x="0" y="2"/>
                    <a:pt x="0" y="3"/>
                  </a:cubicBezTo>
                  <a:cubicBezTo>
                    <a:pt x="1" y="3"/>
                    <a:pt x="2" y="3"/>
                    <a:pt x="3" y="3"/>
                  </a:cubicBezTo>
                  <a:cubicBezTo>
                    <a:pt x="4" y="3"/>
                    <a:pt x="5" y="3"/>
                    <a:pt x="6" y="2"/>
                  </a:cubicBezTo>
                  <a:cubicBezTo>
                    <a:pt x="8" y="1"/>
                    <a:pt x="9" y="2"/>
                    <a:pt x="10" y="3"/>
                  </a:cubicBezTo>
                  <a:cubicBezTo>
                    <a:pt x="11" y="3"/>
                    <a:pt x="12" y="3"/>
                    <a:pt x="13" y="3"/>
                  </a:cubicBezTo>
                  <a:cubicBezTo>
                    <a:pt x="13" y="2"/>
                    <a:pt x="13" y="1"/>
                    <a:pt x="12" y="1"/>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8" name="Freeform 263">
              <a:extLst>
                <a:ext uri="{FF2B5EF4-FFF2-40B4-BE49-F238E27FC236}">
                  <a16:creationId xmlns:a16="http://schemas.microsoft.com/office/drawing/2014/main" id="{C388C575-83E5-FA47-99E9-CF6F3493C574}"/>
                </a:ext>
              </a:extLst>
            </p:cNvPr>
            <p:cNvSpPr>
              <a:spLocks/>
            </p:cNvSpPr>
            <p:nvPr/>
          </p:nvSpPr>
          <p:spPr bwMode="auto">
            <a:xfrm>
              <a:off x="4815184" y="2455637"/>
              <a:ext cx="9525" cy="4763"/>
            </a:xfrm>
            <a:custGeom>
              <a:avLst/>
              <a:gdLst>
                <a:gd name="T0" fmla="*/ 0 w 2"/>
                <a:gd name="T1" fmla="*/ 0 h 1"/>
                <a:gd name="T2" fmla="*/ 2 w 2"/>
                <a:gd name="T3" fmla="*/ 0 h 1"/>
                <a:gd name="T4" fmla="*/ 0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1" y="0"/>
                    <a:pt x="1" y="0"/>
                    <a:pt x="2" y="0"/>
                  </a:cubicBezTo>
                  <a:cubicBezTo>
                    <a:pt x="1" y="0"/>
                    <a:pt x="0" y="1"/>
                    <a:pt x="0" y="1"/>
                  </a:cubicBezTo>
                  <a:cubicBezTo>
                    <a:pt x="0" y="1"/>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79" name="Freeform 264">
              <a:extLst>
                <a:ext uri="{FF2B5EF4-FFF2-40B4-BE49-F238E27FC236}">
                  <a16:creationId xmlns:a16="http://schemas.microsoft.com/office/drawing/2014/main" id="{D4F32B73-3C87-1243-8646-7768FA9A56E8}"/>
                </a:ext>
              </a:extLst>
            </p:cNvPr>
            <p:cNvSpPr>
              <a:spLocks/>
            </p:cNvSpPr>
            <p:nvPr/>
          </p:nvSpPr>
          <p:spPr bwMode="auto">
            <a:xfrm>
              <a:off x="4791371" y="23127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80" name="Freeform 265">
              <a:extLst>
                <a:ext uri="{FF2B5EF4-FFF2-40B4-BE49-F238E27FC236}">
                  <a16:creationId xmlns:a16="http://schemas.microsoft.com/office/drawing/2014/main" id="{11400FD4-2E88-8C44-BBCD-DA5D55C9A1EC}"/>
                </a:ext>
              </a:extLst>
            </p:cNvPr>
            <p:cNvSpPr>
              <a:spLocks/>
            </p:cNvSpPr>
            <p:nvPr/>
          </p:nvSpPr>
          <p:spPr bwMode="auto">
            <a:xfrm>
              <a:off x="4602459" y="2482624"/>
              <a:ext cx="328612" cy="298450"/>
            </a:xfrm>
            <a:custGeom>
              <a:avLst/>
              <a:gdLst>
                <a:gd name="T0" fmla="*/ 69 w 71"/>
                <a:gd name="T1" fmla="*/ 22 h 65"/>
                <a:gd name="T2" fmla="*/ 69 w 71"/>
                <a:gd name="T3" fmla="*/ 31 h 65"/>
                <a:gd name="T4" fmla="*/ 66 w 71"/>
                <a:gd name="T5" fmla="*/ 40 h 65"/>
                <a:gd name="T6" fmla="*/ 62 w 71"/>
                <a:gd name="T7" fmla="*/ 47 h 65"/>
                <a:gd name="T8" fmla="*/ 60 w 71"/>
                <a:gd name="T9" fmla="*/ 50 h 65"/>
                <a:gd name="T10" fmla="*/ 60 w 71"/>
                <a:gd name="T11" fmla="*/ 52 h 65"/>
                <a:gd name="T12" fmla="*/ 60 w 71"/>
                <a:gd name="T13" fmla="*/ 55 h 65"/>
                <a:gd name="T14" fmla="*/ 56 w 71"/>
                <a:gd name="T15" fmla="*/ 57 h 65"/>
                <a:gd name="T16" fmla="*/ 53 w 71"/>
                <a:gd name="T17" fmla="*/ 57 h 65"/>
                <a:gd name="T18" fmla="*/ 44 w 71"/>
                <a:gd name="T19" fmla="*/ 58 h 65"/>
                <a:gd name="T20" fmla="*/ 38 w 71"/>
                <a:gd name="T21" fmla="*/ 59 h 65"/>
                <a:gd name="T22" fmla="*/ 32 w 71"/>
                <a:gd name="T23" fmla="*/ 58 h 65"/>
                <a:gd name="T24" fmla="*/ 29 w 71"/>
                <a:gd name="T25" fmla="*/ 56 h 65"/>
                <a:gd name="T26" fmla="*/ 23 w 71"/>
                <a:gd name="T27" fmla="*/ 54 h 65"/>
                <a:gd name="T28" fmla="*/ 17 w 71"/>
                <a:gd name="T29" fmla="*/ 60 h 65"/>
                <a:gd name="T30" fmla="*/ 15 w 71"/>
                <a:gd name="T31" fmla="*/ 65 h 65"/>
                <a:gd name="T32" fmla="*/ 12 w 71"/>
                <a:gd name="T33" fmla="*/ 62 h 65"/>
                <a:gd name="T34" fmla="*/ 10 w 71"/>
                <a:gd name="T35" fmla="*/ 63 h 65"/>
                <a:gd name="T36" fmla="*/ 9 w 71"/>
                <a:gd name="T37" fmla="*/ 60 h 65"/>
                <a:gd name="T38" fmla="*/ 6 w 71"/>
                <a:gd name="T39" fmla="*/ 60 h 65"/>
                <a:gd name="T40" fmla="*/ 4 w 71"/>
                <a:gd name="T41" fmla="*/ 56 h 65"/>
                <a:gd name="T42" fmla="*/ 2 w 71"/>
                <a:gd name="T43" fmla="*/ 53 h 65"/>
                <a:gd name="T44" fmla="*/ 0 w 71"/>
                <a:gd name="T45" fmla="*/ 49 h 65"/>
                <a:gd name="T46" fmla="*/ 3 w 71"/>
                <a:gd name="T47" fmla="*/ 48 h 65"/>
                <a:gd name="T48" fmla="*/ 11 w 71"/>
                <a:gd name="T49" fmla="*/ 45 h 65"/>
                <a:gd name="T50" fmla="*/ 17 w 71"/>
                <a:gd name="T51" fmla="*/ 41 h 65"/>
                <a:gd name="T52" fmla="*/ 18 w 71"/>
                <a:gd name="T53" fmla="*/ 29 h 65"/>
                <a:gd name="T54" fmla="*/ 18 w 71"/>
                <a:gd name="T55" fmla="*/ 25 h 65"/>
                <a:gd name="T56" fmla="*/ 26 w 71"/>
                <a:gd name="T57" fmla="*/ 23 h 65"/>
                <a:gd name="T58" fmla="*/ 31 w 71"/>
                <a:gd name="T59" fmla="*/ 18 h 65"/>
                <a:gd name="T60" fmla="*/ 35 w 71"/>
                <a:gd name="T61" fmla="*/ 14 h 65"/>
                <a:gd name="T62" fmla="*/ 48 w 71"/>
                <a:gd name="T63" fmla="*/ 4 h 65"/>
                <a:gd name="T64" fmla="*/ 53 w 71"/>
                <a:gd name="T65" fmla="*/ 0 h 65"/>
                <a:gd name="T66" fmla="*/ 60 w 71"/>
                <a:gd name="T67" fmla="*/ 3 h 65"/>
                <a:gd name="T68" fmla="*/ 63 w 71"/>
                <a:gd name="T69" fmla="*/ 6 h 65"/>
                <a:gd name="T70" fmla="*/ 67 w 71"/>
                <a:gd name="T71" fmla="*/ 7 h 65"/>
                <a:gd name="T72" fmla="*/ 69 w 71"/>
                <a:gd name="T73" fmla="*/ 14 h 65"/>
                <a:gd name="T74" fmla="*/ 70 w 71"/>
                <a:gd name="T75" fmla="*/ 1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65">
                  <a:moveTo>
                    <a:pt x="71" y="19"/>
                  </a:moveTo>
                  <a:cubicBezTo>
                    <a:pt x="71" y="20"/>
                    <a:pt x="70" y="21"/>
                    <a:pt x="69" y="22"/>
                  </a:cubicBezTo>
                  <a:cubicBezTo>
                    <a:pt x="69" y="23"/>
                    <a:pt x="69" y="24"/>
                    <a:pt x="69" y="25"/>
                  </a:cubicBezTo>
                  <a:cubicBezTo>
                    <a:pt x="69" y="27"/>
                    <a:pt x="69" y="29"/>
                    <a:pt x="69" y="31"/>
                  </a:cubicBezTo>
                  <a:cubicBezTo>
                    <a:pt x="69" y="33"/>
                    <a:pt x="69" y="35"/>
                    <a:pt x="69" y="36"/>
                  </a:cubicBezTo>
                  <a:cubicBezTo>
                    <a:pt x="68" y="38"/>
                    <a:pt x="67" y="39"/>
                    <a:pt x="66" y="40"/>
                  </a:cubicBezTo>
                  <a:cubicBezTo>
                    <a:pt x="66" y="42"/>
                    <a:pt x="64" y="43"/>
                    <a:pt x="63" y="45"/>
                  </a:cubicBezTo>
                  <a:cubicBezTo>
                    <a:pt x="63" y="45"/>
                    <a:pt x="62" y="46"/>
                    <a:pt x="62" y="47"/>
                  </a:cubicBezTo>
                  <a:cubicBezTo>
                    <a:pt x="62" y="47"/>
                    <a:pt x="62" y="48"/>
                    <a:pt x="62" y="48"/>
                  </a:cubicBezTo>
                  <a:cubicBezTo>
                    <a:pt x="61" y="49"/>
                    <a:pt x="61" y="49"/>
                    <a:pt x="60" y="50"/>
                  </a:cubicBezTo>
                  <a:cubicBezTo>
                    <a:pt x="60" y="50"/>
                    <a:pt x="60" y="50"/>
                    <a:pt x="60" y="51"/>
                  </a:cubicBezTo>
                  <a:cubicBezTo>
                    <a:pt x="60" y="51"/>
                    <a:pt x="60" y="52"/>
                    <a:pt x="60" y="52"/>
                  </a:cubicBezTo>
                  <a:cubicBezTo>
                    <a:pt x="60" y="52"/>
                    <a:pt x="60" y="52"/>
                    <a:pt x="60" y="53"/>
                  </a:cubicBezTo>
                  <a:cubicBezTo>
                    <a:pt x="60" y="53"/>
                    <a:pt x="60" y="54"/>
                    <a:pt x="60" y="55"/>
                  </a:cubicBezTo>
                  <a:cubicBezTo>
                    <a:pt x="60" y="54"/>
                    <a:pt x="59" y="55"/>
                    <a:pt x="58" y="55"/>
                  </a:cubicBezTo>
                  <a:cubicBezTo>
                    <a:pt x="57" y="55"/>
                    <a:pt x="57" y="55"/>
                    <a:pt x="56" y="57"/>
                  </a:cubicBezTo>
                  <a:cubicBezTo>
                    <a:pt x="56" y="57"/>
                    <a:pt x="56" y="58"/>
                    <a:pt x="55" y="58"/>
                  </a:cubicBezTo>
                  <a:cubicBezTo>
                    <a:pt x="54" y="58"/>
                    <a:pt x="53" y="58"/>
                    <a:pt x="53" y="57"/>
                  </a:cubicBezTo>
                  <a:cubicBezTo>
                    <a:pt x="50" y="57"/>
                    <a:pt x="48" y="56"/>
                    <a:pt x="46" y="57"/>
                  </a:cubicBezTo>
                  <a:cubicBezTo>
                    <a:pt x="45" y="57"/>
                    <a:pt x="44" y="57"/>
                    <a:pt x="44" y="58"/>
                  </a:cubicBezTo>
                  <a:cubicBezTo>
                    <a:pt x="43" y="59"/>
                    <a:pt x="42" y="60"/>
                    <a:pt x="41" y="59"/>
                  </a:cubicBezTo>
                  <a:cubicBezTo>
                    <a:pt x="40" y="59"/>
                    <a:pt x="39" y="59"/>
                    <a:pt x="38" y="59"/>
                  </a:cubicBezTo>
                  <a:cubicBezTo>
                    <a:pt x="37" y="58"/>
                    <a:pt x="36" y="57"/>
                    <a:pt x="35" y="57"/>
                  </a:cubicBezTo>
                  <a:cubicBezTo>
                    <a:pt x="34" y="57"/>
                    <a:pt x="33" y="57"/>
                    <a:pt x="32" y="58"/>
                  </a:cubicBezTo>
                  <a:cubicBezTo>
                    <a:pt x="32" y="58"/>
                    <a:pt x="31" y="59"/>
                    <a:pt x="30" y="59"/>
                  </a:cubicBezTo>
                  <a:cubicBezTo>
                    <a:pt x="30" y="59"/>
                    <a:pt x="29" y="57"/>
                    <a:pt x="29" y="56"/>
                  </a:cubicBezTo>
                  <a:cubicBezTo>
                    <a:pt x="28" y="55"/>
                    <a:pt x="28" y="55"/>
                    <a:pt x="26" y="54"/>
                  </a:cubicBezTo>
                  <a:cubicBezTo>
                    <a:pt x="25" y="54"/>
                    <a:pt x="24" y="54"/>
                    <a:pt x="23" y="54"/>
                  </a:cubicBezTo>
                  <a:cubicBezTo>
                    <a:pt x="22" y="54"/>
                    <a:pt x="21" y="54"/>
                    <a:pt x="19" y="55"/>
                  </a:cubicBezTo>
                  <a:cubicBezTo>
                    <a:pt x="17" y="55"/>
                    <a:pt x="18" y="58"/>
                    <a:pt x="17" y="60"/>
                  </a:cubicBezTo>
                  <a:cubicBezTo>
                    <a:pt x="17" y="61"/>
                    <a:pt x="16" y="61"/>
                    <a:pt x="15" y="62"/>
                  </a:cubicBezTo>
                  <a:cubicBezTo>
                    <a:pt x="15" y="62"/>
                    <a:pt x="15" y="65"/>
                    <a:pt x="15" y="65"/>
                  </a:cubicBezTo>
                  <a:cubicBezTo>
                    <a:pt x="15" y="65"/>
                    <a:pt x="14" y="64"/>
                    <a:pt x="13" y="64"/>
                  </a:cubicBezTo>
                  <a:cubicBezTo>
                    <a:pt x="13" y="63"/>
                    <a:pt x="13" y="62"/>
                    <a:pt x="12" y="62"/>
                  </a:cubicBezTo>
                  <a:cubicBezTo>
                    <a:pt x="11" y="62"/>
                    <a:pt x="10" y="63"/>
                    <a:pt x="10" y="65"/>
                  </a:cubicBezTo>
                  <a:cubicBezTo>
                    <a:pt x="10" y="64"/>
                    <a:pt x="10" y="64"/>
                    <a:pt x="10" y="63"/>
                  </a:cubicBezTo>
                  <a:cubicBezTo>
                    <a:pt x="9" y="62"/>
                    <a:pt x="10" y="62"/>
                    <a:pt x="10" y="62"/>
                  </a:cubicBezTo>
                  <a:cubicBezTo>
                    <a:pt x="10" y="61"/>
                    <a:pt x="10" y="60"/>
                    <a:pt x="9" y="60"/>
                  </a:cubicBezTo>
                  <a:cubicBezTo>
                    <a:pt x="8" y="60"/>
                    <a:pt x="8" y="60"/>
                    <a:pt x="7" y="61"/>
                  </a:cubicBezTo>
                  <a:cubicBezTo>
                    <a:pt x="7" y="61"/>
                    <a:pt x="6" y="60"/>
                    <a:pt x="6" y="60"/>
                  </a:cubicBezTo>
                  <a:cubicBezTo>
                    <a:pt x="5" y="59"/>
                    <a:pt x="3" y="57"/>
                    <a:pt x="3" y="57"/>
                  </a:cubicBezTo>
                  <a:cubicBezTo>
                    <a:pt x="3" y="56"/>
                    <a:pt x="4" y="56"/>
                    <a:pt x="4" y="56"/>
                  </a:cubicBezTo>
                  <a:cubicBezTo>
                    <a:pt x="4" y="56"/>
                    <a:pt x="4" y="56"/>
                    <a:pt x="3" y="55"/>
                  </a:cubicBezTo>
                  <a:cubicBezTo>
                    <a:pt x="2" y="55"/>
                    <a:pt x="2" y="54"/>
                    <a:pt x="2" y="53"/>
                  </a:cubicBezTo>
                  <a:cubicBezTo>
                    <a:pt x="1" y="52"/>
                    <a:pt x="1" y="51"/>
                    <a:pt x="1" y="51"/>
                  </a:cubicBezTo>
                  <a:cubicBezTo>
                    <a:pt x="0" y="50"/>
                    <a:pt x="0" y="50"/>
                    <a:pt x="0" y="49"/>
                  </a:cubicBezTo>
                  <a:cubicBezTo>
                    <a:pt x="0" y="49"/>
                    <a:pt x="0" y="48"/>
                    <a:pt x="0" y="47"/>
                  </a:cubicBezTo>
                  <a:cubicBezTo>
                    <a:pt x="0" y="48"/>
                    <a:pt x="3" y="48"/>
                    <a:pt x="3" y="48"/>
                  </a:cubicBezTo>
                  <a:cubicBezTo>
                    <a:pt x="4" y="47"/>
                    <a:pt x="6" y="46"/>
                    <a:pt x="6" y="45"/>
                  </a:cubicBezTo>
                  <a:cubicBezTo>
                    <a:pt x="7" y="45"/>
                    <a:pt x="9" y="45"/>
                    <a:pt x="11" y="45"/>
                  </a:cubicBezTo>
                  <a:cubicBezTo>
                    <a:pt x="12" y="45"/>
                    <a:pt x="15" y="45"/>
                    <a:pt x="16" y="45"/>
                  </a:cubicBezTo>
                  <a:cubicBezTo>
                    <a:pt x="16" y="44"/>
                    <a:pt x="17" y="42"/>
                    <a:pt x="17" y="41"/>
                  </a:cubicBezTo>
                  <a:cubicBezTo>
                    <a:pt x="18" y="39"/>
                    <a:pt x="18" y="38"/>
                    <a:pt x="18" y="36"/>
                  </a:cubicBezTo>
                  <a:cubicBezTo>
                    <a:pt x="18" y="34"/>
                    <a:pt x="18" y="31"/>
                    <a:pt x="18" y="29"/>
                  </a:cubicBezTo>
                  <a:cubicBezTo>
                    <a:pt x="18" y="28"/>
                    <a:pt x="18" y="27"/>
                    <a:pt x="18" y="27"/>
                  </a:cubicBezTo>
                  <a:cubicBezTo>
                    <a:pt x="18" y="26"/>
                    <a:pt x="19" y="25"/>
                    <a:pt x="18" y="25"/>
                  </a:cubicBezTo>
                  <a:cubicBezTo>
                    <a:pt x="20" y="24"/>
                    <a:pt x="22" y="24"/>
                    <a:pt x="24" y="23"/>
                  </a:cubicBezTo>
                  <a:cubicBezTo>
                    <a:pt x="25" y="23"/>
                    <a:pt x="25" y="23"/>
                    <a:pt x="26" y="23"/>
                  </a:cubicBezTo>
                  <a:cubicBezTo>
                    <a:pt x="26" y="23"/>
                    <a:pt x="27" y="22"/>
                    <a:pt x="27" y="21"/>
                  </a:cubicBezTo>
                  <a:cubicBezTo>
                    <a:pt x="28" y="20"/>
                    <a:pt x="30" y="19"/>
                    <a:pt x="31" y="18"/>
                  </a:cubicBezTo>
                  <a:cubicBezTo>
                    <a:pt x="32" y="17"/>
                    <a:pt x="32" y="17"/>
                    <a:pt x="32" y="16"/>
                  </a:cubicBezTo>
                  <a:cubicBezTo>
                    <a:pt x="33" y="15"/>
                    <a:pt x="34" y="14"/>
                    <a:pt x="35" y="14"/>
                  </a:cubicBezTo>
                  <a:cubicBezTo>
                    <a:pt x="38" y="12"/>
                    <a:pt x="41" y="9"/>
                    <a:pt x="44" y="7"/>
                  </a:cubicBezTo>
                  <a:cubicBezTo>
                    <a:pt x="45" y="6"/>
                    <a:pt x="47" y="5"/>
                    <a:pt x="48" y="4"/>
                  </a:cubicBezTo>
                  <a:cubicBezTo>
                    <a:pt x="49" y="3"/>
                    <a:pt x="50" y="3"/>
                    <a:pt x="50" y="2"/>
                  </a:cubicBezTo>
                  <a:cubicBezTo>
                    <a:pt x="51" y="1"/>
                    <a:pt x="52" y="1"/>
                    <a:pt x="53" y="0"/>
                  </a:cubicBezTo>
                  <a:cubicBezTo>
                    <a:pt x="53" y="0"/>
                    <a:pt x="56" y="1"/>
                    <a:pt x="57" y="1"/>
                  </a:cubicBezTo>
                  <a:cubicBezTo>
                    <a:pt x="58" y="1"/>
                    <a:pt x="59" y="2"/>
                    <a:pt x="60" y="3"/>
                  </a:cubicBezTo>
                  <a:cubicBezTo>
                    <a:pt x="61" y="3"/>
                    <a:pt x="61" y="4"/>
                    <a:pt x="62" y="4"/>
                  </a:cubicBezTo>
                  <a:cubicBezTo>
                    <a:pt x="62" y="5"/>
                    <a:pt x="63" y="5"/>
                    <a:pt x="63" y="6"/>
                  </a:cubicBezTo>
                  <a:cubicBezTo>
                    <a:pt x="65" y="6"/>
                    <a:pt x="66" y="3"/>
                    <a:pt x="67" y="3"/>
                  </a:cubicBezTo>
                  <a:cubicBezTo>
                    <a:pt x="66" y="3"/>
                    <a:pt x="67" y="6"/>
                    <a:pt x="67" y="7"/>
                  </a:cubicBezTo>
                  <a:cubicBezTo>
                    <a:pt x="67" y="8"/>
                    <a:pt x="67" y="10"/>
                    <a:pt x="68" y="12"/>
                  </a:cubicBezTo>
                  <a:cubicBezTo>
                    <a:pt x="68" y="13"/>
                    <a:pt x="69" y="13"/>
                    <a:pt x="69" y="14"/>
                  </a:cubicBezTo>
                  <a:cubicBezTo>
                    <a:pt x="69" y="14"/>
                    <a:pt x="69" y="15"/>
                    <a:pt x="69" y="16"/>
                  </a:cubicBezTo>
                  <a:cubicBezTo>
                    <a:pt x="70" y="17"/>
                    <a:pt x="70" y="16"/>
                    <a:pt x="70" y="17"/>
                  </a:cubicBezTo>
                  <a:cubicBezTo>
                    <a:pt x="71" y="17"/>
                    <a:pt x="71" y="18"/>
                    <a:pt x="71" y="19"/>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81" name="Freeform 266">
              <a:extLst>
                <a:ext uri="{FF2B5EF4-FFF2-40B4-BE49-F238E27FC236}">
                  <a16:creationId xmlns:a16="http://schemas.microsoft.com/office/drawing/2014/main" id="{52074362-FBCA-8B41-8AA0-8BCFE2C36A77}"/>
                </a:ext>
              </a:extLst>
            </p:cNvPr>
            <p:cNvSpPr>
              <a:spLocks/>
            </p:cNvSpPr>
            <p:nvPr/>
          </p:nvSpPr>
          <p:spPr bwMode="auto">
            <a:xfrm>
              <a:off x="2727621" y="26429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86" name="Freeform 271">
              <a:extLst>
                <a:ext uri="{FF2B5EF4-FFF2-40B4-BE49-F238E27FC236}">
                  <a16:creationId xmlns:a16="http://schemas.microsoft.com/office/drawing/2014/main" id="{E0DFFC42-9E83-254A-9791-A8F2BD6AE6E4}"/>
                </a:ext>
              </a:extLst>
            </p:cNvPr>
            <p:cNvSpPr>
              <a:spLocks/>
            </p:cNvSpPr>
            <p:nvPr/>
          </p:nvSpPr>
          <p:spPr bwMode="auto">
            <a:xfrm>
              <a:off x="3119734" y="257946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92" name="Freeform 277">
              <a:extLst>
                <a:ext uri="{FF2B5EF4-FFF2-40B4-BE49-F238E27FC236}">
                  <a16:creationId xmlns:a16="http://schemas.microsoft.com/office/drawing/2014/main" id="{868BB062-4033-EF41-B1A3-8B982684B7BC}"/>
                </a:ext>
              </a:extLst>
            </p:cNvPr>
            <p:cNvSpPr>
              <a:spLocks/>
            </p:cNvSpPr>
            <p:nvPr/>
          </p:nvSpPr>
          <p:spPr bwMode="auto">
            <a:xfrm>
              <a:off x="2829221" y="2766787"/>
              <a:ext cx="3175" cy="4763"/>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1"/>
                    <a:pt x="0" y="0"/>
                  </a:cubicBezTo>
                  <a:cubicBezTo>
                    <a:pt x="0" y="0"/>
                    <a:pt x="0" y="1"/>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sp>
          <p:nvSpPr>
            <p:cNvPr id="299" name="Freeform 284">
              <a:extLst>
                <a:ext uri="{FF2B5EF4-FFF2-40B4-BE49-F238E27FC236}">
                  <a16:creationId xmlns:a16="http://schemas.microsoft.com/office/drawing/2014/main" id="{9D3C2790-B03F-2848-AF91-F268B4E94FEA}"/>
                </a:ext>
              </a:extLst>
            </p:cNvPr>
            <p:cNvSpPr>
              <a:spLocks/>
            </p:cNvSpPr>
            <p:nvPr/>
          </p:nvSpPr>
          <p:spPr bwMode="auto">
            <a:xfrm>
              <a:off x="3349921" y="28810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bg1">
                <a:lumMod val="85000"/>
              </a:schemeClr>
            </a:solidFill>
            <a:ln w="6350">
              <a:solidFill>
                <a:schemeClr val="bg1">
                  <a:lumMod val="75000"/>
                </a:schemeClr>
              </a:solidFill>
            </a:ln>
          </p:spPr>
          <p:txBody>
            <a:bodyPr vert="horz" wrap="square" lIns="91434" tIns="45718" rIns="91434" bIns="45718" numCol="1" anchor="t" anchorCtr="0" compatLnSpc="1">
              <a:prstTxWarp prst="textNoShape">
                <a:avLst/>
              </a:prstTxWarp>
            </a:bodyPr>
            <a:lstStyle/>
            <a:p>
              <a:endParaRPr lang="en-US" sz="2400"/>
            </a:p>
          </p:txBody>
        </p:sp>
      </p:grpSp>
      <p:sp>
        <p:nvSpPr>
          <p:cNvPr id="282" name="Rectángulo 10">
            <a:extLst>
              <a:ext uri="{FF2B5EF4-FFF2-40B4-BE49-F238E27FC236}">
                <a16:creationId xmlns:a16="http://schemas.microsoft.com/office/drawing/2014/main" id="{8430481E-14E4-D04E-9455-B47427661299}"/>
              </a:ext>
            </a:extLst>
          </p:cNvPr>
          <p:cNvSpPr/>
          <p:nvPr/>
        </p:nvSpPr>
        <p:spPr bwMode="auto">
          <a:xfrm>
            <a:off x="984458" y="1694452"/>
            <a:ext cx="2501908" cy="4109851"/>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sp>
        <p:nvSpPr>
          <p:cNvPr id="283" name="Rectángulo 5">
            <a:extLst>
              <a:ext uri="{FF2B5EF4-FFF2-40B4-BE49-F238E27FC236}">
                <a16:creationId xmlns:a16="http://schemas.microsoft.com/office/drawing/2014/main" id="{C536FAFC-10D3-5C4D-A418-5930EB09FF8F}"/>
              </a:ext>
            </a:extLst>
          </p:cNvPr>
          <p:cNvSpPr/>
          <p:nvPr/>
        </p:nvSpPr>
        <p:spPr>
          <a:xfrm>
            <a:off x="1050234" y="298034"/>
            <a:ext cx="315099" cy="29366"/>
          </a:xfrm>
          <a:prstGeom prst="rect">
            <a:avLst/>
          </a:prstGeom>
          <a:solidFill>
            <a:srgbClr val="B9122C"/>
          </a:solidFill>
          <a:ln w="0">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Tree>
    <p:extLst>
      <p:ext uri="{BB962C8B-B14F-4D97-AF65-F5344CB8AC3E}">
        <p14:creationId xmlns:p14="http://schemas.microsoft.com/office/powerpoint/2010/main" val="99947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02E0E-7520-F249-BF2E-30F8EAE60C74}"/>
              </a:ext>
            </a:extLst>
          </p:cNvPr>
          <p:cNvPicPr>
            <a:picLocks noChangeAspect="1"/>
          </p:cNvPicPr>
          <p:nvPr/>
        </p:nvPicPr>
        <p:blipFill>
          <a:blip r:embed="rId2">
            <a:alphaModFix amt="19000"/>
          </a:blip>
          <a:stretch>
            <a:fillRect/>
          </a:stretch>
        </p:blipFill>
        <p:spPr>
          <a:xfrm>
            <a:off x="156603" y="240477"/>
            <a:ext cx="790965" cy="519510"/>
          </a:xfrm>
          <a:prstGeom prst="rect">
            <a:avLst/>
          </a:prstGeom>
        </p:spPr>
      </p:pic>
      <p:sp>
        <p:nvSpPr>
          <p:cNvPr id="4" name="Título 5">
            <a:extLst>
              <a:ext uri="{FF2B5EF4-FFF2-40B4-BE49-F238E27FC236}">
                <a16:creationId xmlns:a16="http://schemas.microsoft.com/office/drawing/2014/main" id="{B2B83FEA-F242-5A4C-A1D8-01492A22E9DE}"/>
              </a:ext>
            </a:extLst>
          </p:cNvPr>
          <p:cNvSpPr txBox="1">
            <a:spLocks/>
          </p:cNvSpPr>
          <p:nvPr/>
        </p:nvSpPr>
        <p:spPr>
          <a:xfrm>
            <a:off x="983761" y="387834"/>
            <a:ext cx="5646466" cy="9851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GB" sz="3300" b="0" dirty="0">
                <a:solidFill>
                  <a:srgbClr val="737572"/>
                </a:solidFill>
                <a:latin typeface="Raleway" panose="020B0503030101060003" pitchFamily="34" charset="77"/>
                <a:ea typeface="Apple SD Gothic Neo" panose="02000300000000000000" pitchFamily="2" charset="-127"/>
              </a:rPr>
              <a:t>AVAILABLE</a:t>
            </a:r>
            <a:br>
              <a:rPr lang="en-GB" sz="3300" b="0" dirty="0">
                <a:solidFill>
                  <a:srgbClr val="737572"/>
                </a:solidFill>
                <a:latin typeface="Raleway" panose="020B0503030101060003" pitchFamily="34" charset="77"/>
                <a:ea typeface="Apple SD Gothic Neo" panose="02000300000000000000" pitchFamily="2" charset="-127"/>
              </a:rPr>
            </a:br>
            <a:r>
              <a:rPr lang="en-GB" sz="3300" b="0" dirty="0">
                <a:solidFill>
                  <a:srgbClr val="C00000"/>
                </a:solidFill>
                <a:latin typeface="Raleway" panose="020B0503030101060003" pitchFamily="34" charset="77"/>
                <a:ea typeface="Apple SD Gothic Neo" panose="02000300000000000000" pitchFamily="2" charset="-127"/>
              </a:rPr>
              <a:t>POSITIONS</a:t>
            </a:r>
          </a:p>
          <a:p>
            <a:endParaRPr lang="en-GB" sz="3300" dirty="0">
              <a:latin typeface="Raleway" panose="020B0503030101060003" pitchFamily="34" charset="77"/>
            </a:endParaRPr>
          </a:p>
        </p:txBody>
      </p:sp>
      <p:sp>
        <p:nvSpPr>
          <p:cNvPr id="6" name="TextBox 5">
            <a:extLst>
              <a:ext uri="{FF2B5EF4-FFF2-40B4-BE49-F238E27FC236}">
                <a16:creationId xmlns:a16="http://schemas.microsoft.com/office/drawing/2014/main" id="{2313D8E9-015E-944F-BFA4-5695814E0702}"/>
              </a:ext>
            </a:extLst>
          </p:cNvPr>
          <p:cNvSpPr txBox="1"/>
          <p:nvPr/>
        </p:nvSpPr>
        <p:spPr>
          <a:xfrm>
            <a:off x="790965" y="1563756"/>
            <a:ext cx="4373217" cy="369332"/>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9EA3C935-64FB-5242-88C9-AA64B3A8DA97}"/>
              </a:ext>
            </a:extLst>
          </p:cNvPr>
          <p:cNvSpPr txBox="1"/>
          <p:nvPr/>
        </p:nvSpPr>
        <p:spPr>
          <a:xfrm>
            <a:off x="1237373" y="1581843"/>
            <a:ext cx="3926809" cy="400110"/>
          </a:xfrm>
          <a:prstGeom prst="rect">
            <a:avLst/>
          </a:prstGeom>
          <a:noFill/>
        </p:spPr>
        <p:txBody>
          <a:bodyPr wrap="square" rtlCol="0">
            <a:spAutoFit/>
          </a:bodyPr>
          <a:lstStyle/>
          <a:p>
            <a:r>
              <a:rPr lang="en-US" sz="2000" b="1" dirty="0">
                <a:solidFill>
                  <a:srgbClr val="C00000"/>
                </a:solidFill>
                <a:latin typeface="Raleway" panose="020B0503030101060003" pitchFamily="34" charset="77"/>
              </a:rPr>
              <a:t>Project Assistant Intern</a:t>
            </a:r>
          </a:p>
        </p:txBody>
      </p:sp>
      <p:sp>
        <p:nvSpPr>
          <p:cNvPr id="12" name="TextBox 11">
            <a:extLst>
              <a:ext uri="{FF2B5EF4-FFF2-40B4-BE49-F238E27FC236}">
                <a16:creationId xmlns:a16="http://schemas.microsoft.com/office/drawing/2014/main" id="{8E7AE9E3-BE7B-4744-A02C-F19CBB886F44}"/>
              </a:ext>
            </a:extLst>
          </p:cNvPr>
          <p:cNvSpPr txBox="1"/>
          <p:nvPr/>
        </p:nvSpPr>
        <p:spPr>
          <a:xfrm>
            <a:off x="1329268" y="2133599"/>
            <a:ext cx="4524778" cy="4431983"/>
          </a:xfrm>
          <a:prstGeom prst="rect">
            <a:avLst/>
          </a:prstGeom>
          <a:noFill/>
        </p:spPr>
        <p:txBody>
          <a:bodyPr wrap="square" rtlCol="0">
            <a:spAutoFit/>
          </a:bodyPr>
          <a:lstStyle/>
          <a:p>
            <a:r>
              <a:rPr lang="en-US" sz="1400" dirty="0">
                <a:solidFill>
                  <a:srgbClr val="737572"/>
                </a:solidFill>
                <a:latin typeface="Raleway" panose="020B0503030101060003" pitchFamily="34" charset="77"/>
              </a:rPr>
              <a:t>The basic purpose of the Project Assistant Intern is to provide”</a:t>
            </a:r>
            <a:br>
              <a:rPr lang="en-US" sz="1400" dirty="0">
                <a:solidFill>
                  <a:srgbClr val="737572"/>
                </a:solidFill>
                <a:latin typeface="Raleway" panose="020B0503030101060003" pitchFamily="34" charset="77"/>
              </a:rPr>
            </a:br>
            <a:endParaRPr lang="en-US" sz="1400" dirty="0">
              <a:solidFill>
                <a:srgbClr val="737572"/>
              </a:solidFill>
              <a:latin typeface="Raleway" panose="020B0503030101060003" pitchFamily="34" charset="77"/>
            </a:endParaRPr>
          </a:p>
          <a:p>
            <a:pPr marL="285750" indent="-285750" algn="just">
              <a:buFont typeface="Wingdings" pitchFamily="2" charset="2"/>
              <a:buChar char="§"/>
            </a:pPr>
            <a:r>
              <a:rPr lang="en-US" sz="1400" dirty="0">
                <a:solidFill>
                  <a:srgbClr val="737572"/>
                </a:solidFill>
                <a:latin typeface="Raleway" panose="020B0503030101060003" pitchFamily="34" charset="77"/>
              </a:rPr>
              <a:t>Technical support to the project team.</a:t>
            </a:r>
          </a:p>
          <a:p>
            <a:pPr marL="285750" indent="-285750" algn="just">
              <a:buFont typeface="Wingdings" pitchFamily="2" charset="2"/>
              <a:buChar char="§"/>
            </a:pPr>
            <a:endParaRPr lang="en-US" sz="1400" dirty="0">
              <a:solidFill>
                <a:srgbClr val="737572"/>
              </a:solidFill>
              <a:latin typeface="Raleway" panose="020B0503030101060003" pitchFamily="34" charset="77"/>
            </a:endParaRPr>
          </a:p>
          <a:p>
            <a:pPr marL="285750" indent="-285750" algn="just">
              <a:buFont typeface="Wingdings" pitchFamily="2" charset="2"/>
              <a:buChar char="§"/>
            </a:pPr>
            <a:r>
              <a:rPr lang="en-US" sz="1400" dirty="0">
                <a:solidFill>
                  <a:srgbClr val="737572"/>
                </a:solidFill>
                <a:latin typeface="Raleway" panose="020B0503030101060003" pitchFamily="34" charset="77"/>
              </a:rPr>
              <a:t>Complete administrative tasks assigned by the project manager or project owner.</a:t>
            </a:r>
          </a:p>
          <a:p>
            <a:pPr marL="285750" indent="-285750" algn="just">
              <a:buFont typeface="Wingdings" pitchFamily="2" charset="2"/>
              <a:buChar char="§"/>
            </a:pPr>
            <a:endParaRPr lang="en-US" sz="1400" dirty="0">
              <a:solidFill>
                <a:srgbClr val="737572"/>
              </a:solidFill>
              <a:latin typeface="Raleway" panose="020B0503030101060003" pitchFamily="34" charset="77"/>
            </a:endParaRPr>
          </a:p>
          <a:p>
            <a:pPr marL="285750" indent="-285750" algn="just">
              <a:buFont typeface="Wingdings" pitchFamily="2" charset="2"/>
              <a:buChar char="§"/>
            </a:pPr>
            <a:r>
              <a:rPr lang="en-US" sz="1400" dirty="0">
                <a:solidFill>
                  <a:srgbClr val="737572"/>
                </a:solidFill>
                <a:latin typeface="Raleway" panose="020B0503030101060003" pitchFamily="34" charset="77"/>
              </a:rPr>
              <a:t>Take part in project planning and monitoring timeline of project implementation.</a:t>
            </a:r>
          </a:p>
          <a:p>
            <a:pPr marL="285750" indent="-285750" algn="just">
              <a:buFont typeface="Wingdings" pitchFamily="2" charset="2"/>
              <a:buChar char="§"/>
            </a:pPr>
            <a:endParaRPr lang="en-US" sz="1400" dirty="0">
              <a:solidFill>
                <a:srgbClr val="737572"/>
              </a:solidFill>
              <a:latin typeface="Raleway" panose="020B0503030101060003" pitchFamily="34" charset="77"/>
            </a:endParaRPr>
          </a:p>
          <a:p>
            <a:pPr marL="285750" indent="-285750" algn="just">
              <a:buFont typeface="Wingdings" pitchFamily="2" charset="2"/>
              <a:buChar char="§"/>
            </a:pPr>
            <a:r>
              <a:rPr lang="en-US" sz="1400" dirty="0">
                <a:solidFill>
                  <a:srgbClr val="737572"/>
                </a:solidFill>
                <a:latin typeface="Raleway" panose="020B0503030101060003" pitchFamily="34" charset="77"/>
              </a:rPr>
              <a:t>Collaboration, Training and Assigning Mystery Shoppers to do a certain task.</a:t>
            </a:r>
          </a:p>
          <a:p>
            <a:pPr marL="285750" indent="-285750" algn="just">
              <a:buFont typeface="Wingdings" pitchFamily="2" charset="2"/>
              <a:buChar char="§"/>
            </a:pPr>
            <a:endParaRPr lang="en-US" sz="1400" dirty="0">
              <a:solidFill>
                <a:srgbClr val="737572"/>
              </a:solidFill>
              <a:latin typeface="Raleway" panose="020B0503030101060003" pitchFamily="34" charset="77"/>
            </a:endParaRPr>
          </a:p>
          <a:p>
            <a:pPr marL="285750" indent="-285750" algn="just">
              <a:buFont typeface="Wingdings" pitchFamily="2" charset="2"/>
              <a:buChar char="§"/>
            </a:pPr>
            <a:r>
              <a:rPr lang="en-US" sz="1400" dirty="0">
                <a:solidFill>
                  <a:srgbClr val="737572"/>
                </a:solidFill>
                <a:latin typeface="Raleway" panose="020B0503030101060003" pitchFamily="34" charset="77"/>
              </a:rPr>
              <a:t>Update the Project Manager about the Status report of the handled projects.</a:t>
            </a:r>
          </a:p>
          <a:p>
            <a:pPr marL="285750" indent="-285750" algn="just">
              <a:buFont typeface="Wingdings" pitchFamily="2" charset="2"/>
              <a:buChar char="§"/>
            </a:pPr>
            <a:endParaRPr lang="en-US" sz="1400" dirty="0">
              <a:solidFill>
                <a:srgbClr val="737572"/>
              </a:solidFill>
              <a:latin typeface="Raleway" panose="020B0503030101060003" pitchFamily="34" charset="77"/>
            </a:endParaRPr>
          </a:p>
          <a:p>
            <a:pPr marL="285750" indent="-285750" algn="just">
              <a:buFont typeface="Wingdings" pitchFamily="2" charset="2"/>
              <a:buChar char="§"/>
            </a:pPr>
            <a:r>
              <a:rPr lang="en-US" sz="1400" dirty="0">
                <a:solidFill>
                  <a:srgbClr val="737572"/>
                </a:solidFill>
                <a:latin typeface="Raleway" panose="020B0503030101060003" pitchFamily="34" charset="77"/>
              </a:rPr>
              <a:t>Prepare Summary reports presentations and list of recommendations for the Client. </a:t>
            </a:r>
          </a:p>
          <a:p>
            <a:endParaRPr lang="en-US" sz="1600" dirty="0"/>
          </a:p>
        </p:txBody>
      </p:sp>
      <p:sp>
        <p:nvSpPr>
          <p:cNvPr id="14" name="Rectángulo 5">
            <a:extLst>
              <a:ext uri="{FF2B5EF4-FFF2-40B4-BE49-F238E27FC236}">
                <a16:creationId xmlns:a16="http://schemas.microsoft.com/office/drawing/2014/main" id="{D89C3FF6-4DC5-6343-9951-58917DE30B38}"/>
              </a:ext>
            </a:extLst>
          </p:cNvPr>
          <p:cNvSpPr/>
          <p:nvPr/>
        </p:nvSpPr>
        <p:spPr>
          <a:xfrm>
            <a:off x="1014168" y="245316"/>
            <a:ext cx="315099" cy="29366"/>
          </a:xfrm>
          <a:prstGeom prst="rect">
            <a:avLst/>
          </a:prstGeom>
          <a:solidFill>
            <a:srgbClr val="B9122C"/>
          </a:solidFill>
          <a:ln>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5" name="Rectángulo 10">
            <a:extLst>
              <a:ext uri="{FF2B5EF4-FFF2-40B4-BE49-F238E27FC236}">
                <a16:creationId xmlns:a16="http://schemas.microsoft.com/office/drawing/2014/main" id="{C59CB587-E9E6-A641-BA94-807C3831B5C3}"/>
              </a:ext>
            </a:extLst>
          </p:cNvPr>
          <p:cNvSpPr/>
          <p:nvPr/>
        </p:nvSpPr>
        <p:spPr bwMode="auto">
          <a:xfrm>
            <a:off x="1101083" y="1436584"/>
            <a:ext cx="5177169" cy="5033582"/>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pic>
        <p:nvPicPr>
          <p:cNvPr id="2" name="Picture 1">
            <a:extLst>
              <a:ext uri="{FF2B5EF4-FFF2-40B4-BE49-F238E27FC236}">
                <a16:creationId xmlns:a16="http://schemas.microsoft.com/office/drawing/2014/main" id="{47453CE9-3127-4EF1-A30B-5B560D23ABC6}"/>
              </a:ext>
            </a:extLst>
          </p:cNvPr>
          <p:cNvPicPr>
            <a:picLocks noChangeAspect="1"/>
          </p:cNvPicPr>
          <p:nvPr/>
        </p:nvPicPr>
        <p:blipFill>
          <a:blip r:embed="rId3"/>
          <a:stretch>
            <a:fillRect/>
          </a:stretch>
        </p:blipFill>
        <p:spPr>
          <a:xfrm>
            <a:off x="7283267" y="0"/>
            <a:ext cx="4908733" cy="3486582"/>
          </a:xfrm>
          <a:prstGeom prst="rect">
            <a:avLst/>
          </a:prstGeom>
        </p:spPr>
      </p:pic>
    </p:spTree>
    <p:extLst>
      <p:ext uri="{BB962C8B-B14F-4D97-AF65-F5344CB8AC3E}">
        <p14:creationId xmlns:p14="http://schemas.microsoft.com/office/powerpoint/2010/main" val="2462174151"/>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5"/>
          <p:cNvSpPr txBox="1">
            <a:spLocks/>
          </p:cNvSpPr>
          <p:nvPr/>
        </p:nvSpPr>
        <p:spPr>
          <a:xfrm>
            <a:off x="1050235" y="357761"/>
            <a:ext cx="3014294" cy="44305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GB" sz="3300" b="0" dirty="0">
                <a:solidFill>
                  <a:srgbClr val="737572"/>
                </a:solidFill>
                <a:latin typeface="Raleway" panose="020B0503030101060003" pitchFamily="34" charset="77"/>
                <a:ea typeface="Apple SD Gothic Neo" panose="02000300000000000000" pitchFamily="2" charset="-127"/>
              </a:rPr>
              <a:t>WHAT WE CAN</a:t>
            </a:r>
          </a:p>
          <a:p>
            <a:r>
              <a:rPr lang="en-GB" sz="3300" b="0" dirty="0">
                <a:solidFill>
                  <a:srgbClr val="B2112A"/>
                </a:solidFill>
                <a:latin typeface="Raleway" panose="020B0503030101060003" pitchFamily="34" charset="77"/>
                <a:ea typeface="Apple SD Gothic Neo" panose="02000300000000000000" pitchFamily="2" charset="-127"/>
              </a:rPr>
              <a:t>OFFER</a:t>
            </a:r>
          </a:p>
        </p:txBody>
      </p:sp>
      <p:sp>
        <p:nvSpPr>
          <p:cNvPr id="7" name="Marcador de número de diapositiva 2"/>
          <p:cNvSpPr>
            <a:spLocks noGrp="1"/>
          </p:cNvSpPr>
          <p:nvPr>
            <p:ph type="sldNum" sz="quarter" idx="4294967295"/>
          </p:nvPr>
        </p:nvSpPr>
        <p:spPr>
          <a:xfrm>
            <a:off x="9579593" y="6463959"/>
            <a:ext cx="456647" cy="123102"/>
          </a:xfrm>
          <a:prstGeom prst="rect">
            <a:avLst/>
          </a:prstGeom>
        </p:spPr>
        <p:txBody>
          <a:bodyPr vert="horz" wrap="square" lIns="0" tIns="0" rIns="0" bIns="0" rtlCol="0" anchor="ctr">
            <a:spAutoFit/>
          </a:bodyPr>
          <a:lstStyle>
            <a:lvl1pPr>
              <a:defRPr sz="800" b="0" i="0">
                <a:solidFill>
                  <a:schemeClr val="tx1">
                    <a:lumMod val="75000"/>
                    <a:lumOff val="25000"/>
                  </a:schemeClr>
                </a:solidFill>
                <a:latin typeface="Roboto" charset="0"/>
                <a:ea typeface="Roboto" charset="0"/>
                <a:cs typeface="Roboto" charset="0"/>
              </a:defRPr>
            </a:lvl1pPr>
          </a:lstStyle>
          <a:p>
            <a:fld id="{545AE2B8-5376-E74C-B75F-5A2AE8F0A192}" type="slidenum">
              <a:rPr lang="es-ES_tradnl" smtClean="0"/>
              <a:pPr/>
              <a:t>6</a:t>
            </a:fld>
            <a:endParaRPr lang="es-ES_tradnl"/>
          </a:p>
        </p:txBody>
      </p:sp>
      <p:pic>
        <p:nvPicPr>
          <p:cNvPr id="12" name="Picture 11">
            <a:extLst>
              <a:ext uri="{FF2B5EF4-FFF2-40B4-BE49-F238E27FC236}">
                <a16:creationId xmlns:a16="http://schemas.microsoft.com/office/drawing/2014/main" id="{11A0F543-548C-C74B-8181-52CFE8432F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37" y="258029"/>
            <a:ext cx="605696" cy="605696"/>
          </a:xfrm>
          <a:prstGeom prst="rect">
            <a:avLst/>
          </a:prstGeom>
        </p:spPr>
      </p:pic>
      <p:sp>
        <p:nvSpPr>
          <p:cNvPr id="14" name="Título 5">
            <a:extLst>
              <a:ext uri="{FF2B5EF4-FFF2-40B4-BE49-F238E27FC236}">
                <a16:creationId xmlns:a16="http://schemas.microsoft.com/office/drawing/2014/main" id="{8FE042DD-3BBB-4F47-B8D7-D65727AE15F9}"/>
              </a:ext>
            </a:extLst>
          </p:cNvPr>
          <p:cNvSpPr txBox="1">
            <a:spLocks/>
          </p:cNvSpPr>
          <p:nvPr/>
        </p:nvSpPr>
        <p:spPr>
          <a:xfrm>
            <a:off x="1050235" y="1571305"/>
            <a:ext cx="4228775" cy="447609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We are a growing </a:t>
            </a:r>
            <a:r>
              <a:rPr lang="en-US" sz="140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Market Research Company</a:t>
            </a:r>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 based in </a:t>
            </a:r>
            <a:r>
              <a:rPr lang="en-US" sz="140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Dubai, UAE</a:t>
            </a:r>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 that offers its interns: </a:t>
            </a:r>
          </a:p>
          <a:p>
            <a:pPr marL="285750" indent="-285750">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Working in the GCC region and the fastest growing Emirate of UAE.</a:t>
            </a:r>
          </a:p>
          <a:p>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Learning process and responsibilities since day one.</a:t>
            </a:r>
          </a:p>
          <a:p>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Team atmosphere, mentorship and support</a:t>
            </a:r>
          </a:p>
          <a:p>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Compensation ( cost of living in UAE)</a:t>
            </a:r>
          </a:p>
          <a:p>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     </a:t>
            </a:r>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(4500 AED per month)</a:t>
            </a:r>
          </a:p>
          <a:p>
            <a:pPr marL="285750" indent="-285750">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Working in Head office at Business Bay, Dubai</a:t>
            </a:r>
          </a:p>
          <a:p>
            <a:pPr marL="285750" indent="-285750">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5 days working week from </a:t>
            </a:r>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9am – 18pm </a:t>
            </a: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(with 1 hour lunch break)</a:t>
            </a:r>
          </a:p>
          <a:p>
            <a:pPr marL="285750" indent="-285750">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Ability to stay for full time job and negotiate new deal</a:t>
            </a:r>
          </a:p>
          <a:p>
            <a:pPr marL="285750" indent="-285750">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85750" indent="-285750">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Note: Intern has to finance airline ticket</a:t>
            </a:r>
            <a:endParaRPr lang="en-GB" sz="1092" b="0" dirty="0">
              <a:solidFill>
                <a:srgbClr val="737572"/>
              </a:solidFill>
              <a:latin typeface="Raleway" panose="020B0503030101060003" pitchFamily="34" charset="77"/>
              <a:ea typeface="Apple SD Gothic Neo" panose="02000300000000000000" pitchFamily="2" charset="-127"/>
            </a:endParaRPr>
          </a:p>
          <a:p>
            <a:pPr marL="285737" indent="-285737" algn="just">
              <a:buFont typeface="Wingdings" pitchFamily="2" charset="2"/>
              <a:buChar char="§"/>
            </a:pPr>
            <a:endParaRPr lang="en-GB" sz="1092" b="0" dirty="0">
              <a:solidFill>
                <a:srgbClr val="737572"/>
              </a:solidFill>
              <a:latin typeface="Raleway" panose="020B0503030101060003" pitchFamily="34" charset="77"/>
              <a:ea typeface="Apple SD Gothic Neo" panose="02000300000000000000" pitchFamily="2" charset="-127"/>
            </a:endParaRPr>
          </a:p>
        </p:txBody>
      </p:sp>
      <p:sp>
        <p:nvSpPr>
          <p:cNvPr id="9" name="object 2">
            <a:extLst>
              <a:ext uri="{FF2B5EF4-FFF2-40B4-BE49-F238E27FC236}">
                <a16:creationId xmlns:a16="http://schemas.microsoft.com/office/drawing/2014/main" id="{7CCB5363-1066-2448-AF4C-92A4C403C039}"/>
              </a:ext>
            </a:extLst>
          </p:cNvPr>
          <p:cNvSpPr/>
          <p:nvPr/>
        </p:nvSpPr>
        <p:spPr>
          <a:xfrm>
            <a:off x="6702458" y="2006"/>
            <a:ext cx="5489542" cy="6855994"/>
          </a:xfrm>
          <a:prstGeom prst="rect">
            <a:avLst/>
          </a:prstGeom>
          <a:blipFill>
            <a:blip r:embed="rId3" cstate="print"/>
            <a:stretch>
              <a:fillRect/>
            </a:stretch>
          </a:blipFill>
        </p:spPr>
        <p:txBody>
          <a:bodyPr wrap="square" lIns="0" tIns="0" rIns="0" bIns="0" rtlCol="0"/>
          <a:lstStyle/>
          <a:p>
            <a:endParaRPr sz="1092" dirty="0"/>
          </a:p>
        </p:txBody>
      </p:sp>
      <p:sp>
        <p:nvSpPr>
          <p:cNvPr id="10" name="Rectángulo 10">
            <a:extLst>
              <a:ext uri="{FF2B5EF4-FFF2-40B4-BE49-F238E27FC236}">
                <a16:creationId xmlns:a16="http://schemas.microsoft.com/office/drawing/2014/main" id="{517CF02D-C470-7041-8A73-863008692C0D}"/>
              </a:ext>
            </a:extLst>
          </p:cNvPr>
          <p:cNvSpPr/>
          <p:nvPr/>
        </p:nvSpPr>
        <p:spPr bwMode="auto">
          <a:xfrm>
            <a:off x="920733" y="1440558"/>
            <a:ext cx="4499679" cy="5084952"/>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sp>
        <p:nvSpPr>
          <p:cNvPr id="16" name="Rectángulo 5">
            <a:extLst>
              <a:ext uri="{FF2B5EF4-FFF2-40B4-BE49-F238E27FC236}">
                <a16:creationId xmlns:a16="http://schemas.microsoft.com/office/drawing/2014/main" id="{D91C5C40-A3B3-3F4A-A35E-58A29D415AEE}"/>
              </a:ext>
            </a:extLst>
          </p:cNvPr>
          <p:cNvSpPr/>
          <p:nvPr/>
        </p:nvSpPr>
        <p:spPr>
          <a:xfrm>
            <a:off x="1050235" y="282976"/>
            <a:ext cx="315099" cy="29366"/>
          </a:xfrm>
          <a:prstGeom prst="rect">
            <a:avLst/>
          </a:prstGeom>
          <a:solidFill>
            <a:srgbClr val="B9122C"/>
          </a:solidFill>
          <a:ln w="0">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Tree>
    <p:extLst>
      <p:ext uri="{BB962C8B-B14F-4D97-AF65-F5344CB8AC3E}">
        <p14:creationId xmlns:p14="http://schemas.microsoft.com/office/powerpoint/2010/main" val="3427922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C14CE7-C45B-914C-9412-A6A92505BC0D}"/>
              </a:ext>
            </a:extLst>
          </p:cNvPr>
          <p:cNvSpPr/>
          <p:nvPr/>
        </p:nvSpPr>
        <p:spPr>
          <a:xfrm>
            <a:off x="1014168" y="1340148"/>
            <a:ext cx="7535943" cy="6032421"/>
          </a:xfrm>
          <a:prstGeom prst="rect">
            <a:avLst/>
          </a:prstGeom>
        </p:spPr>
        <p:txBody>
          <a:bodyPr wrap="square">
            <a:spAutoFit/>
          </a:bodyPr>
          <a:lstStyle/>
          <a:p>
            <a:pPr marL="285750" indent="-285750" algn="just" fontAlgn="base">
              <a:buFont typeface="Wingdings" pitchFamily="2" charset="2"/>
              <a:buChar char="§"/>
            </a:pPr>
            <a:r>
              <a:rPr lang="en-US" sz="1400" dirty="0">
                <a:solidFill>
                  <a:srgbClr val="737572"/>
                </a:solidFill>
                <a:latin typeface="Raleway" panose="020B0503030101060003" pitchFamily="34" charset="77"/>
              </a:rPr>
              <a:t>Fresh graduate ( max 2 years)  - Faculty of Economics or Faculty of philosophy – journalism </a:t>
            </a:r>
          </a:p>
          <a:p>
            <a:pPr marL="285750" indent="-285750" algn="just" fontAlgn="base">
              <a:buFont typeface="Wingdings" pitchFamily="2" charset="2"/>
              <a:buChar char="§"/>
            </a:pPr>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Resident of town – </a:t>
            </a:r>
            <a:r>
              <a:rPr lang="en-US" sz="1400" dirty="0" err="1">
                <a:solidFill>
                  <a:srgbClr val="737572"/>
                </a:solidFill>
                <a:latin typeface="Raleway" panose="020B0503030101060003" pitchFamily="34" charset="77"/>
              </a:rPr>
              <a:t>Prokuplje</a:t>
            </a:r>
            <a:r>
              <a:rPr lang="en-US" sz="1400" dirty="0">
                <a:solidFill>
                  <a:srgbClr val="737572"/>
                </a:solidFill>
                <a:latin typeface="Raleway" panose="020B0503030101060003" pitchFamily="34" charset="77"/>
              </a:rPr>
              <a:t> or surrounding of this town </a:t>
            </a:r>
          </a:p>
          <a:p>
            <a:pPr algn="just" fontAlgn="base"/>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Gender - Any</a:t>
            </a:r>
          </a:p>
          <a:p>
            <a:pPr marL="285750" indent="-285750" algn="just" fontAlgn="base">
              <a:buFont typeface="Wingdings" pitchFamily="2" charset="2"/>
              <a:buChar char="§"/>
            </a:pPr>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Good command in English and with good verbal and communicational skills.</a:t>
            </a:r>
          </a:p>
          <a:p>
            <a:pPr marL="285750" indent="-285750" algn="just" fontAlgn="base">
              <a:buFont typeface="Wingdings" pitchFamily="2" charset="2"/>
              <a:buChar char="§"/>
            </a:pPr>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Good writing skills.</a:t>
            </a:r>
          </a:p>
          <a:p>
            <a:pPr marL="285750" indent="-285750" algn="just" fontAlgn="base">
              <a:buFont typeface="Wingdings" pitchFamily="2" charset="2"/>
              <a:buChar char="§"/>
            </a:pPr>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Research and analytical mind. </a:t>
            </a:r>
          </a:p>
          <a:p>
            <a:pPr marL="285750" indent="-285750" algn="just" fontAlgn="base">
              <a:buFont typeface="Wingdings" pitchFamily="2" charset="2"/>
              <a:buChar char="§"/>
            </a:pPr>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Passionate and highly self-directing, self-disciplined and self-motivated individual with positive work attitude striving for excellence.</a:t>
            </a:r>
          </a:p>
          <a:p>
            <a:pPr algn="just" fontAlgn="base"/>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Excellent in Microsoft Office Applications.</a:t>
            </a:r>
          </a:p>
          <a:p>
            <a:pPr marL="285750" indent="-285750" algn="just" fontAlgn="base">
              <a:buFont typeface="Wingdings" pitchFamily="2" charset="2"/>
              <a:buChar char="§"/>
            </a:pPr>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dirty="0">
                <a:solidFill>
                  <a:srgbClr val="737572"/>
                </a:solidFill>
                <a:latin typeface="Raleway" panose="020B0503030101060003" pitchFamily="34" charset="77"/>
              </a:rPr>
              <a:t>Previous experience in related internship is not necessary but basic business understanding is a plus.</a:t>
            </a:r>
          </a:p>
          <a:p>
            <a:pPr marL="285750" indent="-285750" algn="just" fontAlgn="base">
              <a:buFont typeface="Wingdings" pitchFamily="2" charset="2"/>
              <a:buChar char="§"/>
            </a:pPr>
            <a:endParaRPr lang="en-US" sz="1400" dirty="0">
              <a:solidFill>
                <a:srgbClr val="737572"/>
              </a:solidFill>
              <a:latin typeface="Raleway" panose="020B0503030101060003" pitchFamily="34" charset="77"/>
            </a:endParaRPr>
          </a:p>
          <a:p>
            <a:pPr marL="285750" indent="-285750" algn="just" fontAlgn="base">
              <a:buFont typeface="Wingdings" pitchFamily="2" charset="2"/>
              <a:buChar char="§"/>
            </a:pPr>
            <a:r>
              <a:rPr lang="en-US" sz="1400" u="sng" dirty="0">
                <a:solidFill>
                  <a:srgbClr val="737572"/>
                </a:solidFill>
                <a:latin typeface="Raleway" panose="020B0503030101060003" pitchFamily="34" charset="77"/>
              </a:rPr>
              <a:t>Candidate will need to work on preparation before internship officially start. ( will get list of topics to research and study,  it will not take more than 5 - 10 working days)</a:t>
            </a:r>
          </a:p>
          <a:p>
            <a:pPr algn="just" fontAlgn="base"/>
            <a:endParaRPr lang="en-US" sz="1600" dirty="0">
              <a:solidFill>
                <a:srgbClr val="737572"/>
              </a:solidFill>
              <a:latin typeface="Raleway" panose="020B0503030101060003" pitchFamily="34" charset="77"/>
            </a:endParaRPr>
          </a:p>
          <a:p>
            <a:pPr marL="285750" indent="-285750" algn="just" fontAlgn="base">
              <a:buFont typeface="Wingdings" pitchFamily="2" charset="2"/>
              <a:buChar char="§"/>
            </a:pPr>
            <a:endParaRPr lang="en-US" sz="1600" dirty="0">
              <a:solidFill>
                <a:srgbClr val="737572"/>
              </a:solidFill>
              <a:latin typeface="Raleway" panose="020B0503030101060003" pitchFamily="34" charset="77"/>
            </a:endParaRPr>
          </a:p>
          <a:p>
            <a:pPr marL="285750" indent="-285750" algn="just" fontAlgn="base">
              <a:buFont typeface="Wingdings" pitchFamily="2" charset="2"/>
              <a:buChar char="§"/>
            </a:pPr>
            <a:endParaRPr lang="en-US" sz="1600" b="0" i="0" u="none" strike="noStrike" dirty="0">
              <a:solidFill>
                <a:srgbClr val="737572"/>
              </a:solidFill>
              <a:effectLst/>
              <a:latin typeface="Raleway" panose="020B0503030101060003" pitchFamily="34" charset="77"/>
            </a:endParaRPr>
          </a:p>
          <a:p>
            <a:pPr marL="285750" indent="-285750" algn="just" fontAlgn="base">
              <a:buFont typeface="Wingdings" pitchFamily="2" charset="2"/>
              <a:buChar char="§"/>
            </a:pPr>
            <a:endParaRPr lang="en-US" sz="1600" b="0" i="0" u="none" strike="noStrike" dirty="0">
              <a:solidFill>
                <a:srgbClr val="737572"/>
              </a:solidFill>
              <a:effectLst/>
              <a:latin typeface="Raleway" panose="020B0503030101060003" pitchFamily="34" charset="77"/>
            </a:endParaRPr>
          </a:p>
        </p:txBody>
      </p:sp>
      <p:pic>
        <p:nvPicPr>
          <p:cNvPr id="4" name="Picture 3">
            <a:extLst>
              <a:ext uri="{FF2B5EF4-FFF2-40B4-BE49-F238E27FC236}">
                <a16:creationId xmlns:a16="http://schemas.microsoft.com/office/drawing/2014/main" id="{DCAD645F-8A59-A54F-BB7D-D43153CF8F24}"/>
              </a:ext>
            </a:extLst>
          </p:cNvPr>
          <p:cNvPicPr>
            <a:picLocks noChangeAspect="1"/>
          </p:cNvPicPr>
          <p:nvPr/>
        </p:nvPicPr>
        <p:blipFill>
          <a:blip r:embed="rId2">
            <a:alphaModFix amt="19000"/>
          </a:blip>
          <a:stretch>
            <a:fillRect/>
          </a:stretch>
        </p:blipFill>
        <p:spPr>
          <a:xfrm>
            <a:off x="156603" y="240477"/>
            <a:ext cx="790965" cy="519510"/>
          </a:xfrm>
          <a:prstGeom prst="rect">
            <a:avLst/>
          </a:prstGeom>
        </p:spPr>
      </p:pic>
      <p:sp>
        <p:nvSpPr>
          <p:cNvPr id="5" name="Título 5">
            <a:extLst>
              <a:ext uri="{FF2B5EF4-FFF2-40B4-BE49-F238E27FC236}">
                <a16:creationId xmlns:a16="http://schemas.microsoft.com/office/drawing/2014/main" id="{8494BCE3-F31D-8845-A612-971A09A8D3FB}"/>
              </a:ext>
            </a:extLst>
          </p:cNvPr>
          <p:cNvSpPr txBox="1">
            <a:spLocks/>
          </p:cNvSpPr>
          <p:nvPr/>
        </p:nvSpPr>
        <p:spPr>
          <a:xfrm>
            <a:off x="1014168" y="379396"/>
            <a:ext cx="5646466" cy="9851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GB" sz="3300" b="0" dirty="0">
                <a:solidFill>
                  <a:srgbClr val="737572"/>
                </a:solidFill>
                <a:latin typeface="Raleway" panose="020B0503030101060003" pitchFamily="34" charset="77"/>
                <a:ea typeface="Apple SD Gothic Neo" panose="02000300000000000000" pitchFamily="2" charset="-127"/>
              </a:rPr>
              <a:t>REQUIREMENTS </a:t>
            </a:r>
            <a:endParaRPr lang="en-GB" sz="3300" b="0" dirty="0">
              <a:solidFill>
                <a:srgbClr val="C00000"/>
              </a:solidFill>
              <a:latin typeface="Raleway" panose="020B0503030101060003" pitchFamily="34" charset="77"/>
              <a:ea typeface="Apple SD Gothic Neo" panose="02000300000000000000" pitchFamily="2" charset="-127"/>
            </a:endParaRPr>
          </a:p>
          <a:p>
            <a:endParaRPr lang="en-GB" sz="3300" dirty="0">
              <a:latin typeface="Raleway" panose="020B0503030101060003" pitchFamily="34" charset="77"/>
            </a:endParaRPr>
          </a:p>
        </p:txBody>
      </p:sp>
      <p:sp>
        <p:nvSpPr>
          <p:cNvPr id="6" name="Rectángulo 5">
            <a:extLst>
              <a:ext uri="{FF2B5EF4-FFF2-40B4-BE49-F238E27FC236}">
                <a16:creationId xmlns:a16="http://schemas.microsoft.com/office/drawing/2014/main" id="{AABF9824-B008-C842-8AF3-1F7A51E8E210}"/>
              </a:ext>
            </a:extLst>
          </p:cNvPr>
          <p:cNvSpPr/>
          <p:nvPr/>
        </p:nvSpPr>
        <p:spPr>
          <a:xfrm>
            <a:off x="1014168" y="245316"/>
            <a:ext cx="315099" cy="29366"/>
          </a:xfrm>
          <a:prstGeom prst="rect">
            <a:avLst/>
          </a:prstGeom>
          <a:solidFill>
            <a:srgbClr val="B9122C"/>
          </a:solidFill>
          <a:ln w="0">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8" name="Rectángulo 10">
            <a:extLst>
              <a:ext uri="{FF2B5EF4-FFF2-40B4-BE49-F238E27FC236}">
                <a16:creationId xmlns:a16="http://schemas.microsoft.com/office/drawing/2014/main" id="{6B427B00-20DE-B148-A04A-5199B7B42DCD}"/>
              </a:ext>
            </a:extLst>
          </p:cNvPr>
          <p:cNvSpPr/>
          <p:nvPr/>
        </p:nvSpPr>
        <p:spPr bwMode="auto">
          <a:xfrm>
            <a:off x="947568" y="1266850"/>
            <a:ext cx="7828787" cy="5345834"/>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pic>
        <p:nvPicPr>
          <p:cNvPr id="2" name="Picture 1">
            <a:extLst>
              <a:ext uri="{FF2B5EF4-FFF2-40B4-BE49-F238E27FC236}">
                <a16:creationId xmlns:a16="http://schemas.microsoft.com/office/drawing/2014/main" id="{9B7C541F-ACA5-4F8A-A6FC-9200B26C9795}"/>
              </a:ext>
            </a:extLst>
          </p:cNvPr>
          <p:cNvPicPr>
            <a:picLocks noChangeAspect="1"/>
          </p:cNvPicPr>
          <p:nvPr/>
        </p:nvPicPr>
        <p:blipFill>
          <a:blip r:embed="rId3"/>
          <a:stretch>
            <a:fillRect/>
          </a:stretch>
        </p:blipFill>
        <p:spPr>
          <a:xfrm>
            <a:off x="9368082" y="1848635"/>
            <a:ext cx="1809750" cy="3009900"/>
          </a:xfrm>
          <a:prstGeom prst="rect">
            <a:avLst/>
          </a:prstGeom>
        </p:spPr>
      </p:pic>
    </p:spTree>
    <p:extLst>
      <p:ext uri="{BB962C8B-B14F-4D97-AF65-F5344CB8AC3E}">
        <p14:creationId xmlns:p14="http://schemas.microsoft.com/office/powerpoint/2010/main" val="3768079114"/>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EDB24F-7DB1-CA48-84EE-C0CA3FE9A162}"/>
              </a:ext>
            </a:extLst>
          </p:cNvPr>
          <p:cNvPicPr>
            <a:picLocks noChangeAspect="1"/>
          </p:cNvPicPr>
          <p:nvPr/>
        </p:nvPicPr>
        <p:blipFill>
          <a:blip r:embed="rId2">
            <a:alphaModFix amt="21000"/>
          </a:blip>
          <a:stretch>
            <a:fillRect/>
          </a:stretch>
        </p:blipFill>
        <p:spPr>
          <a:xfrm>
            <a:off x="1668297" y="4075673"/>
            <a:ext cx="1450127" cy="1587500"/>
          </a:xfrm>
          <a:prstGeom prst="rect">
            <a:avLst/>
          </a:prstGeom>
        </p:spPr>
      </p:pic>
      <p:pic>
        <p:nvPicPr>
          <p:cNvPr id="3" name="Picture 2">
            <a:extLst>
              <a:ext uri="{FF2B5EF4-FFF2-40B4-BE49-F238E27FC236}">
                <a16:creationId xmlns:a16="http://schemas.microsoft.com/office/drawing/2014/main" id="{DD18A4B7-37AA-B143-BB3F-AEB3AC6144C6}"/>
              </a:ext>
            </a:extLst>
          </p:cNvPr>
          <p:cNvPicPr>
            <a:picLocks noChangeAspect="1"/>
          </p:cNvPicPr>
          <p:nvPr/>
        </p:nvPicPr>
        <p:blipFill>
          <a:blip r:embed="rId3">
            <a:alphaModFix amt="24000"/>
          </a:blip>
          <a:stretch>
            <a:fillRect/>
          </a:stretch>
        </p:blipFill>
        <p:spPr>
          <a:xfrm>
            <a:off x="1524699" y="1841743"/>
            <a:ext cx="1511300" cy="1587500"/>
          </a:xfrm>
          <a:prstGeom prst="rect">
            <a:avLst/>
          </a:prstGeom>
        </p:spPr>
      </p:pic>
      <p:sp>
        <p:nvSpPr>
          <p:cNvPr id="5" name="Título 5"/>
          <p:cNvSpPr txBox="1">
            <a:spLocks/>
          </p:cNvSpPr>
          <p:nvPr/>
        </p:nvSpPr>
        <p:spPr>
          <a:xfrm>
            <a:off x="1016139" y="426762"/>
            <a:ext cx="3014294" cy="44305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GB" sz="3300" b="0" dirty="0">
                <a:solidFill>
                  <a:srgbClr val="737572"/>
                </a:solidFill>
                <a:latin typeface="Apple SD Gothic Neo" panose="02000300000000000000" pitchFamily="2" charset="-127"/>
                <a:ea typeface="Apple SD Gothic Neo" panose="02000300000000000000" pitchFamily="2" charset="-127"/>
              </a:rPr>
              <a:t>BENEFITS/ </a:t>
            </a:r>
          </a:p>
          <a:p>
            <a:r>
              <a:rPr lang="en-GB" sz="3300" b="0" dirty="0">
                <a:solidFill>
                  <a:srgbClr val="B2112A"/>
                </a:solidFill>
                <a:latin typeface="Apple SD Gothic Neo" panose="02000300000000000000" pitchFamily="2" charset="-127"/>
                <a:ea typeface="Apple SD Gothic Neo" panose="02000300000000000000" pitchFamily="2" charset="-127"/>
              </a:rPr>
              <a:t>CHALLENGES</a:t>
            </a:r>
          </a:p>
          <a:p>
            <a:endParaRPr lang="en-GB" sz="3300" dirty="0"/>
          </a:p>
          <a:p>
            <a:endParaRPr lang="en-GB" dirty="0"/>
          </a:p>
        </p:txBody>
      </p:sp>
      <p:sp>
        <p:nvSpPr>
          <p:cNvPr id="6" name="Rectángulo 5"/>
          <p:cNvSpPr/>
          <p:nvPr/>
        </p:nvSpPr>
        <p:spPr>
          <a:xfrm>
            <a:off x="1050235" y="311861"/>
            <a:ext cx="315099" cy="29366"/>
          </a:xfrm>
          <a:prstGeom prst="rect">
            <a:avLst/>
          </a:prstGeom>
          <a:solidFill>
            <a:srgbClr val="B9122C"/>
          </a:solidFill>
          <a:ln>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7" name="Marcador de número de diapositiva 2"/>
          <p:cNvSpPr>
            <a:spLocks noGrp="1"/>
          </p:cNvSpPr>
          <p:nvPr>
            <p:ph type="sldNum" sz="quarter" idx="4294967295"/>
          </p:nvPr>
        </p:nvSpPr>
        <p:spPr>
          <a:xfrm>
            <a:off x="9579593" y="6463959"/>
            <a:ext cx="456647" cy="123102"/>
          </a:xfrm>
          <a:prstGeom prst="rect">
            <a:avLst/>
          </a:prstGeom>
        </p:spPr>
        <p:txBody>
          <a:bodyPr vert="horz" wrap="square" lIns="0" tIns="0" rIns="0" bIns="0" rtlCol="0" anchor="ctr">
            <a:spAutoFit/>
          </a:bodyPr>
          <a:lstStyle>
            <a:lvl1pPr>
              <a:defRPr sz="800" b="0" i="0">
                <a:solidFill>
                  <a:schemeClr val="tx1">
                    <a:lumMod val="75000"/>
                    <a:lumOff val="25000"/>
                  </a:schemeClr>
                </a:solidFill>
                <a:latin typeface="Roboto" charset="0"/>
                <a:ea typeface="Roboto" charset="0"/>
                <a:cs typeface="Roboto" charset="0"/>
              </a:defRPr>
            </a:lvl1pPr>
          </a:lstStyle>
          <a:p>
            <a:fld id="{545AE2B8-5376-E74C-B75F-5A2AE8F0A192}" type="slidenum">
              <a:rPr lang="es-ES_tradnl" smtClean="0"/>
              <a:pPr/>
              <a:t>8</a:t>
            </a:fld>
            <a:endParaRPr lang="es-ES_tradnl"/>
          </a:p>
        </p:txBody>
      </p:sp>
      <p:sp>
        <p:nvSpPr>
          <p:cNvPr id="14" name="Título 5">
            <a:extLst>
              <a:ext uri="{FF2B5EF4-FFF2-40B4-BE49-F238E27FC236}">
                <a16:creationId xmlns:a16="http://schemas.microsoft.com/office/drawing/2014/main" id="{8FE042DD-3BBB-4F47-B8D7-D65727AE15F9}"/>
              </a:ext>
            </a:extLst>
          </p:cNvPr>
          <p:cNvSpPr txBox="1">
            <a:spLocks/>
          </p:cNvSpPr>
          <p:nvPr/>
        </p:nvSpPr>
        <p:spPr>
          <a:xfrm>
            <a:off x="1207783" y="1688989"/>
            <a:ext cx="4269189" cy="44528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pPr marL="277246" indent="-277246" algn="just">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Working with some of the most authoritative brands in many industries ( retail/ FMCG/ automotive/ hospitality…) </a:t>
            </a:r>
          </a:p>
          <a:p>
            <a:pPr marL="277246" indent="-277246" algn="just">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77246" indent="-277246" algn="just">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Understanding the business settings and market research methodology.</a:t>
            </a:r>
          </a:p>
          <a:p>
            <a:pPr marL="277246" indent="-277246" algn="just">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77246" indent="-277246" algn="just">
              <a:buFont typeface="Wingdings" pitchFamily="2" charset="2"/>
              <a:buChar char="§"/>
            </a:pPr>
            <a:r>
              <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rPr>
              <a:t>Being involved in every department in the company and getting insights from each business area.</a:t>
            </a:r>
          </a:p>
          <a:p>
            <a:pPr marL="277246" indent="-277246" algn="just">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77246" indent="-277246" algn="just">
              <a:buFont typeface="Wingdings" pitchFamily="2" charset="2"/>
              <a:buChar char="§"/>
            </a:pPr>
            <a:endParaRPr lang="en-US" sz="1400" b="0" dirty="0">
              <a:solidFill>
                <a:srgbClr val="737572"/>
              </a:solidFill>
              <a:latin typeface="Raleway" panose="020B0503030101060003" pitchFamily="34" charset="77"/>
              <a:ea typeface="Apple SD Gothic Neo" panose="02000300000000000000" pitchFamily="2" charset="-127"/>
              <a:cs typeface="Arial" panose="020B0604020202020204" pitchFamily="34" charset="0"/>
            </a:endParaRPr>
          </a:p>
          <a:p>
            <a:pPr marL="277246" indent="-277246" algn="just">
              <a:buFont typeface="Wingdings" pitchFamily="2" charset="2"/>
              <a:buChar char="§"/>
            </a:pPr>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Sometimes it might feel like you work in a Call Centre.</a:t>
            </a:r>
          </a:p>
          <a:p>
            <a:pPr marL="277246" indent="-277246" algn="just">
              <a:buFont typeface="Wingdings" pitchFamily="2" charset="2"/>
              <a:buChar char="§"/>
            </a:pPr>
            <a:endPar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endParaRPr>
          </a:p>
          <a:p>
            <a:pPr marL="277246" indent="-277246" algn="just">
              <a:buFont typeface="Wingdings" pitchFamily="2" charset="2"/>
              <a:buChar char="§"/>
            </a:pPr>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Finding and assigning the right fieldworker to capture information can be nightmare. </a:t>
            </a:r>
          </a:p>
          <a:p>
            <a:pPr marL="277246" indent="-277246" algn="just">
              <a:buFont typeface="Wingdings" pitchFamily="2" charset="2"/>
              <a:buChar char="§"/>
            </a:pPr>
            <a:endPar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endParaRPr>
          </a:p>
          <a:p>
            <a:pPr marL="277246" indent="-277246" algn="just">
              <a:buFont typeface="Wingdings" pitchFamily="2" charset="2"/>
              <a:buChar char="§"/>
            </a:pPr>
            <a:r>
              <a:rPr lang="en-US" sz="1400" b="0" dirty="0">
                <a:solidFill>
                  <a:srgbClr val="C00000"/>
                </a:solidFill>
                <a:latin typeface="Raleway" panose="020B0503030101060003" pitchFamily="34" charset="77"/>
                <a:ea typeface="Apple SD Gothic Neo" panose="02000300000000000000" pitchFamily="2" charset="-127"/>
                <a:cs typeface="Arial" panose="020B0604020202020204" pitchFamily="34" charset="0"/>
              </a:rPr>
              <a:t>You are in the middle between Client / fieldworkers and the company itself, you have to make sure that all parties are satisfied.  </a:t>
            </a:r>
          </a:p>
        </p:txBody>
      </p:sp>
      <p:sp>
        <p:nvSpPr>
          <p:cNvPr id="10" name="object 2">
            <a:extLst>
              <a:ext uri="{FF2B5EF4-FFF2-40B4-BE49-F238E27FC236}">
                <a16:creationId xmlns:a16="http://schemas.microsoft.com/office/drawing/2014/main" id="{8E818D82-1CC6-5743-8B58-D5F32264CB97}"/>
              </a:ext>
            </a:extLst>
          </p:cNvPr>
          <p:cNvSpPr/>
          <p:nvPr/>
        </p:nvSpPr>
        <p:spPr>
          <a:xfrm>
            <a:off x="6683604" y="486"/>
            <a:ext cx="5508396" cy="6857514"/>
          </a:xfrm>
          <a:prstGeom prst="rect">
            <a:avLst/>
          </a:prstGeom>
          <a:blipFill>
            <a:blip r:embed="rId4" cstate="print"/>
            <a:stretch>
              <a:fillRect/>
            </a:stretch>
          </a:blipFill>
        </p:spPr>
        <p:txBody>
          <a:bodyPr wrap="square" lIns="0" tIns="0" rIns="0" bIns="0" rtlCol="0"/>
          <a:lstStyle/>
          <a:p>
            <a:endParaRPr sz="1092" dirty="0"/>
          </a:p>
        </p:txBody>
      </p:sp>
      <p:pic>
        <p:nvPicPr>
          <p:cNvPr id="2" name="Picture 1">
            <a:extLst>
              <a:ext uri="{FF2B5EF4-FFF2-40B4-BE49-F238E27FC236}">
                <a16:creationId xmlns:a16="http://schemas.microsoft.com/office/drawing/2014/main" id="{0B34E634-2FD5-3145-9699-AD2565B12049}"/>
              </a:ext>
            </a:extLst>
          </p:cNvPr>
          <p:cNvPicPr>
            <a:picLocks noChangeAspect="1"/>
          </p:cNvPicPr>
          <p:nvPr/>
        </p:nvPicPr>
        <p:blipFill>
          <a:blip r:embed="rId5">
            <a:alphaModFix amt="37000"/>
          </a:blip>
          <a:stretch>
            <a:fillRect/>
          </a:stretch>
        </p:blipFill>
        <p:spPr>
          <a:xfrm>
            <a:off x="408449" y="336171"/>
            <a:ext cx="484446" cy="484446"/>
          </a:xfrm>
          <a:prstGeom prst="rect">
            <a:avLst/>
          </a:prstGeom>
        </p:spPr>
      </p:pic>
      <p:sp>
        <p:nvSpPr>
          <p:cNvPr id="9" name="Rectángulo 10">
            <a:extLst>
              <a:ext uri="{FF2B5EF4-FFF2-40B4-BE49-F238E27FC236}">
                <a16:creationId xmlns:a16="http://schemas.microsoft.com/office/drawing/2014/main" id="{511A048E-2390-174B-9FF5-1B9FADA33E27}"/>
              </a:ext>
            </a:extLst>
          </p:cNvPr>
          <p:cNvSpPr/>
          <p:nvPr/>
        </p:nvSpPr>
        <p:spPr bwMode="auto">
          <a:xfrm>
            <a:off x="1050235" y="1366887"/>
            <a:ext cx="4728396" cy="5097072"/>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spTree>
    <p:extLst>
      <p:ext uri="{BB962C8B-B14F-4D97-AF65-F5344CB8AC3E}">
        <p14:creationId xmlns:p14="http://schemas.microsoft.com/office/powerpoint/2010/main" val="3650823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5">
            <a:extLst>
              <a:ext uri="{FF2B5EF4-FFF2-40B4-BE49-F238E27FC236}">
                <a16:creationId xmlns:a16="http://schemas.microsoft.com/office/drawing/2014/main" id="{BDBA79EE-7D45-9647-8500-CF14F7DFCB53}"/>
              </a:ext>
            </a:extLst>
          </p:cNvPr>
          <p:cNvSpPr txBox="1">
            <a:spLocks/>
          </p:cNvSpPr>
          <p:nvPr/>
        </p:nvSpPr>
        <p:spPr>
          <a:xfrm>
            <a:off x="1062309" y="462655"/>
            <a:ext cx="3014294" cy="44305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r>
              <a:rPr lang="en-GB" sz="3300" b="0" dirty="0">
                <a:solidFill>
                  <a:srgbClr val="737572"/>
                </a:solidFill>
                <a:latin typeface="Raleway" panose="020B0503030101060003" pitchFamily="34" charset="77"/>
                <a:ea typeface="Apple SD Gothic Neo" panose="02000300000000000000" pitchFamily="2" charset="-127"/>
              </a:rPr>
              <a:t>HOW TO </a:t>
            </a:r>
            <a:br>
              <a:rPr lang="en-GB" sz="3300" b="0" dirty="0">
                <a:solidFill>
                  <a:srgbClr val="737572"/>
                </a:solidFill>
                <a:latin typeface="Raleway" panose="020B0503030101060003" pitchFamily="34" charset="77"/>
                <a:ea typeface="Apple SD Gothic Neo" panose="02000300000000000000" pitchFamily="2" charset="-127"/>
              </a:rPr>
            </a:br>
            <a:r>
              <a:rPr lang="en-GB" sz="3300" b="0" dirty="0">
                <a:solidFill>
                  <a:srgbClr val="B2112A"/>
                </a:solidFill>
                <a:latin typeface="Raleway" panose="020B0503030101060003" pitchFamily="34" charset="77"/>
                <a:ea typeface="Apple SD Gothic Neo" panose="02000300000000000000" pitchFamily="2" charset="-127"/>
              </a:rPr>
              <a:t>APPLY</a:t>
            </a:r>
            <a:r>
              <a:rPr lang="en-GB" sz="3300" b="0" dirty="0">
                <a:solidFill>
                  <a:srgbClr val="737572"/>
                </a:solidFill>
                <a:latin typeface="Raleway" panose="020B0503030101060003" pitchFamily="34" charset="77"/>
                <a:ea typeface="Apple SD Gothic Neo" panose="02000300000000000000" pitchFamily="2" charset="-127"/>
              </a:rPr>
              <a:t> </a:t>
            </a:r>
            <a:br>
              <a:rPr lang="en-GB" sz="3300" b="0" dirty="0">
                <a:solidFill>
                  <a:srgbClr val="737572"/>
                </a:solidFill>
                <a:latin typeface="Apple SD Gothic Neo" panose="02000300000000000000" pitchFamily="2" charset="-127"/>
                <a:ea typeface="Apple SD Gothic Neo" panose="02000300000000000000" pitchFamily="2" charset="-127"/>
              </a:rPr>
            </a:br>
            <a:endParaRPr lang="en-GB" sz="3300" b="0" dirty="0">
              <a:solidFill>
                <a:srgbClr val="B2112A"/>
              </a:solidFill>
              <a:latin typeface="Apple SD Gothic Neo" panose="02000300000000000000" pitchFamily="2" charset="-127"/>
              <a:ea typeface="Apple SD Gothic Neo" panose="02000300000000000000" pitchFamily="2" charset="-127"/>
            </a:endParaRPr>
          </a:p>
          <a:p>
            <a:endParaRPr lang="en-GB" sz="3300" dirty="0"/>
          </a:p>
          <a:p>
            <a:endParaRPr lang="en-GB" dirty="0"/>
          </a:p>
        </p:txBody>
      </p:sp>
      <p:sp>
        <p:nvSpPr>
          <p:cNvPr id="15" name="Rectángulo 5">
            <a:extLst>
              <a:ext uri="{FF2B5EF4-FFF2-40B4-BE49-F238E27FC236}">
                <a16:creationId xmlns:a16="http://schemas.microsoft.com/office/drawing/2014/main" id="{94A836FD-AEC1-2743-B696-710AE4D2AA60}"/>
              </a:ext>
            </a:extLst>
          </p:cNvPr>
          <p:cNvSpPr/>
          <p:nvPr/>
        </p:nvSpPr>
        <p:spPr>
          <a:xfrm>
            <a:off x="1050235" y="311861"/>
            <a:ext cx="315099" cy="29366"/>
          </a:xfrm>
          <a:prstGeom prst="rect">
            <a:avLst/>
          </a:prstGeom>
          <a:solidFill>
            <a:srgbClr val="B9122C"/>
          </a:solidFill>
          <a:ln>
            <a:solidFill>
              <a:srgbClr val="B91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p>
        </p:txBody>
      </p:sp>
      <p:sp>
        <p:nvSpPr>
          <p:cNvPr id="16" name="Título 5">
            <a:extLst>
              <a:ext uri="{FF2B5EF4-FFF2-40B4-BE49-F238E27FC236}">
                <a16:creationId xmlns:a16="http://schemas.microsoft.com/office/drawing/2014/main" id="{8BECC662-FA5C-B34D-8747-90081C03B584}"/>
              </a:ext>
            </a:extLst>
          </p:cNvPr>
          <p:cNvSpPr txBox="1">
            <a:spLocks/>
          </p:cNvSpPr>
          <p:nvPr/>
        </p:nvSpPr>
        <p:spPr>
          <a:xfrm>
            <a:off x="302190" y="1726437"/>
            <a:ext cx="3762339" cy="32807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i="0" kern="1200" baseline="0">
                <a:solidFill>
                  <a:schemeClr val="tx1"/>
                </a:solidFill>
                <a:latin typeface="Montserrat" charset="0"/>
                <a:ea typeface="Montserrat" charset="0"/>
                <a:cs typeface="Montserrat" charset="0"/>
              </a:defRPr>
            </a:lvl1pPr>
          </a:lstStyle>
          <a:p>
            <a:pPr marL="284947" marR="22719" indent="-277246" algn="just">
              <a:lnSpc>
                <a:spcPct val="100200"/>
              </a:lnSpc>
              <a:spcBef>
                <a:spcPts val="58"/>
              </a:spcBef>
              <a:buFont typeface="Wingdings" pitchFamily="2" charset="2"/>
              <a:buChar char="§"/>
            </a:pPr>
            <a:endParaRPr lang="en-US" sz="1698" b="0" dirty="0">
              <a:solidFill>
                <a:srgbClr val="737572"/>
              </a:solidFill>
              <a:latin typeface="Apple SD Gothic Neo" panose="02000300000000000000" pitchFamily="2" charset="-127"/>
              <a:ea typeface="Apple SD Gothic Neo" panose="02000300000000000000" pitchFamily="2" charset="-127"/>
              <a:cs typeface="Arial" panose="020B0604020202020204" pitchFamily="34" charset="0"/>
            </a:endParaRPr>
          </a:p>
        </p:txBody>
      </p:sp>
      <p:pic>
        <p:nvPicPr>
          <p:cNvPr id="9" name="Picture 8">
            <a:extLst>
              <a:ext uri="{FF2B5EF4-FFF2-40B4-BE49-F238E27FC236}">
                <a16:creationId xmlns:a16="http://schemas.microsoft.com/office/drawing/2014/main" id="{F414CB04-5204-7D4F-9273-674219C08C13}"/>
              </a:ext>
            </a:extLst>
          </p:cNvPr>
          <p:cNvPicPr>
            <a:picLocks noChangeAspect="1"/>
          </p:cNvPicPr>
          <p:nvPr/>
        </p:nvPicPr>
        <p:blipFill>
          <a:blip r:embed="rId2">
            <a:alphaModFix amt="19000"/>
          </a:blip>
          <a:stretch>
            <a:fillRect/>
          </a:stretch>
        </p:blipFill>
        <p:spPr>
          <a:xfrm>
            <a:off x="155190" y="326544"/>
            <a:ext cx="790965" cy="519510"/>
          </a:xfrm>
          <a:prstGeom prst="rect">
            <a:avLst/>
          </a:prstGeom>
        </p:spPr>
      </p:pic>
      <p:sp>
        <p:nvSpPr>
          <p:cNvPr id="10" name="Rectángulo 10">
            <a:extLst>
              <a:ext uri="{FF2B5EF4-FFF2-40B4-BE49-F238E27FC236}">
                <a16:creationId xmlns:a16="http://schemas.microsoft.com/office/drawing/2014/main" id="{4DF7C5C5-BE8B-C040-B3D2-71CD3E848F28}"/>
              </a:ext>
            </a:extLst>
          </p:cNvPr>
          <p:cNvSpPr/>
          <p:nvPr/>
        </p:nvSpPr>
        <p:spPr bwMode="auto">
          <a:xfrm>
            <a:off x="946154" y="1500874"/>
            <a:ext cx="6933024" cy="4287329"/>
          </a:xfrm>
          <a:prstGeom prst="rect">
            <a:avLst/>
          </a:prstGeom>
          <a:noFill/>
          <a:ln w="0">
            <a:solidFill>
              <a:srgbClr val="B9122C"/>
            </a:solidFill>
          </a:ln>
          <a:extLst/>
        </p:spPr>
        <p:txBody>
          <a:bodyPr vert="horz" wrap="square" lIns="68580" tIns="34291" rIns="68580" bIns="34291" numCol="1" rtlCol="0" anchor="t" anchorCtr="0" compatLnSpc="1">
            <a:prstTxWarp prst="textNoShape">
              <a:avLst/>
            </a:prstTxWarp>
          </a:bodyPr>
          <a:lstStyle/>
          <a:p>
            <a:pPr algn="ctr"/>
            <a:endParaRPr lang="es-ES_tradnl" sz="1013"/>
          </a:p>
        </p:txBody>
      </p:sp>
      <p:sp>
        <p:nvSpPr>
          <p:cNvPr id="4" name="TextBox 3">
            <a:extLst>
              <a:ext uri="{FF2B5EF4-FFF2-40B4-BE49-F238E27FC236}">
                <a16:creationId xmlns:a16="http://schemas.microsoft.com/office/drawing/2014/main" id="{350D3714-34E6-9B4D-8BE4-F445EF61D11D}"/>
              </a:ext>
            </a:extLst>
          </p:cNvPr>
          <p:cNvSpPr txBox="1"/>
          <p:nvPr/>
        </p:nvSpPr>
        <p:spPr>
          <a:xfrm>
            <a:off x="1050236" y="1690935"/>
            <a:ext cx="6613756" cy="4204228"/>
          </a:xfrm>
          <a:prstGeom prst="rect">
            <a:avLst/>
          </a:prstGeom>
          <a:noFill/>
        </p:spPr>
        <p:txBody>
          <a:bodyPr wrap="square" rtlCol="0">
            <a:spAutoFit/>
          </a:bodyPr>
          <a:lstStyle/>
          <a:p>
            <a:pPr algn="just" fontAlgn="base">
              <a:lnSpc>
                <a:spcPct val="90000"/>
              </a:lnSpc>
              <a:spcBef>
                <a:spcPct val="0"/>
              </a:spcBef>
            </a:pPr>
            <a:r>
              <a:rPr lang="en-US" sz="1400" dirty="0">
                <a:solidFill>
                  <a:srgbClr val="737572"/>
                </a:solidFill>
                <a:latin typeface="Raleway" panose="020B0503030101060003" pitchFamily="34" charset="77"/>
              </a:rPr>
              <a:t>1. Send your CV in English.</a:t>
            </a:r>
          </a:p>
          <a:p>
            <a:pPr marL="342900" indent="-342900" algn="just" fontAlgn="base">
              <a:lnSpc>
                <a:spcPct val="90000"/>
              </a:lnSpc>
              <a:spcBef>
                <a:spcPct val="0"/>
              </a:spcBef>
              <a:buFont typeface="+mj-lt"/>
              <a:buAutoNum type="arabicPeriod"/>
            </a:pPr>
            <a:endParaRPr lang="en-US" sz="1400" dirty="0">
              <a:solidFill>
                <a:srgbClr val="737572"/>
              </a:solidFill>
              <a:latin typeface="Raleway" panose="020B0503030101060003" pitchFamily="34" charset="77"/>
            </a:endParaRPr>
          </a:p>
          <a:p>
            <a:pPr algn="just" fontAlgn="base">
              <a:lnSpc>
                <a:spcPct val="90000"/>
              </a:lnSpc>
              <a:spcBef>
                <a:spcPct val="0"/>
              </a:spcBef>
            </a:pPr>
            <a:r>
              <a:rPr lang="en-US" sz="1400" dirty="0">
                <a:solidFill>
                  <a:srgbClr val="737572"/>
                </a:solidFill>
                <a:latin typeface="Raleway" panose="020B0503030101060003" pitchFamily="34" charset="77"/>
              </a:rPr>
              <a:t>2. Send your Letter of Motivation in English and try to cover next topics:</a:t>
            </a:r>
          </a:p>
          <a:p>
            <a:pPr marL="342900" indent="-342900" algn="just" fontAlgn="base">
              <a:lnSpc>
                <a:spcPct val="90000"/>
              </a:lnSpc>
              <a:spcBef>
                <a:spcPct val="0"/>
              </a:spcBef>
              <a:buFont typeface="+mj-lt"/>
              <a:buAutoNum type="arabicPeriod"/>
            </a:pPr>
            <a:endParaRPr lang="en-US" sz="1400" dirty="0">
              <a:solidFill>
                <a:srgbClr val="737572"/>
              </a:solidFill>
              <a:latin typeface="Raleway" panose="020B0503030101060003" pitchFamily="34" charset="77"/>
            </a:endParaRPr>
          </a:p>
          <a:p>
            <a:pPr marL="342900" indent="-342900" algn="just" fontAlgn="base">
              <a:buFont typeface="Wingdings" panose="05000000000000000000" pitchFamily="2" charset="2"/>
              <a:buChar char="Ø"/>
            </a:pPr>
            <a:r>
              <a:rPr lang="en-US" sz="1400" dirty="0">
                <a:solidFill>
                  <a:srgbClr val="737572"/>
                </a:solidFill>
                <a:latin typeface="Raleway" panose="020B0503030101060003" pitchFamily="34" charset="77"/>
              </a:rPr>
              <a:t>Why would you like to move to Dubai;</a:t>
            </a:r>
          </a:p>
          <a:p>
            <a:pPr marL="342900" indent="-342900" algn="just" fontAlgn="base">
              <a:buFont typeface="Wingdings" panose="05000000000000000000" pitchFamily="2" charset="2"/>
              <a:buChar char="Ø"/>
            </a:pPr>
            <a:r>
              <a:rPr lang="en-US" sz="1400" dirty="0">
                <a:solidFill>
                  <a:srgbClr val="737572"/>
                </a:solidFill>
                <a:latin typeface="Raleway" panose="020B0503030101060003" pitchFamily="34" charset="77"/>
              </a:rPr>
              <a:t>Why did you decide to pursue an internship in Market Research company;</a:t>
            </a:r>
          </a:p>
          <a:p>
            <a:pPr marL="342900" indent="-342900" algn="just" fontAlgn="base">
              <a:buFont typeface="Wingdings" panose="05000000000000000000" pitchFamily="2" charset="2"/>
              <a:buChar char="Ø"/>
            </a:pPr>
            <a:r>
              <a:rPr lang="en-US" sz="1400" dirty="0">
                <a:solidFill>
                  <a:srgbClr val="737572"/>
                </a:solidFill>
                <a:latin typeface="Raleway" panose="020B0503030101060003" pitchFamily="34" charset="77"/>
              </a:rPr>
              <a:t>Tell us about your strengths and weaknesses;</a:t>
            </a:r>
          </a:p>
          <a:p>
            <a:pPr marL="342900" indent="-342900" algn="just" fontAlgn="base">
              <a:buFont typeface="Wingdings" panose="05000000000000000000" pitchFamily="2" charset="2"/>
              <a:buChar char="Ø"/>
            </a:pPr>
            <a:r>
              <a:rPr lang="en-US" sz="1400" dirty="0">
                <a:solidFill>
                  <a:srgbClr val="737572"/>
                </a:solidFill>
                <a:latin typeface="Raleway" panose="020B0503030101060003" pitchFamily="34" charset="77"/>
              </a:rPr>
              <a:t>Tell us more about your future plans;</a:t>
            </a:r>
          </a:p>
          <a:p>
            <a:pPr marL="342900" indent="-342900" algn="just" fontAlgn="base">
              <a:buFont typeface="Wingdings" panose="05000000000000000000" pitchFamily="2" charset="2"/>
              <a:buChar char="Ø"/>
            </a:pPr>
            <a:r>
              <a:rPr lang="en-US" sz="1400" dirty="0">
                <a:solidFill>
                  <a:srgbClr val="737572"/>
                </a:solidFill>
                <a:latin typeface="Raleway" panose="020B0503030101060003" pitchFamily="34" charset="77"/>
              </a:rPr>
              <a:t>How team can benefit from your internship.</a:t>
            </a:r>
          </a:p>
          <a:p>
            <a:pPr marL="342900" indent="-342900" algn="just" fontAlgn="base">
              <a:buFont typeface="+mj-lt"/>
              <a:buAutoNum type="arabicPeriod"/>
            </a:pPr>
            <a:endParaRPr lang="en-US" sz="1400" dirty="0">
              <a:solidFill>
                <a:srgbClr val="737572"/>
              </a:solidFill>
              <a:latin typeface="Raleway" panose="020B0503030101060003" pitchFamily="34" charset="77"/>
            </a:endParaRPr>
          </a:p>
          <a:p>
            <a:pPr algn="just" fontAlgn="base">
              <a:lnSpc>
                <a:spcPct val="90000"/>
              </a:lnSpc>
              <a:spcBef>
                <a:spcPct val="0"/>
              </a:spcBef>
            </a:pPr>
            <a:r>
              <a:rPr lang="en-US" sz="1400" dirty="0">
                <a:solidFill>
                  <a:srgbClr val="737572"/>
                </a:solidFill>
                <a:latin typeface="Raleway" panose="020B0503030101060003" pitchFamily="34" charset="77"/>
              </a:rPr>
              <a:t>3.  Do your homework (Same will be communicated with shortlisted  candidates).</a:t>
            </a:r>
          </a:p>
          <a:p>
            <a:pPr marL="342900" indent="-342900" algn="just" fontAlgn="base">
              <a:buFont typeface="+mj-lt"/>
              <a:buAutoNum type="arabicPeriod"/>
            </a:pPr>
            <a:endParaRPr lang="en-US" sz="1400" dirty="0">
              <a:solidFill>
                <a:srgbClr val="737572"/>
              </a:solidFill>
              <a:latin typeface="Raleway" panose="020B0503030101060003" pitchFamily="34" charset="77"/>
            </a:endParaRPr>
          </a:p>
          <a:p>
            <a:pPr algn="just" fontAlgn="base">
              <a:lnSpc>
                <a:spcPct val="90000"/>
              </a:lnSpc>
              <a:spcBef>
                <a:spcPct val="0"/>
              </a:spcBef>
            </a:pPr>
            <a:r>
              <a:rPr lang="en-US" sz="1400" dirty="0">
                <a:solidFill>
                  <a:srgbClr val="737572"/>
                </a:solidFill>
                <a:latin typeface="Raleway" panose="020B0503030101060003" pitchFamily="34" charset="77"/>
              </a:rPr>
              <a:t>4. Send the required documents on email:  </a:t>
            </a:r>
            <a:r>
              <a:rPr lang="en-US" sz="1400" dirty="0">
                <a:solidFill>
                  <a:srgbClr val="737572"/>
                </a:solidFill>
                <a:latin typeface="Raleway" panose="020B0503030101060003" pitchFamily="34" charset="77"/>
                <a:hlinkClick r:id="rId3"/>
              </a:rPr>
              <a:t>ana@pmmc.ae</a:t>
            </a:r>
            <a:r>
              <a:rPr lang="en-US" sz="1400" dirty="0">
                <a:solidFill>
                  <a:srgbClr val="737572"/>
                </a:solidFill>
                <a:latin typeface="Raleway" panose="020B0503030101060003" pitchFamily="34" charset="77"/>
              </a:rPr>
              <a:t> and feedback will be provided in a week time.</a:t>
            </a:r>
          </a:p>
          <a:p>
            <a:pPr marL="342900" indent="-342900" algn="just" fontAlgn="base">
              <a:lnSpc>
                <a:spcPct val="90000"/>
              </a:lnSpc>
              <a:spcBef>
                <a:spcPct val="0"/>
              </a:spcBef>
              <a:buFont typeface="+mj-lt"/>
              <a:buAutoNum type="arabicPeriod"/>
            </a:pPr>
            <a:endParaRPr lang="en-US" sz="1400" dirty="0">
              <a:solidFill>
                <a:srgbClr val="737572"/>
              </a:solidFill>
              <a:latin typeface="Raleway" panose="020B0503030101060003" pitchFamily="34" charset="77"/>
            </a:endParaRPr>
          </a:p>
          <a:p>
            <a:pPr algn="just" fontAlgn="base">
              <a:lnSpc>
                <a:spcPct val="90000"/>
              </a:lnSpc>
              <a:spcBef>
                <a:spcPct val="0"/>
              </a:spcBef>
            </a:pPr>
            <a:r>
              <a:rPr lang="en-US" sz="1400" dirty="0">
                <a:solidFill>
                  <a:srgbClr val="737572"/>
                </a:solidFill>
                <a:latin typeface="Raleway" panose="020B0503030101060003" pitchFamily="34" charset="77"/>
              </a:rPr>
              <a:t>5. Interview is a must. </a:t>
            </a:r>
          </a:p>
          <a:p>
            <a:pPr algn="just" fontAlgn="base">
              <a:lnSpc>
                <a:spcPct val="90000"/>
              </a:lnSpc>
              <a:spcBef>
                <a:spcPct val="0"/>
              </a:spcBef>
            </a:pPr>
            <a:endParaRPr lang="en-US" sz="1400" dirty="0">
              <a:solidFill>
                <a:srgbClr val="737572"/>
              </a:solidFill>
              <a:latin typeface="Raleway" panose="020B0503030101060003" pitchFamily="34" charset="77"/>
            </a:endParaRPr>
          </a:p>
          <a:p>
            <a:pPr algn="just" fontAlgn="base">
              <a:lnSpc>
                <a:spcPct val="90000"/>
              </a:lnSpc>
              <a:spcBef>
                <a:spcPct val="0"/>
              </a:spcBef>
            </a:pPr>
            <a:r>
              <a:rPr lang="en-US" sz="1400" dirty="0">
                <a:solidFill>
                  <a:srgbClr val="737572"/>
                </a:solidFill>
                <a:latin typeface="Raleway" panose="020B0503030101060003" pitchFamily="34" charset="77"/>
              </a:rPr>
              <a:t>6. Chosen candidate will join on 15</a:t>
            </a:r>
            <a:r>
              <a:rPr lang="en-US" sz="1400" baseline="30000" dirty="0">
                <a:solidFill>
                  <a:srgbClr val="737572"/>
                </a:solidFill>
                <a:latin typeface="Raleway" panose="020B0503030101060003" pitchFamily="34" charset="77"/>
              </a:rPr>
              <a:t>th</a:t>
            </a:r>
            <a:r>
              <a:rPr lang="en-US" sz="1400" dirty="0">
                <a:solidFill>
                  <a:srgbClr val="737572"/>
                </a:solidFill>
                <a:latin typeface="Raleway" panose="020B0503030101060003" pitchFamily="34" charset="77"/>
              </a:rPr>
              <a:t> of Feb ‘20 year.</a:t>
            </a:r>
          </a:p>
          <a:p>
            <a:endParaRPr lang="en-US" dirty="0"/>
          </a:p>
        </p:txBody>
      </p:sp>
      <p:pic>
        <p:nvPicPr>
          <p:cNvPr id="3" name="Picture 2">
            <a:extLst>
              <a:ext uri="{FF2B5EF4-FFF2-40B4-BE49-F238E27FC236}">
                <a16:creationId xmlns:a16="http://schemas.microsoft.com/office/drawing/2014/main" id="{ABBB409E-C4A9-4165-A778-6EF7AE9BCA77}"/>
              </a:ext>
            </a:extLst>
          </p:cNvPr>
          <p:cNvPicPr>
            <a:picLocks noChangeAspect="1"/>
          </p:cNvPicPr>
          <p:nvPr/>
        </p:nvPicPr>
        <p:blipFill>
          <a:blip r:embed="rId4"/>
          <a:stretch>
            <a:fillRect/>
          </a:stretch>
        </p:blipFill>
        <p:spPr>
          <a:xfrm>
            <a:off x="8523142" y="1450906"/>
            <a:ext cx="2673847" cy="3831812"/>
          </a:xfrm>
          <a:prstGeom prst="rect">
            <a:avLst/>
          </a:prstGeom>
        </p:spPr>
      </p:pic>
    </p:spTree>
    <p:extLst>
      <p:ext uri="{BB962C8B-B14F-4D97-AF65-F5344CB8AC3E}">
        <p14:creationId xmlns:p14="http://schemas.microsoft.com/office/powerpoint/2010/main" val="3739277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1719</TotalTime>
  <Words>675</Words>
  <Application>Microsoft Office PowerPoint</Application>
  <PresentationFormat>Widescreen</PresentationFormat>
  <Paragraphs>125</Paragraphs>
  <Slides>10</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vt:i4>
      </vt:variant>
    </vt:vector>
  </HeadingPairs>
  <TitlesOfParts>
    <vt:vector size="25" baseType="lpstr">
      <vt:lpstr>Apple SD Gothic Neo</vt:lpstr>
      <vt:lpstr>Arial</vt:lpstr>
      <vt:lpstr>Calibri</vt:lpstr>
      <vt:lpstr>Calibri Light</vt:lpstr>
      <vt:lpstr>Didot</vt:lpstr>
      <vt:lpstr>Montserrat</vt:lpstr>
      <vt:lpstr>Montserrat Ultra Light</vt:lpstr>
      <vt:lpstr>Open Sans Regular</vt:lpstr>
      <vt:lpstr>Raleway</vt:lpstr>
      <vt:lpstr>Raleway Medium</vt:lpstr>
      <vt:lpstr>Raleway SemiBold</vt:lpstr>
      <vt:lpstr>Roboto</vt:lpstr>
      <vt:lpstr>Roboto Regular</vt:lpstr>
      <vt:lpstr>Wingdings</vt:lpstr>
      <vt:lpstr>Office Theme</vt:lpstr>
      <vt:lpstr>INTERNSHIP PROGRAM 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INTERNSHIP PROGRAM  AT</dc:title>
  <dc:creator>Stefan Simchev</dc:creator>
  <cp:lastModifiedBy>Ana</cp:lastModifiedBy>
  <cp:revision>30</cp:revision>
  <dcterms:created xsi:type="dcterms:W3CDTF">2018-09-16T07:16:08Z</dcterms:created>
  <dcterms:modified xsi:type="dcterms:W3CDTF">2020-01-09T07:22:55Z</dcterms:modified>
</cp:coreProperties>
</file>